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  <p:sldMasterId id="2147483666" r:id="rId2"/>
    <p:sldMasterId id="2147483671" r:id="rId3"/>
    <p:sldMasterId id="2147483680" r:id="rId4"/>
    <p:sldMasterId id="2147483689" r:id="rId5"/>
    <p:sldMasterId id="2147483707" r:id="rId6"/>
  </p:sldMasterIdLst>
  <p:notesMasterIdLst>
    <p:notesMasterId r:id="rId58"/>
  </p:notesMasterIdLst>
  <p:sldIdLst>
    <p:sldId id="292" r:id="rId7"/>
    <p:sldId id="321" r:id="rId8"/>
    <p:sldId id="293" r:id="rId9"/>
    <p:sldId id="325" r:id="rId10"/>
    <p:sldId id="417" r:id="rId11"/>
    <p:sldId id="326" r:id="rId12"/>
    <p:sldId id="327" r:id="rId13"/>
    <p:sldId id="329" r:id="rId14"/>
    <p:sldId id="331" r:id="rId15"/>
    <p:sldId id="330" r:id="rId16"/>
    <p:sldId id="332" r:id="rId17"/>
    <p:sldId id="333" r:id="rId18"/>
    <p:sldId id="335" r:id="rId19"/>
    <p:sldId id="346" r:id="rId20"/>
    <p:sldId id="405" r:id="rId21"/>
    <p:sldId id="350" r:id="rId22"/>
    <p:sldId id="355" r:id="rId23"/>
    <p:sldId id="358" r:id="rId24"/>
    <p:sldId id="359" r:id="rId25"/>
    <p:sldId id="342" r:id="rId26"/>
    <p:sldId id="362" r:id="rId27"/>
    <p:sldId id="363" r:id="rId28"/>
    <p:sldId id="365" r:id="rId29"/>
    <p:sldId id="418" r:id="rId30"/>
    <p:sldId id="403" r:id="rId31"/>
    <p:sldId id="302" r:id="rId32"/>
    <p:sldId id="371" r:id="rId33"/>
    <p:sldId id="372" r:id="rId34"/>
    <p:sldId id="378" r:id="rId35"/>
    <p:sldId id="406" r:id="rId36"/>
    <p:sldId id="303" r:id="rId37"/>
    <p:sldId id="379" r:id="rId38"/>
    <p:sldId id="380" r:id="rId39"/>
    <p:sldId id="381" r:id="rId40"/>
    <p:sldId id="383" r:id="rId41"/>
    <p:sldId id="308" r:id="rId42"/>
    <p:sldId id="391" r:id="rId43"/>
    <p:sldId id="392" r:id="rId44"/>
    <p:sldId id="388" r:id="rId45"/>
    <p:sldId id="389" r:id="rId46"/>
    <p:sldId id="395" r:id="rId47"/>
    <p:sldId id="401" r:id="rId48"/>
    <p:sldId id="402" r:id="rId49"/>
    <p:sldId id="414" r:id="rId50"/>
    <p:sldId id="416" r:id="rId51"/>
    <p:sldId id="399" r:id="rId52"/>
    <p:sldId id="412" r:id="rId53"/>
    <p:sldId id="413" r:id="rId54"/>
    <p:sldId id="411" r:id="rId55"/>
    <p:sldId id="312" r:id="rId56"/>
    <p:sldId id="408" r:id="rId57"/>
  </p:sldIdLst>
  <p:sldSz cx="9144000" cy="5143500" type="screen16x9"/>
  <p:notesSz cx="6858000" cy="9144000"/>
  <p:embeddedFontLst>
    <p:embeddedFont>
      <p:font typeface="Barlow SemiBold" panose="020B0604020202020204" charset="-94"/>
      <p:regular r:id="rId59"/>
      <p:bold r:id="rId60"/>
      <p:italic r:id="rId61"/>
      <p:boldItalic r:id="rId62"/>
    </p:embeddedFont>
    <p:embeddedFont>
      <p:font typeface="Raleway SemiBold" panose="020B0604020202020204" charset="-94"/>
      <p:regular r:id="rId63"/>
      <p:bold r:id="rId64"/>
      <p:italic r:id="rId65"/>
      <p:boldItalic r:id="rId66"/>
    </p:embeddedFont>
    <p:embeddedFont>
      <p:font typeface="Freestyle Script" panose="030804020302050B0404" pitchFamily="66" charset="0"/>
      <p:regular r:id="rId67"/>
    </p:embeddedFont>
    <p:embeddedFont>
      <p:font typeface="Roboto" panose="020B0604020202020204" charset="0"/>
      <p:regular r:id="rId68"/>
    </p:embeddedFont>
    <p:embeddedFont>
      <p:font typeface="Raleway" panose="020B0604020202020204" charset="0"/>
      <p:regular r:id="rId69"/>
      <p:bold r:id="rId70"/>
      <p:italic r:id="rId71"/>
      <p:boldItalic r:id="rId72"/>
    </p:embeddedFont>
    <p:embeddedFont>
      <p:font typeface="Open Sans" panose="020B0604020202020204" charset="0"/>
      <p:regular r:id="rId73"/>
    </p:embeddedFont>
    <p:embeddedFont>
      <p:font typeface="Barlow" panose="020B0604020202020204" charset="-94"/>
      <p:regular r:id="rId74"/>
      <p:bold r:id="rId75"/>
      <p:italic r:id="rId76"/>
      <p:boldItalic r:id="rId77"/>
    </p:embeddedFont>
    <p:embeddedFont>
      <p:font typeface="Calibri" panose="020F0502020204030204" pitchFamily="34" charset="0"/>
      <p:regular r:id="rId78"/>
      <p:bold r:id="rId79"/>
      <p:italic r:id="rId80"/>
      <p:boldItalic r:id="rId81"/>
    </p:embeddedFont>
    <p:embeddedFont>
      <p:font typeface="Barlow Light" panose="020B0604020202020204" charset="-94"/>
      <p:regular r:id="rId82"/>
      <p:bold r:id="rId83"/>
      <p:italic r:id="rId84"/>
      <p:boldItalic r:id="rId8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7318"/>
    <a:srgbClr val="0D7125"/>
    <a:srgbClr val="007692"/>
    <a:srgbClr val="009BC0"/>
    <a:srgbClr val="0088A6"/>
    <a:srgbClr val="0D3B0E"/>
    <a:srgbClr val="000000"/>
    <a:srgbClr val="37EDB5"/>
    <a:srgbClr val="7030A0"/>
    <a:srgbClr val="C2C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3C9836-CD67-486E-9267-26A928D0BC0D}">
  <a:tblStyle styleId="{283C9836-CD67-486E-9267-26A928D0BC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Koyu Stil 2 - Vurgu 3/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86212" autoAdjust="0"/>
  </p:normalViewPr>
  <p:slideViewPr>
    <p:cSldViewPr snapToGrid="0" snapToObjects="1">
      <p:cViewPr varScale="1">
        <p:scale>
          <a:sx n="105" d="100"/>
          <a:sy n="105" d="100"/>
        </p:scale>
        <p:origin x="114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84" Type="http://schemas.openxmlformats.org/officeDocument/2006/relationships/font" Target="fonts/font26.fntdata"/><Relationship Id="rId89" Type="http://schemas.openxmlformats.org/officeDocument/2006/relationships/tableStyles" Target="tableStyle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notesMaster" Target="notesMasters/notesMaster1.xml"/><Relationship Id="rId74" Type="http://schemas.openxmlformats.org/officeDocument/2006/relationships/font" Target="fonts/font16.fntdata"/><Relationship Id="rId79" Type="http://schemas.openxmlformats.org/officeDocument/2006/relationships/font" Target="fonts/font21.fntdata"/><Relationship Id="rId5" Type="http://schemas.openxmlformats.org/officeDocument/2006/relationships/slideMaster" Target="slideMasters/slideMaster5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77" Type="http://schemas.openxmlformats.org/officeDocument/2006/relationships/font" Target="fonts/font19.fntdata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font" Target="fonts/font14.fntdata"/><Relationship Id="rId80" Type="http://schemas.openxmlformats.org/officeDocument/2006/relationships/font" Target="fonts/font22.fntdata"/><Relationship Id="rId85" Type="http://schemas.openxmlformats.org/officeDocument/2006/relationships/font" Target="fonts/font2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font" Target="fonts/font17.fntdata"/><Relationship Id="rId83" Type="http://schemas.openxmlformats.org/officeDocument/2006/relationships/font" Target="fonts/font25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font" Target="fonts/font15.fntdata"/><Relationship Id="rId78" Type="http://schemas.openxmlformats.org/officeDocument/2006/relationships/font" Target="fonts/font20.fntdata"/><Relationship Id="rId81" Type="http://schemas.openxmlformats.org/officeDocument/2006/relationships/font" Target="fonts/font23.fntdata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font" Target="fonts/font18.fntdata"/><Relationship Id="rId7" Type="http://schemas.openxmlformats.org/officeDocument/2006/relationships/slide" Target="slides/slide1.xml"/><Relationship Id="rId71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font" Target="fonts/font8.fntdata"/><Relationship Id="rId87" Type="http://schemas.openxmlformats.org/officeDocument/2006/relationships/viewProps" Target="viewProps.xml"/><Relationship Id="rId61" Type="http://schemas.openxmlformats.org/officeDocument/2006/relationships/font" Target="fonts/font3.fntdata"/><Relationship Id="rId82" Type="http://schemas.openxmlformats.org/officeDocument/2006/relationships/font" Target="fonts/font24.fntdata"/><Relationship Id="rId19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İla</a:t>
            </a: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</a:t>
            </a: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 Süreci</a:t>
            </a:r>
            <a:r>
              <a:rPr lang="tr-TR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Zaman Grafiği 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1776363240477389"/>
          <c:y val="3.0026186945188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602895791872165E-2"/>
          <c:y val="0.17433343021155853"/>
          <c:w val="0.91239710420812781"/>
          <c:h val="0.724250859724249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Sayfa2!$A$2</c:f>
              <c:strCache>
                <c:ptCount val="1"/>
                <c:pt idx="0">
                  <c:v>TOPLAM</c:v>
                </c:pt>
              </c:strCache>
            </c:strRef>
          </c:tx>
          <c:spPr>
            <a:solidFill>
              <a:srgbClr val="F87318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3333333333333284E-2"/>
                  <c:y val="-6.94444444444444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84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 err="1" smtClean="0"/>
                      <a:t>dk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A44-49FF-9062-CAD98E0930A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2235828512076754E-2"/>
                  <c:y val="-3.51796575615266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 err="1" smtClean="0"/>
                      <a:t>dk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A44-49FF-9062-CAD98E0930A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Sayfa2!$B$1:$C$1</c:f>
              <c:strCache>
                <c:ptCount val="2"/>
                <c:pt idx="0">
                  <c:v>Personel</c:v>
                </c:pt>
                <c:pt idx="1">
                  <c:v>Transfer Sistemi</c:v>
                </c:pt>
              </c:strCache>
            </c:strRef>
          </c:cat>
          <c:val>
            <c:numRef>
              <c:f>Sayfa2!$B$2:$C$2</c:f>
              <c:numCache>
                <c:formatCode>General</c:formatCode>
                <c:ptCount val="2"/>
                <c:pt idx="0">
                  <c:v>85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A44-49FF-9062-CAD98E0930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8745120"/>
        <c:axId val="318338976"/>
        <c:axId val="0"/>
      </c:bar3DChart>
      <c:catAx>
        <c:axId val="31874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318338976"/>
        <c:crosses val="autoZero"/>
        <c:auto val="1"/>
        <c:lblAlgn val="ctr"/>
        <c:lblOffset val="100"/>
        <c:noMultiLvlLbl val="0"/>
      </c:catAx>
      <c:valAx>
        <c:axId val="31833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31874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0FCF8B-7257-44BD-83DD-57BA15A84BC2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FCBF965F-9B89-4EC1-8B85-D1FF52B8488D}">
      <dgm:prSet phldrT="[Metin]"/>
      <dgm:spPr/>
      <dgm:t>
        <a:bodyPr/>
        <a:lstStyle/>
        <a:p>
          <a:r>
            <a:rPr lang="tr-TR" dirty="0" smtClean="0"/>
            <a:t>DOĞRU HASTA</a:t>
          </a:r>
          <a:endParaRPr lang="tr-TR" dirty="0"/>
        </a:p>
      </dgm:t>
    </dgm:pt>
    <dgm:pt modelId="{93C77B3E-C014-4E7C-B127-7822E0B48F68}" type="parTrans" cxnId="{BF292FF7-14B9-41B5-8143-A3A31515F724}">
      <dgm:prSet/>
      <dgm:spPr/>
      <dgm:t>
        <a:bodyPr/>
        <a:lstStyle/>
        <a:p>
          <a:endParaRPr lang="tr-TR"/>
        </a:p>
      </dgm:t>
    </dgm:pt>
    <dgm:pt modelId="{6BDDF12C-6207-4456-8AF6-9D8315D835AE}" type="sibTrans" cxnId="{BF292FF7-14B9-41B5-8143-A3A31515F724}">
      <dgm:prSet/>
      <dgm:spPr/>
      <dgm:t>
        <a:bodyPr/>
        <a:lstStyle/>
        <a:p>
          <a:endParaRPr lang="tr-TR"/>
        </a:p>
      </dgm:t>
    </dgm:pt>
    <dgm:pt modelId="{22C69712-283B-4C85-B494-BF5C67DD6744}">
      <dgm:prSet phldrT="[Metin]"/>
      <dgm:spPr/>
      <dgm:t>
        <a:bodyPr/>
        <a:lstStyle/>
        <a:p>
          <a:r>
            <a:rPr lang="tr-TR" dirty="0" smtClean="0"/>
            <a:t>DOĞRU İLAÇ</a:t>
          </a:r>
          <a:endParaRPr lang="tr-TR" dirty="0"/>
        </a:p>
      </dgm:t>
    </dgm:pt>
    <dgm:pt modelId="{D90F9C04-7839-4809-BC50-3F3C8ED11C04}" type="parTrans" cxnId="{CF4EC736-0797-42A2-9DE0-A0005D35CFDC}">
      <dgm:prSet/>
      <dgm:spPr/>
      <dgm:t>
        <a:bodyPr/>
        <a:lstStyle/>
        <a:p>
          <a:endParaRPr lang="tr-TR"/>
        </a:p>
      </dgm:t>
    </dgm:pt>
    <dgm:pt modelId="{61F892CC-A190-42D9-BE92-5C1F0E480772}" type="sibTrans" cxnId="{CF4EC736-0797-42A2-9DE0-A0005D35CFDC}">
      <dgm:prSet/>
      <dgm:spPr/>
      <dgm:t>
        <a:bodyPr/>
        <a:lstStyle/>
        <a:p>
          <a:endParaRPr lang="tr-TR"/>
        </a:p>
      </dgm:t>
    </dgm:pt>
    <dgm:pt modelId="{59361B62-D7BF-4D20-99AE-555508923D76}">
      <dgm:prSet phldrT="[Metin]"/>
      <dgm:spPr/>
      <dgm:t>
        <a:bodyPr/>
        <a:lstStyle/>
        <a:p>
          <a:r>
            <a:rPr lang="tr-TR" dirty="0" smtClean="0"/>
            <a:t>DOĞRU DOZ</a:t>
          </a:r>
          <a:endParaRPr lang="tr-TR" dirty="0"/>
        </a:p>
      </dgm:t>
    </dgm:pt>
    <dgm:pt modelId="{C0471D6A-DDF4-43F9-A088-A5F051A244D8}" type="parTrans" cxnId="{8E52D196-A190-483F-84B1-8A7F56F18B18}">
      <dgm:prSet/>
      <dgm:spPr/>
      <dgm:t>
        <a:bodyPr/>
        <a:lstStyle/>
        <a:p>
          <a:endParaRPr lang="tr-TR"/>
        </a:p>
      </dgm:t>
    </dgm:pt>
    <dgm:pt modelId="{4BB087A9-9EC3-4081-936F-29A50878CD5E}" type="sibTrans" cxnId="{8E52D196-A190-483F-84B1-8A7F56F18B18}">
      <dgm:prSet/>
      <dgm:spPr/>
      <dgm:t>
        <a:bodyPr/>
        <a:lstStyle/>
        <a:p>
          <a:endParaRPr lang="tr-TR"/>
        </a:p>
      </dgm:t>
    </dgm:pt>
    <dgm:pt modelId="{C5B7C07E-D7DF-43DD-B86F-AF03DF774BBB}">
      <dgm:prSet phldrT="[Metin]"/>
      <dgm:spPr/>
      <dgm:t>
        <a:bodyPr/>
        <a:lstStyle/>
        <a:p>
          <a:r>
            <a:rPr lang="tr-TR" dirty="0" smtClean="0"/>
            <a:t>DOĞRU YOL</a:t>
          </a:r>
          <a:endParaRPr lang="tr-TR" dirty="0"/>
        </a:p>
      </dgm:t>
    </dgm:pt>
    <dgm:pt modelId="{D8747732-73FD-42A8-B6FB-85F253EB9EEA}" type="parTrans" cxnId="{D9E06F19-242E-4A70-A4EF-CE593149052E}">
      <dgm:prSet/>
      <dgm:spPr/>
      <dgm:t>
        <a:bodyPr/>
        <a:lstStyle/>
        <a:p>
          <a:endParaRPr lang="tr-TR"/>
        </a:p>
      </dgm:t>
    </dgm:pt>
    <dgm:pt modelId="{9A788044-6AFF-4B75-9A32-D02638E14030}" type="sibTrans" cxnId="{D9E06F19-242E-4A70-A4EF-CE593149052E}">
      <dgm:prSet/>
      <dgm:spPr/>
      <dgm:t>
        <a:bodyPr/>
        <a:lstStyle/>
        <a:p>
          <a:endParaRPr lang="tr-TR"/>
        </a:p>
      </dgm:t>
    </dgm:pt>
    <dgm:pt modelId="{31A7D2B7-5124-4194-A66B-DC52E1C698DD}">
      <dgm:prSet phldrT="[Metin]"/>
      <dgm:spPr/>
      <dgm:t>
        <a:bodyPr/>
        <a:lstStyle/>
        <a:p>
          <a:r>
            <a:rPr lang="tr-TR" dirty="0" smtClean="0"/>
            <a:t>DOĞRU ZAMAN</a:t>
          </a:r>
          <a:endParaRPr lang="tr-TR" dirty="0"/>
        </a:p>
      </dgm:t>
    </dgm:pt>
    <dgm:pt modelId="{D352E453-C5B0-49E9-8C38-57DD03941AD5}" type="parTrans" cxnId="{F3CD943C-0895-4BE3-BE07-B706ED219BC0}">
      <dgm:prSet/>
      <dgm:spPr/>
      <dgm:t>
        <a:bodyPr/>
        <a:lstStyle/>
        <a:p>
          <a:endParaRPr lang="tr-TR"/>
        </a:p>
      </dgm:t>
    </dgm:pt>
    <dgm:pt modelId="{06661270-9D04-4A36-8302-172222DCD0B9}" type="sibTrans" cxnId="{F3CD943C-0895-4BE3-BE07-B706ED219BC0}">
      <dgm:prSet/>
      <dgm:spPr/>
      <dgm:t>
        <a:bodyPr/>
        <a:lstStyle/>
        <a:p>
          <a:endParaRPr lang="tr-TR"/>
        </a:p>
      </dgm:t>
    </dgm:pt>
    <dgm:pt modelId="{BFE3696F-BD45-4610-B9C2-9BF22079227B}" type="pres">
      <dgm:prSet presAssocID="{1B0FCF8B-7257-44BD-83DD-57BA15A84BC2}" presName="linearFlow" presStyleCnt="0">
        <dgm:presLayoutVars>
          <dgm:dir/>
          <dgm:resizeHandles val="exact"/>
        </dgm:presLayoutVars>
      </dgm:prSet>
      <dgm:spPr/>
    </dgm:pt>
    <dgm:pt modelId="{9675AC08-6B7B-4F27-A85D-3056BA36D54B}" type="pres">
      <dgm:prSet presAssocID="{FCBF965F-9B89-4EC1-8B85-D1FF52B8488D}" presName="composite" presStyleCnt="0"/>
      <dgm:spPr/>
    </dgm:pt>
    <dgm:pt modelId="{570EDDBB-20FB-44B5-9D3B-516697A1AE56}" type="pres">
      <dgm:prSet presAssocID="{FCBF965F-9B89-4EC1-8B85-D1FF52B8488D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A96F012E-E4C7-4AA8-A6F1-477E6C3A133A}" type="pres">
      <dgm:prSet presAssocID="{FCBF965F-9B89-4EC1-8B85-D1FF52B8488D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2A3313-A78E-4498-9AD0-234939369706}" type="pres">
      <dgm:prSet presAssocID="{6BDDF12C-6207-4456-8AF6-9D8315D835AE}" presName="spacing" presStyleCnt="0"/>
      <dgm:spPr/>
    </dgm:pt>
    <dgm:pt modelId="{27FCADBE-4AA6-4245-9E6E-CFAEBE8E2AF4}" type="pres">
      <dgm:prSet presAssocID="{22C69712-283B-4C85-B494-BF5C67DD6744}" presName="composite" presStyleCnt="0"/>
      <dgm:spPr/>
    </dgm:pt>
    <dgm:pt modelId="{57EF39EA-0FE7-493B-AAF5-F704E54D25A6}" type="pres">
      <dgm:prSet presAssocID="{22C69712-283B-4C85-B494-BF5C67DD6744}" presName="imgShp" presStyleLbl="fgImgPlace1" presStyleIdx="1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F0256F4F-03C7-49E4-BA90-1FD304CE2993}" type="pres">
      <dgm:prSet presAssocID="{22C69712-283B-4C85-B494-BF5C67DD6744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1446250-86DB-44EE-A294-0EEA50C79650}" type="pres">
      <dgm:prSet presAssocID="{61F892CC-A190-42D9-BE92-5C1F0E480772}" presName="spacing" presStyleCnt="0"/>
      <dgm:spPr/>
    </dgm:pt>
    <dgm:pt modelId="{3761CC28-E014-4DEE-856F-539CC573D86B}" type="pres">
      <dgm:prSet presAssocID="{59361B62-D7BF-4D20-99AE-555508923D76}" presName="composite" presStyleCnt="0"/>
      <dgm:spPr/>
    </dgm:pt>
    <dgm:pt modelId="{0FA4FB92-CF1C-4BED-AA8E-A0FA30E3D232}" type="pres">
      <dgm:prSet presAssocID="{59361B62-D7BF-4D20-99AE-555508923D76}" presName="imgShp" presStyleLbl="fgImgPlace1" presStyleIdx="2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2506009F-1F8B-4871-916F-4AF86E6251E3}" type="pres">
      <dgm:prSet presAssocID="{59361B62-D7BF-4D20-99AE-555508923D76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EEE27C2-5E75-4115-AE8E-EC19B3D8617F}" type="pres">
      <dgm:prSet presAssocID="{4BB087A9-9EC3-4081-936F-29A50878CD5E}" presName="spacing" presStyleCnt="0"/>
      <dgm:spPr/>
    </dgm:pt>
    <dgm:pt modelId="{03526D06-27B2-484E-B721-B7883AFC0929}" type="pres">
      <dgm:prSet presAssocID="{C5B7C07E-D7DF-43DD-B86F-AF03DF774BBB}" presName="composite" presStyleCnt="0"/>
      <dgm:spPr/>
    </dgm:pt>
    <dgm:pt modelId="{54F636E7-D7A4-43DB-BDAB-C7D3B9F85319}" type="pres">
      <dgm:prSet presAssocID="{C5B7C07E-D7DF-43DD-B86F-AF03DF774BBB}" presName="imgShp" presStyleLbl="fgImgPlace1" presStyleIdx="3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E7BC0155-B1A7-496D-BAAE-EA7881A23441}" type="pres">
      <dgm:prSet presAssocID="{C5B7C07E-D7DF-43DD-B86F-AF03DF774BBB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5AB932-30F1-471F-BD43-6EA02E292788}" type="pres">
      <dgm:prSet presAssocID="{9A788044-6AFF-4B75-9A32-D02638E14030}" presName="spacing" presStyleCnt="0"/>
      <dgm:spPr/>
    </dgm:pt>
    <dgm:pt modelId="{96CFFD77-6394-40ED-AE6D-3FF5710CA5F0}" type="pres">
      <dgm:prSet presAssocID="{31A7D2B7-5124-4194-A66B-DC52E1C698DD}" presName="composite" presStyleCnt="0"/>
      <dgm:spPr/>
    </dgm:pt>
    <dgm:pt modelId="{2AA75A2B-FC18-4A4C-ACBA-4C33550E510A}" type="pres">
      <dgm:prSet presAssocID="{31A7D2B7-5124-4194-A66B-DC52E1C698DD}" presName="imgShp" presStyleLbl="fgImgPlace1" presStyleIdx="4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7725AA53-187B-484B-A9CD-76C31C1687E4}" type="pres">
      <dgm:prSet presAssocID="{31A7D2B7-5124-4194-A66B-DC52E1C698D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D4EFF73-EE3A-42AF-A80C-D98645AF0345}" type="presOf" srcId="{22C69712-283B-4C85-B494-BF5C67DD6744}" destId="{F0256F4F-03C7-49E4-BA90-1FD304CE2993}" srcOrd="0" destOrd="0" presId="urn:microsoft.com/office/officeart/2005/8/layout/vList3"/>
    <dgm:cxn modelId="{CAC77192-2E17-4555-936A-224A6749D1C0}" type="presOf" srcId="{1B0FCF8B-7257-44BD-83DD-57BA15A84BC2}" destId="{BFE3696F-BD45-4610-B9C2-9BF22079227B}" srcOrd="0" destOrd="0" presId="urn:microsoft.com/office/officeart/2005/8/layout/vList3"/>
    <dgm:cxn modelId="{DEC8C0D3-6341-44AA-9C3F-EAB6017C21DF}" type="presOf" srcId="{C5B7C07E-D7DF-43DD-B86F-AF03DF774BBB}" destId="{E7BC0155-B1A7-496D-BAAE-EA7881A23441}" srcOrd="0" destOrd="0" presId="urn:microsoft.com/office/officeart/2005/8/layout/vList3"/>
    <dgm:cxn modelId="{F3CD943C-0895-4BE3-BE07-B706ED219BC0}" srcId="{1B0FCF8B-7257-44BD-83DD-57BA15A84BC2}" destId="{31A7D2B7-5124-4194-A66B-DC52E1C698DD}" srcOrd="4" destOrd="0" parTransId="{D352E453-C5B0-49E9-8C38-57DD03941AD5}" sibTransId="{06661270-9D04-4A36-8302-172222DCD0B9}"/>
    <dgm:cxn modelId="{BC3F8B81-8391-46DA-90D5-4CA05A45A29F}" type="presOf" srcId="{59361B62-D7BF-4D20-99AE-555508923D76}" destId="{2506009F-1F8B-4871-916F-4AF86E6251E3}" srcOrd="0" destOrd="0" presId="urn:microsoft.com/office/officeart/2005/8/layout/vList3"/>
    <dgm:cxn modelId="{CF4EC736-0797-42A2-9DE0-A0005D35CFDC}" srcId="{1B0FCF8B-7257-44BD-83DD-57BA15A84BC2}" destId="{22C69712-283B-4C85-B494-BF5C67DD6744}" srcOrd="1" destOrd="0" parTransId="{D90F9C04-7839-4809-BC50-3F3C8ED11C04}" sibTransId="{61F892CC-A190-42D9-BE92-5C1F0E480772}"/>
    <dgm:cxn modelId="{6AD630A5-4689-40F2-9B0D-4524EA8EB18A}" type="presOf" srcId="{31A7D2B7-5124-4194-A66B-DC52E1C698DD}" destId="{7725AA53-187B-484B-A9CD-76C31C1687E4}" srcOrd="0" destOrd="0" presId="urn:microsoft.com/office/officeart/2005/8/layout/vList3"/>
    <dgm:cxn modelId="{BF292FF7-14B9-41B5-8143-A3A31515F724}" srcId="{1B0FCF8B-7257-44BD-83DD-57BA15A84BC2}" destId="{FCBF965F-9B89-4EC1-8B85-D1FF52B8488D}" srcOrd="0" destOrd="0" parTransId="{93C77B3E-C014-4E7C-B127-7822E0B48F68}" sibTransId="{6BDDF12C-6207-4456-8AF6-9D8315D835AE}"/>
    <dgm:cxn modelId="{D9E06F19-242E-4A70-A4EF-CE593149052E}" srcId="{1B0FCF8B-7257-44BD-83DD-57BA15A84BC2}" destId="{C5B7C07E-D7DF-43DD-B86F-AF03DF774BBB}" srcOrd="3" destOrd="0" parTransId="{D8747732-73FD-42A8-B6FB-85F253EB9EEA}" sibTransId="{9A788044-6AFF-4B75-9A32-D02638E14030}"/>
    <dgm:cxn modelId="{DD026E56-18C1-451F-B1D1-81480226DBE9}" type="presOf" srcId="{FCBF965F-9B89-4EC1-8B85-D1FF52B8488D}" destId="{A96F012E-E4C7-4AA8-A6F1-477E6C3A133A}" srcOrd="0" destOrd="0" presId="urn:microsoft.com/office/officeart/2005/8/layout/vList3"/>
    <dgm:cxn modelId="{8E52D196-A190-483F-84B1-8A7F56F18B18}" srcId="{1B0FCF8B-7257-44BD-83DD-57BA15A84BC2}" destId="{59361B62-D7BF-4D20-99AE-555508923D76}" srcOrd="2" destOrd="0" parTransId="{C0471D6A-DDF4-43F9-A088-A5F051A244D8}" sibTransId="{4BB087A9-9EC3-4081-936F-29A50878CD5E}"/>
    <dgm:cxn modelId="{E8EBD919-F2D5-4D64-8EBF-4B15AD2B96DA}" type="presParOf" srcId="{BFE3696F-BD45-4610-B9C2-9BF22079227B}" destId="{9675AC08-6B7B-4F27-A85D-3056BA36D54B}" srcOrd="0" destOrd="0" presId="urn:microsoft.com/office/officeart/2005/8/layout/vList3"/>
    <dgm:cxn modelId="{616A65CB-15D5-4ACF-93F7-0772793FB9D8}" type="presParOf" srcId="{9675AC08-6B7B-4F27-A85D-3056BA36D54B}" destId="{570EDDBB-20FB-44B5-9D3B-516697A1AE56}" srcOrd="0" destOrd="0" presId="urn:microsoft.com/office/officeart/2005/8/layout/vList3"/>
    <dgm:cxn modelId="{AE03817A-B2A9-4F70-8EB3-74ABD43FC018}" type="presParOf" srcId="{9675AC08-6B7B-4F27-A85D-3056BA36D54B}" destId="{A96F012E-E4C7-4AA8-A6F1-477E6C3A133A}" srcOrd="1" destOrd="0" presId="urn:microsoft.com/office/officeart/2005/8/layout/vList3"/>
    <dgm:cxn modelId="{8BFCC952-A75D-4BF6-9ABC-8042D1E8335B}" type="presParOf" srcId="{BFE3696F-BD45-4610-B9C2-9BF22079227B}" destId="{0D2A3313-A78E-4498-9AD0-234939369706}" srcOrd="1" destOrd="0" presId="urn:microsoft.com/office/officeart/2005/8/layout/vList3"/>
    <dgm:cxn modelId="{8E994E54-6C30-4762-BD47-42102C4C17F6}" type="presParOf" srcId="{BFE3696F-BD45-4610-B9C2-9BF22079227B}" destId="{27FCADBE-4AA6-4245-9E6E-CFAEBE8E2AF4}" srcOrd="2" destOrd="0" presId="urn:microsoft.com/office/officeart/2005/8/layout/vList3"/>
    <dgm:cxn modelId="{12A8BE54-8D43-44F0-9F51-B7BB87431139}" type="presParOf" srcId="{27FCADBE-4AA6-4245-9E6E-CFAEBE8E2AF4}" destId="{57EF39EA-0FE7-493B-AAF5-F704E54D25A6}" srcOrd="0" destOrd="0" presId="urn:microsoft.com/office/officeart/2005/8/layout/vList3"/>
    <dgm:cxn modelId="{18C7865E-B975-44A8-B204-F510F62B3E6A}" type="presParOf" srcId="{27FCADBE-4AA6-4245-9E6E-CFAEBE8E2AF4}" destId="{F0256F4F-03C7-49E4-BA90-1FD304CE2993}" srcOrd="1" destOrd="0" presId="urn:microsoft.com/office/officeart/2005/8/layout/vList3"/>
    <dgm:cxn modelId="{DD6FC2E1-9098-4C84-B586-E6194434888C}" type="presParOf" srcId="{BFE3696F-BD45-4610-B9C2-9BF22079227B}" destId="{01446250-86DB-44EE-A294-0EEA50C79650}" srcOrd="3" destOrd="0" presId="urn:microsoft.com/office/officeart/2005/8/layout/vList3"/>
    <dgm:cxn modelId="{20A65FD1-2970-4049-942D-72A485786D5E}" type="presParOf" srcId="{BFE3696F-BD45-4610-B9C2-9BF22079227B}" destId="{3761CC28-E014-4DEE-856F-539CC573D86B}" srcOrd="4" destOrd="0" presId="urn:microsoft.com/office/officeart/2005/8/layout/vList3"/>
    <dgm:cxn modelId="{17495B81-69A5-4064-847E-B9E10897F06A}" type="presParOf" srcId="{3761CC28-E014-4DEE-856F-539CC573D86B}" destId="{0FA4FB92-CF1C-4BED-AA8E-A0FA30E3D232}" srcOrd="0" destOrd="0" presId="urn:microsoft.com/office/officeart/2005/8/layout/vList3"/>
    <dgm:cxn modelId="{224C88D2-AAC6-4848-BFF7-1252DE96EB75}" type="presParOf" srcId="{3761CC28-E014-4DEE-856F-539CC573D86B}" destId="{2506009F-1F8B-4871-916F-4AF86E6251E3}" srcOrd="1" destOrd="0" presId="urn:microsoft.com/office/officeart/2005/8/layout/vList3"/>
    <dgm:cxn modelId="{EEAA3BFC-7C1A-4413-AEA6-9F5E37AE9BD3}" type="presParOf" srcId="{BFE3696F-BD45-4610-B9C2-9BF22079227B}" destId="{0EEE27C2-5E75-4115-AE8E-EC19B3D8617F}" srcOrd="5" destOrd="0" presId="urn:microsoft.com/office/officeart/2005/8/layout/vList3"/>
    <dgm:cxn modelId="{876E583E-DA5D-4044-BC9B-A11428F6C325}" type="presParOf" srcId="{BFE3696F-BD45-4610-B9C2-9BF22079227B}" destId="{03526D06-27B2-484E-B721-B7883AFC0929}" srcOrd="6" destOrd="0" presId="urn:microsoft.com/office/officeart/2005/8/layout/vList3"/>
    <dgm:cxn modelId="{D409B886-1C15-48F7-B93A-6A4DD4D9171F}" type="presParOf" srcId="{03526D06-27B2-484E-B721-B7883AFC0929}" destId="{54F636E7-D7A4-43DB-BDAB-C7D3B9F85319}" srcOrd="0" destOrd="0" presId="urn:microsoft.com/office/officeart/2005/8/layout/vList3"/>
    <dgm:cxn modelId="{A3EF4BA4-8BB4-4B3C-BD31-5DE8E7FBCD4B}" type="presParOf" srcId="{03526D06-27B2-484E-B721-B7883AFC0929}" destId="{E7BC0155-B1A7-496D-BAAE-EA7881A23441}" srcOrd="1" destOrd="0" presId="urn:microsoft.com/office/officeart/2005/8/layout/vList3"/>
    <dgm:cxn modelId="{0D990B98-99F2-409E-93FE-6465662F25C4}" type="presParOf" srcId="{BFE3696F-BD45-4610-B9C2-9BF22079227B}" destId="{F35AB932-30F1-471F-BD43-6EA02E292788}" srcOrd="7" destOrd="0" presId="urn:microsoft.com/office/officeart/2005/8/layout/vList3"/>
    <dgm:cxn modelId="{58D99DCE-BFFF-430F-840D-E7257E756BD3}" type="presParOf" srcId="{BFE3696F-BD45-4610-B9C2-9BF22079227B}" destId="{96CFFD77-6394-40ED-AE6D-3FF5710CA5F0}" srcOrd="8" destOrd="0" presId="urn:microsoft.com/office/officeart/2005/8/layout/vList3"/>
    <dgm:cxn modelId="{ADF61CA0-F91C-4B2E-AD6C-A1DA1661E151}" type="presParOf" srcId="{96CFFD77-6394-40ED-AE6D-3FF5710CA5F0}" destId="{2AA75A2B-FC18-4A4C-ACBA-4C33550E510A}" srcOrd="0" destOrd="0" presId="urn:microsoft.com/office/officeart/2005/8/layout/vList3"/>
    <dgm:cxn modelId="{0C048FA8-E17E-42B5-9EC6-40A89CE8245B}" type="presParOf" srcId="{96CFFD77-6394-40ED-AE6D-3FF5710CA5F0}" destId="{7725AA53-187B-484B-A9CD-76C31C1687E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0FCF8B-7257-44BD-83DD-57BA15A84BC2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FCBF965F-9B89-4EC1-8B85-D1FF52B8488D}">
      <dgm:prSet phldrT="[Metin]"/>
      <dgm:spPr/>
      <dgm:t>
        <a:bodyPr/>
        <a:lstStyle/>
        <a:p>
          <a:r>
            <a:rPr lang="tr-TR" dirty="0" smtClean="0"/>
            <a:t>DOĞRU HASTA</a:t>
          </a:r>
          <a:endParaRPr lang="tr-TR" dirty="0"/>
        </a:p>
      </dgm:t>
    </dgm:pt>
    <dgm:pt modelId="{93C77B3E-C014-4E7C-B127-7822E0B48F68}" type="parTrans" cxnId="{BF292FF7-14B9-41B5-8143-A3A31515F724}">
      <dgm:prSet/>
      <dgm:spPr/>
      <dgm:t>
        <a:bodyPr/>
        <a:lstStyle/>
        <a:p>
          <a:endParaRPr lang="tr-TR"/>
        </a:p>
      </dgm:t>
    </dgm:pt>
    <dgm:pt modelId="{6BDDF12C-6207-4456-8AF6-9D8315D835AE}" type="sibTrans" cxnId="{BF292FF7-14B9-41B5-8143-A3A31515F724}">
      <dgm:prSet/>
      <dgm:spPr/>
      <dgm:t>
        <a:bodyPr/>
        <a:lstStyle/>
        <a:p>
          <a:endParaRPr lang="tr-TR"/>
        </a:p>
      </dgm:t>
    </dgm:pt>
    <dgm:pt modelId="{22C69712-283B-4C85-B494-BF5C67DD6744}">
      <dgm:prSet phldrT="[Metin]"/>
      <dgm:spPr/>
      <dgm:t>
        <a:bodyPr/>
        <a:lstStyle/>
        <a:p>
          <a:r>
            <a:rPr lang="tr-TR" dirty="0" smtClean="0"/>
            <a:t>DOĞRU NUMUNNE</a:t>
          </a:r>
          <a:endParaRPr lang="tr-TR" dirty="0"/>
        </a:p>
      </dgm:t>
    </dgm:pt>
    <dgm:pt modelId="{D90F9C04-7839-4809-BC50-3F3C8ED11C04}" type="parTrans" cxnId="{CF4EC736-0797-42A2-9DE0-A0005D35CFDC}">
      <dgm:prSet/>
      <dgm:spPr/>
      <dgm:t>
        <a:bodyPr/>
        <a:lstStyle/>
        <a:p>
          <a:endParaRPr lang="tr-TR"/>
        </a:p>
      </dgm:t>
    </dgm:pt>
    <dgm:pt modelId="{61F892CC-A190-42D9-BE92-5C1F0E480772}" type="sibTrans" cxnId="{CF4EC736-0797-42A2-9DE0-A0005D35CFDC}">
      <dgm:prSet/>
      <dgm:spPr/>
      <dgm:t>
        <a:bodyPr/>
        <a:lstStyle/>
        <a:p>
          <a:endParaRPr lang="tr-TR"/>
        </a:p>
      </dgm:t>
    </dgm:pt>
    <dgm:pt modelId="{59361B62-D7BF-4D20-99AE-555508923D76}">
      <dgm:prSet phldrT="[Metin]"/>
      <dgm:spPr/>
      <dgm:t>
        <a:bodyPr/>
        <a:lstStyle/>
        <a:p>
          <a:r>
            <a:rPr lang="tr-TR" dirty="0" smtClean="0"/>
            <a:t>DOĞRU NUMUNE ALIM YERİ</a:t>
          </a:r>
          <a:endParaRPr lang="tr-TR" dirty="0"/>
        </a:p>
      </dgm:t>
    </dgm:pt>
    <dgm:pt modelId="{C0471D6A-DDF4-43F9-A088-A5F051A244D8}" type="parTrans" cxnId="{8E52D196-A190-483F-84B1-8A7F56F18B18}">
      <dgm:prSet/>
      <dgm:spPr/>
      <dgm:t>
        <a:bodyPr/>
        <a:lstStyle/>
        <a:p>
          <a:endParaRPr lang="tr-TR"/>
        </a:p>
      </dgm:t>
    </dgm:pt>
    <dgm:pt modelId="{4BB087A9-9EC3-4081-936F-29A50878CD5E}" type="sibTrans" cxnId="{8E52D196-A190-483F-84B1-8A7F56F18B18}">
      <dgm:prSet/>
      <dgm:spPr/>
      <dgm:t>
        <a:bodyPr/>
        <a:lstStyle/>
        <a:p>
          <a:endParaRPr lang="tr-TR"/>
        </a:p>
      </dgm:t>
    </dgm:pt>
    <dgm:pt modelId="{C5B7C07E-D7DF-43DD-B86F-AF03DF774BBB}">
      <dgm:prSet phldrT="[Metin]"/>
      <dgm:spPr/>
      <dgm:t>
        <a:bodyPr/>
        <a:lstStyle/>
        <a:p>
          <a:r>
            <a:rPr lang="tr-TR" dirty="0" smtClean="0"/>
            <a:t>DOĞRU ZAMAN</a:t>
          </a:r>
          <a:endParaRPr lang="tr-TR" dirty="0"/>
        </a:p>
      </dgm:t>
    </dgm:pt>
    <dgm:pt modelId="{D8747732-73FD-42A8-B6FB-85F253EB9EEA}" type="parTrans" cxnId="{D9E06F19-242E-4A70-A4EF-CE593149052E}">
      <dgm:prSet/>
      <dgm:spPr/>
      <dgm:t>
        <a:bodyPr/>
        <a:lstStyle/>
        <a:p>
          <a:endParaRPr lang="tr-TR"/>
        </a:p>
      </dgm:t>
    </dgm:pt>
    <dgm:pt modelId="{9A788044-6AFF-4B75-9A32-D02638E14030}" type="sibTrans" cxnId="{D9E06F19-242E-4A70-A4EF-CE593149052E}">
      <dgm:prSet/>
      <dgm:spPr/>
      <dgm:t>
        <a:bodyPr/>
        <a:lstStyle/>
        <a:p>
          <a:endParaRPr lang="tr-TR"/>
        </a:p>
      </dgm:t>
    </dgm:pt>
    <dgm:pt modelId="{BFE3696F-BD45-4610-B9C2-9BF22079227B}" type="pres">
      <dgm:prSet presAssocID="{1B0FCF8B-7257-44BD-83DD-57BA15A84BC2}" presName="linearFlow" presStyleCnt="0">
        <dgm:presLayoutVars>
          <dgm:dir/>
          <dgm:resizeHandles val="exact"/>
        </dgm:presLayoutVars>
      </dgm:prSet>
      <dgm:spPr/>
    </dgm:pt>
    <dgm:pt modelId="{9675AC08-6B7B-4F27-A85D-3056BA36D54B}" type="pres">
      <dgm:prSet presAssocID="{FCBF965F-9B89-4EC1-8B85-D1FF52B8488D}" presName="composite" presStyleCnt="0"/>
      <dgm:spPr/>
    </dgm:pt>
    <dgm:pt modelId="{570EDDBB-20FB-44B5-9D3B-516697A1AE56}" type="pres">
      <dgm:prSet presAssocID="{FCBF965F-9B89-4EC1-8B85-D1FF52B8488D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A96F012E-E4C7-4AA8-A6F1-477E6C3A133A}" type="pres">
      <dgm:prSet presAssocID="{FCBF965F-9B89-4EC1-8B85-D1FF52B8488D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2A3313-A78E-4498-9AD0-234939369706}" type="pres">
      <dgm:prSet presAssocID="{6BDDF12C-6207-4456-8AF6-9D8315D835AE}" presName="spacing" presStyleCnt="0"/>
      <dgm:spPr/>
    </dgm:pt>
    <dgm:pt modelId="{27FCADBE-4AA6-4245-9E6E-CFAEBE8E2AF4}" type="pres">
      <dgm:prSet presAssocID="{22C69712-283B-4C85-B494-BF5C67DD6744}" presName="composite" presStyleCnt="0"/>
      <dgm:spPr/>
    </dgm:pt>
    <dgm:pt modelId="{57EF39EA-0FE7-493B-AAF5-F704E54D25A6}" type="pres">
      <dgm:prSet presAssocID="{22C69712-283B-4C85-B494-BF5C67DD6744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F0256F4F-03C7-49E4-BA90-1FD304CE2993}" type="pres">
      <dgm:prSet presAssocID="{22C69712-283B-4C85-B494-BF5C67DD6744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1446250-86DB-44EE-A294-0EEA50C79650}" type="pres">
      <dgm:prSet presAssocID="{61F892CC-A190-42D9-BE92-5C1F0E480772}" presName="spacing" presStyleCnt="0"/>
      <dgm:spPr/>
    </dgm:pt>
    <dgm:pt modelId="{3761CC28-E014-4DEE-856F-539CC573D86B}" type="pres">
      <dgm:prSet presAssocID="{59361B62-D7BF-4D20-99AE-555508923D76}" presName="composite" presStyleCnt="0"/>
      <dgm:spPr/>
    </dgm:pt>
    <dgm:pt modelId="{0FA4FB92-CF1C-4BED-AA8E-A0FA30E3D232}" type="pres">
      <dgm:prSet presAssocID="{59361B62-D7BF-4D20-99AE-555508923D76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2506009F-1F8B-4871-916F-4AF86E6251E3}" type="pres">
      <dgm:prSet presAssocID="{59361B62-D7BF-4D20-99AE-555508923D76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EEE27C2-5E75-4115-AE8E-EC19B3D8617F}" type="pres">
      <dgm:prSet presAssocID="{4BB087A9-9EC3-4081-936F-29A50878CD5E}" presName="spacing" presStyleCnt="0"/>
      <dgm:spPr/>
    </dgm:pt>
    <dgm:pt modelId="{03526D06-27B2-484E-B721-B7883AFC0929}" type="pres">
      <dgm:prSet presAssocID="{C5B7C07E-D7DF-43DD-B86F-AF03DF774BBB}" presName="composite" presStyleCnt="0"/>
      <dgm:spPr/>
    </dgm:pt>
    <dgm:pt modelId="{54F636E7-D7A4-43DB-BDAB-C7D3B9F85319}" type="pres">
      <dgm:prSet presAssocID="{C5B7C07E-D7DF-43DD-B86F-AF03DF774BBB}" presName="imgShp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E7BC0155-B1A7-496D-BAAE-EA7881A23441}" type="pres">
      <dgm:prSet presAssocID="{C5B7C07E-D7DF-43DD-B86F-AF03DF774BBB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9E06F19-242E-4A70-A4EF-CE593149052E}" srcId="{1B0FCF8B-7257-44BD-83DD-57BA15A84BC2}" destId="{C5B7C07E-D7DF-43DD-B86F-AF03DF774BBB}" srcOrd="3" destOrd="0" parTransId="{D8747732-73FD-42A8-B6FB-85F253EB9EEA}" sibTransId="{9A788044-6AFF-4B75-9A32-D02638E14030}"/>
    <dgm:cxn modelId="{BF292FF7-14B9-41B5-8143-A3A31515F724}" srcId="{1B0FCF8B-7257-44BD-83DD-57BA15A84BC2}" destId="{FCBF965F-9B89-4EC1-8B85-D1FF52B8488D}" srcOrd="0" destOrd="0" parTransId="{93C77B3E-C014-4E7C-B127-7822E0B48F68}" sibTransId="{6BDDF12C-6207-4456-8AF6-9D8315D835AE}"/>
    <dgm:cxn modelId="{CF4EC736-0797-42A2-9DE0-A0005D35CFDC}" srcId="{1B0FCF8B-7257-44BD-83DD-57BA15A84BC2}" destId="{22C69712-283B-4C85-B494-BF5C67DD6744}" srcOrd="1" destOrd="0" parTransId="{D90F9C04-7839-4809-BC50-3F3C8ED11C04}" sibTransId="{61F892CC-A190-42D9-BE92-5C1F0E480772}"/>
    <dgm:cxn modelId="{8E52D196-A190-483F-84B1-8A7F56F18B18}" srcId="{1B0FCF8B-7257-44BD-83DD-57BA15A84BC2}" destId="{59361B62-D7BF-4D20-99AE-555508923D76}" srcOrd="2" destOrd="0" parTransId="{C0471D6A-DDF4-43F9-A088-A5F051A244D8}" sibTransId="{4BB087A9-9EC3-4081-936F-29A50878CD5E}"/>
    <dgm:cxn modelId="{9D810843-DACB-4322-B7FB-4F72CFEE5043}" type="presOf" srcId="{59361B62-D7BF-4D20-99AE-555508923D76}" destId="{2506009F-1F8B-4871-916F-4AF86E6251E3}" srcOrd="0" destOrd="0" presId="urn:microsoft.com/office/officeart/2005/8/layout/vList3"/>
    <dgm:cxn modelId="{88D578A3-ED60-4B1F-925E-7D2A8EEE5ACC}" type="presOf" srcId="{C5B7C07E-D7DF-43DD-B86F-AF03DF774BBB}" destId="{E7BC0155-B1A7-496D-BAAE-EA7881A23441}" srcOrd="0" destOrd="0" presId="urn:microsoft.com/office/officeart/2005/8/layout/vList3"/>
    <dgm:cxn modelId="{DC1A7E10-8988-450C-A1D2-37B16A5321F5}" type="presOf" srcId="{22C69712-283B-4C85-B494-BF5C67DD6744}" destId="{F0256F4F-03C7-49E4-BA90-1FD304CE2993}" srcOrd="0" destOrd="0" presId="urn:microsoft.com/office/officeart/2005/8/layout/vList3"/>
    <dgm:cxn modelId="{B13F2226-B43F-40F9-94CC-E504CB131E9C}" type="presOf" srcId="{1B0FCF8B-7257-44BD-83DD-57BA15A84BC2}" destId="{BFE3696F-BD45-4610-B9C2-9BF22079227B}" srcOrd="0" destOrd="0" presId="urn:microsoft.com/office/officeart/2005/8/layout/vList3"/>
    <dgm:cxn modelId="{B359BED7-566B-4348-9A85-906A045E0289}" type="presOf" srcId="{FCBF965F-9B89-4EC1-8B85-D1FF52B8488D}" destId="{A96F012E-E4C7-4AA8-A6F1-477E6C3A133A}" srcOrd="0" destOrd="0" presId="urn:microsoft.com/office/officeart/2005/8/layout/vList3"/>
    <dgm:cxn modelId="{38450EA6-B58B-4162-BBCD-9E59A0F3B14D}" type="presParOf" srcId="{BFE3696F-BD45-4610-B9C2-9BF22079227B}" destId="{9675AC08-6B7B-4F27-A85D-3056BA36D54B}" srcOrd="0" destOrd="0" presId="urn:microsoft.com/office/officeart/2005/8/layout/vList3"/>
    <dgm:cxn modelId="{1D107520-499C-4FB6-B9C8-FDAB0142E892}" type="presParOf" srcId="{9675AC08-6B7B-4F27-A85D-3056BA36D54B}" destId="{570EDDBB-20FB-44B5-9D3B-516697A1AE56}" srcOrd="0" destOrd="0" presId="urn:microsoft.com/office/officeart/2005/8/layout/vList3"/>
    <dgm:cxn modelId="{A4A978CE-F1B7-4570-A636-AB0A49C1CD1F}" type="presParOf" srcId="{9675AC08-6B7B-4F27-A85D-3056BA36D54B}" destId="{A96F012E-E4C7-4AA8-A6F1-477E6C3A133A}" srcOrd="1" destOrd="0" presId="urn:microsoft.com/office/officeart/2005/8/layout/vList3"/>
    <dgm:cxn modelId="{01AD6F51-40DE-44ED-9357-CA86C682A141}" type="presParOf" srcId="{BFE3696F-BD45-4610-B9C2-9BF22079227B}" destId="{0D2A3313-A78E-4498-9AD0-234939369706}" srcOrd="1" destOrd="0" presId="urn:microsoft.com/office/officeart/2005/8/layout/vList3"/>
    <dgm:cxn modelId="{2B6E0768-50C0-4393-A919-96778BE58C15}" type="presParOf" srcId="{BFE3696F-BD45-4610-B9C2-9BF22079227B}" destId="{27FCADBE-4AA6-4245-9E6E-CFAEBE8E2AF4}" srcOrd="2" destOrd="0" presId="urn:microsoft.com/office/officeart/2005/8/layout/vList3"/>
    <dgm:cxn modelId="{76E116B4-BF8B-4F80-8C6C-FCDF616E97C1}" type="presParOf" srcId="{27FCADBE-4AA6-4245-9E6E-CFAEBE8E2AF4}" destId="{57EF39EA-0FE7-493B-AAF5-F704E54D25A6}" srcOrd="0" destOrd="0" presId="urn:microsoft.com/office/officeart/2005/8/layout/vList3"/>
    <dgm:cxn modelId="{9373A6F0-9834-4C5A-A2B1-0F9246EB3610}" type="presParOf" srcId="{27FCADBE-4AA6-4245-9E6E-CFAEBE8E2AF4}" destId="{F0256F4F-03C7-49E4-BA90-1FD304CE2993}" srcOrd="1" destOrd="0" presId="urn:microsoft.com/office/officeart/2005/8/layout/vList3"/>
    <dgm:cxn modelId="{582FCFA4-4BA0-40A2-8D41-244767C9FDE1}" type="presParOf" srcId="{BFE3696F-BD45-4610-B9C2-9BF22079227B}" destId="{01446250-86DB-44EE-A294-0EEA50C79650}" srcOrd="3" destOrd="0" presId="urn:microsoft.com/office/officeart/2005/8/layout/vList3"/>
    <dgm:cxn modelId="{4DFE3820-1118-4275-AB83-32A99DD377C3}" type="presParOf" srcId="{BFE3696F-BD45-4610-B9C2-9BF22079227B}" destId="{3761CC28-E014-4DEE-856F-539CC573D86B}" srcOrd="4" destOrd="0" presId="urn:microsoft.com/office/officeart/2005/8/layout/vList3"/>
    <dgm:cxn modelId="{251C06AA-5987-48B1-A3D8-B351321F0E84}" type="presParOf" srcId="{3761CC28-E014-4DEE-856F-539CC573D86B}" destId="{0FA4FB92-CF1C-4BED-AA8E-A0FA30E3D232}" srcOrd="0" destOrd="0" presId="urn:microsoft.com/office/officeart/2005/8/layout/vList3"/>
    <dgm:cxn modelId="{0BEB9A9D-17B5-4429-834C-9BAB35AB2CEA}" type="presParOf" srcId="{3761CC28-E014-4DEE-856F-539CC573D86B}" destId="{2506009F-1F8B-4871-916F-4AF86E6251E3}" srcOrd="1" destOrd="0" presId="urn:microsoft.com/office/officeart/2005/8/layout/vList3"/>
    <dgm:cxn modelId="{1EE973E5-86C6-4971-A0E6-9E87C4001095}" type="presParOf" srcId="{BFE3696F-BD45-4610-B9C2-9BF22079227B}" destId="{0EEE27C2-5E75-4115-AE8E-EC19B3D8617F}" srcOrd="5" destOrd="0" presId="urn:microsoft.com/office/officeart/2005/8/layout/vList3"/>
    <dgm:cxn modelId="{E3762498-D23B-4138-8A19-1D2A0ECF0CEA}" type="presParOf" srcId="{BFE3696F-BD45-4610-B9C2-9BF22079227B}" destId="{03526D06-27B2-484E-B721-B7883AFC0929}" srcOrd="6" destOrd="0" presId="urn:microsoft.com/office/officeart/2005/8/layout/vList3"/>
    <dgm:cxn modelId="{BFF69C1B-FC53-4C76-9166-BA001F04A297}" type="presParOf" srcId="{03526D06-27B2-484E-B721-B7883AFC0929}" destId="{54F636E7-D7A4-43DB-BDAB-C7D3B9F85319}" srcOrd="0" destOrd="0" presId="urn:microsoft.com/office/officeart/2005/8/layout/vList3"/>
    <dgm:cxn modelId="{84834321-CF45-4526-847F-9F8FAA443920}" type="presParOf" srcId="{03526D06-27B2-484E-B721-B7883AFC0929}" destId="{E7BC0155-B1A7-496D-BAAE-EA7881A2344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F7B6BB-2786-4FE8-A4B1-70675A374F8A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D9144E2-1E36-4DBF-B546-96347ECD9078}">
      <dgm:prSet phldrT="[Metin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r-TR" sz="2000" b="1" dirty="0" smtClean="0">
              <a:latin typeface="Barlow" panose="020B0604020202020204" charset="-94"/>
            </a:rPr>
            <a:t>İLAÇ - İLAÇ</a:t>
          </a:r>
          <a:endParaRPr lang="tr-TR" sz="2000" b="1" dirty="0">
            <a:latin typeface="Barlow" panose="020B0604020202020204" charset="-94"/>
          </a:endParaRPr>
        </a:p>
      </dgm:t>
    </dgm:pt>
    <dgm:pt modelId="{5622BF8C-25A8-4448-981F-B955F9C6C54A}" type="parTrans" cxnId="{1B6387CD-F652-4643-9570-AF65E3AD9669}">
      <dgm:prSet/>
      <dgm:spPr/>
      <dgm:t>
        <a:bodyPr/>
        <a:lstStyle/>
        <a:p>
          <a:endParaRPr lang="tr-TR"/>
        </a:p>
      </dgm:t>
    </dgm:pt>
    <dgm:pt modelId="{09DC82D1-42D8-4E8D-B61C-21D787BAB8B0}" type="sibTrans" cxnId="{1B6387CD-F652-4643-9570-AF65E3AD9669}">
      <dgm:prSet/>
      <dgm:spPr/>
      <dgm:t>
        <a:bodyPr/>
        <a:lstStyle/>
        <a:p>
          <a:endParaRPr lang="tr-TR"/>
        </a:p>
      </dgm:t>
    </dgm:pt>
    <dgm:pt modelId="{D83999CC-F55C-48C6-BC69-40BC4287F4F6}">
      <dgm:prSet phldrT="[Metin]" custT="1"/>
      <dgm:spPr/>
      <dgm:t>
        <a:bodyPr/>
        <a:lstStyle/>
        <a:p>
          <a:r>
            <a:rPr lang="tr-TR" sz="1400" b="0" dirty="0" err="1" smtClean="0">
              <a:latin typeface="Barlow" panose="020B0604020202020204" charset="-94"/>
            </a:rPr>
            <a:t>Coumadin</a:t>
          </a:r>
          <a:r>
            <a:rPr lang="tr-TR" sz="1400" b="0" dirty="0" smtClean="0">
              <a:latin typeface="Barlow" panose="020B0604020202020204" charset="-94"/>
            </a:rPr>
            <a:t>                              </a:t>
          </a:r>
          <a:r>
            <a:rPr lang="tr-TR" sz="1400" b="0" dirty="0" err="1" smtClean="0">
              <a:latin typeface="Barlow" panose="020B0604020202020204" charset="-94"/>
            </a:rPr>
            <a:t>Konakion</a:t>
          </a:r>
          <a:r>
            <a:rPr lang="tr-TR" sz="1400" b="0" dirty="0" smtClean="0">
              <a:latin typeface="Barlow" panose="020B0604020202020204" charset="-94"/>
            </a:rPr>
            <a:t> </a:t>
          </a:r>
          <a:endParaRPr lang="tr-TR" sz="1400" b="0" dirty="0">
            <a:latin typeface="Barlow" panose="020B0604020202020204" charset="-94"/>
          </a:endParaRPr>
        </a:p>
      </dgm:t>
    </dgm:pt>
    <dgm:pt modelId="{5A2C2C2D-BA14-48C1-9590-E4D8BA261A71}" type="parTrans" cxnId="{2FD7CA9A-4998-4736-8460-BA6FB5D62BB0}">
      <dgm:prSet/>
      <dgm:spPr/>
      <dgm:t>
        <a:bodyPr/>
        <a:lstStyle/>
        <a:p>
          <a:endParaRPr lang="tr-TR"/>
        </a:p>
      </dgm:t>
    </dgm:pt>
    <dgm:pt modelId="{83439DF7-CF7E-427D-A4E8-53EA40483552}" type="sibTrans" cxnId="{2FD7CA9A-4998-4736-8460-BA6FB5D62BB0}">
      <dgm:prSet/>
      <dgm:spPr/>
      <dgm:t>
        <a:bodyPr/>
        <a:lstStyle/>
        <a:p>
          <a:endParaRPr lang="tr-TR"/>
        </a:p>
      </dgm:t>
    </dgm:pt>
    <dgm:pt modelId="{DBFCC9EE-721D-4D86-96EC-AB6E7DED1405}">
      <dgm:prSet phldrT="[Metin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r-TR" sz="2000" b="1" dirty="0" smtClean="0">
              <a:latin typeface="Barlow" panose="020B0604020202020204" charset="-94"/>
            </a:rPr>
            <a:t>İLAÇ-BESİN </a:t>
          </a:r>
          <a:endParaRPr lang="tr-TR" sz="2000" b="1" dirty="0">
            <a:latin typeface="Barlow" panose="020B0604020202020204" charset="-94"/>
          </a:endParaRPr>
        </a:p>
      </dgm:t>
    </dgm:pt>
    <dgm:pt modelId="{41577B38-8F9D-433B-BD5D-F3D76C5B6E8B}" type="parTrans" cxnId="{55F93F56-2FD6-49C9-8664-7774C2216B2A}">
      <dgm:prSet/>
      <dgm:spPr/>
      <dgm:t>
        <a:bodyPr/>
        <a:lstStyle/>
        <a:p>
          <a:endParaRPr lang="tr-TR"/>
        </a:p>
      </dgm:t>
    </dgm:pt>
    <dgm:pt modelId="{9ACF44F5-DA2B-4D43-B165-E818D1213E6E}" type="sibTrans" cxnId="{55F93F56-2FD6-49C9-8664-7774C2216B2A}">
      <dgm:prSet/>
      <dgm:spPr/>
      <dgm:t>
        <a:bodyPr/>
        <a:lstStyle/>
        <a:p>
          <a:endParaRPr lang="tr-TR"/>
        </a:p>
      </dgm:t>
    </dgm:pt>
    <dgm:pt modelId="{983707F4-295B-478C-A0D2-E5D055E70B08}">
      <dgm:prSet phldrT="[Metin]" custT="1"/>
      <dgm:spPr/>
      <dgm:t>
        <a:bodyPr/>
        <a:lstStyle/>
        <a:p>
          <a:r>
            <a:rPr lang="tr-TR" sz="1400" b="0" smtClean="0">
              <a:latin typeface="Barlow" panose="020B0604020202020204" charset="-94"/>
            </a:rPr>
            <a:t>Demir Preparatları                     Süt ürünleri</a:t>
          </a:r>
          <a:endParaRPr lang="tr-TR" sz="1400" b="0" dirty="0">
            <a:latin typeface="Barlow" panose="020B0604020202020204" charset="-94"/>
          </a:endParaRPr>
        </a:p>
      </dgm:t>
    </dgm:pt>
    <dgm:pt modelId="{D90077FD-DEE3-4D90-B42C-67793EFA9E40}" type="parTrans" cxnId="{83F8A1A8-BD8A-48F4-9D1B-4A86574B2071}">
      <dgm:prSet/>
      <dgm:spPr/>
      <dgm:t>
        <a:bodyPr/>
        <a:lstStyle/>
        <a:p>
          <a:endParaRPr lang="tr-TR"/>
        </a:p>
      </dgm:t>
    </dgm:pt>
    <dgm:pt modelId="{80613E8F-7468-402C-911B-B10E771A306C}" type="sibTrans" cxnId="{83F8A1A8-BD8A-48F4-9D1B-4A86574B2071}">
      <dgm:prSet/>
      <dgm:spPr/>
      <dgm:t>
        <a:bodyPr/>
        <a:lstStyle/>
        <a:p>
          <a:endParaRPr lang="tr-TR"/>
        </a:p>
      </dgm:t>
    </dgm:pt>
    <dgm:pt modelId="{7A38FC27-CD09-463C-819A-848C30CD3D54}">
      <dgm:prSet phldrT="[Metin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r-TR" sz="2000" b="1" dirty="0" smtClean="0">
              <a:latin typeface="Barlow" panose="020B0604020202020204" charset="-94"/>
            </a:rPr>
            <a:t>İLAÇ-ALLERJİ</a:t>
          </a:r>
          <a:r>
            <a:rPr lang="tr-TR" sz="1800" dirty="0" smtClean="0"/>
            <a:t>  </a:t>
          </a:r>
          <a:endParaRPr lang="tr-TR" sz="1800" dirty="0"/>
        </a:p>
      </dgm:t>
    </dgm:pt>
    <dgm:pt modelId="{F6CB1ABA-464E-4A75-A3BB-47DBEDBE8075}" type="parTrans" cxnId="{3F7FC4BD-00FF-4036-85A1-05B3D96E2632}">
      <dgm:prSet/>
      <dgm:spPr/>
      <dgm:t>
        <a:bodyPr/>
        <a:lstStyle/>
        <a:p>
          <a:endParaRPr lang="tr-TR"/>
        </a:p>
      </dgm:t>
    </dgm:pt>
    <dgm:pt modelId="{441EA96C-9298-44AC-AA0A-DAA237FB3502}" type="sibTrans" cxnId="{3F7FC4BD-00FF-4036-85A1-05B3D96E2632}">
      <dgm:prSet/>
      <dgm:spPr/>
      <dgm:t>
        <a:bodyPr/>
        <a:lstStyle/>
        <a:p>
          <a:endParaRPr lang="tr-TR"/>
        </a:p>
      </dgm:t>
    </dgm:pt>
    <dgm:pt modelId="{0B137A64-4EDF-4F98-849D-C3D1FC2F9184}">
      <dgm:prSet phldrT="[Metin]" custT="1"/>
      <dgm:spPr/>
      <dgm:t>
        <a:bodyPr/>
        <a:lstStyle/>
        <a:p>
          <a:r>
            <a:rPr lang="es-ES" sz="1400" b="0" i="0" smtClean="0">
              <a:latin typeface="Barlow" panose="020B0604020202020204" charset="-94"/>
            </a:rPr>
            <a:t>Aspirin ve diğer nonsteroidal antiinflamatuvar ilaçlar (İbuprofen)</a:t>
          </a:r>
          <a:endParaRPr lang="tr-TR" sz="1400" b="0" dirty="0">
            <a:latin typeface="Barlow" panose="020B0604020202020204" charset="-94"/>
          </a:endParaRPr>
        </a:p>
      </dgm:t>
    </dgm:pt>
    <dgm:pt modelId="{548CF6C2-EE0A-4445-A7CF-A1DBE100F8C5}" type="parTrans" cxnId="{3F9483C8-833C-44EF-A74A-11C5353D6C94}">
      <dgm:prSet/>
      <dgm:spPr/>
      <dgm:t>
        <a:bodyPr/>
        <a:lstStyle/>
        <a:p>
          <a:endParaRPr lang="tr-TR"/>
        </a:p>
      </dgm:t>
    </dgm:pt>
    <dgm:pt modelId="{709CF2BF-DEFC-4ADB-BD51-5636B6075EED}" type="sibTrans" cxnId="{3F9483C8-833C-44EF-A74A-11C5353D6C94}">
      <dgm:prSet/>
      <dgm:spPr/>
      <dgm:t>
        <a:bodyPr/>
        <a:lstStyle/>
        <a:p>
          <a:endParaRPr lang="tr-TR"/>
        </a:p>
      </dgm:t>
    </dgm:pt>
    <dgm:pt modelId="{64EEF04E-9073-4B7E-97A3-F85A05764BC2}">
      <dgm:prSet phldrT="[Metin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r-TR" sz="1800" b="1" dirty="0" smtClean="0">
              <a:latin typeface="Barlow" panose="020B0604020202020204" charset="-94"/>
            </a:rPr>
            <a:t>İLAÇ LABORATUVAR</a:t>
          </a:r>
          <a:endParaRPr lang="tr-TR" sz="1800" b="1" dirty="0">
            <a:latin typeface="Barlow" panose="020B0604020202020204" charset="-94"/>
          </a:endParaRPr>
        </a:p>
      </dgm:t>
    </dgm:pt>
    <dgm:pt modelId="{C2C84826-CF29-49F4-A3F1-75113181F981}" type="parTrans" cxnId="{41C410C2-DCC6-4593-9DF4-9B6D9F7F89F3}">
      <dgm:prSet/>
      <dgm:spPr/>
      <dgm:t>
        <a:bodyPr/>
        <a:lstStyle/>
        <a:p>
          <a:endParaRPr lang="tr-TR"/>
        </a:p>
      </dgm:t>
    </dgm:pt>
    <dgm:pt modelId="{DB001008-3DA0-4D79-8E91-7CBCBE758A62}" type="sibTrans" cxnId="{41C410C2-DCC6-4593-9DF4-9B6D9F7F89F3}">
      <dgm:prSet/>
      <dgm:spPr/>
      <dgm:t>
        <a:bodyPr/>
        <a:lstStyle/>
        <a:p>
          <a:endParaRPr lang="tr-TR"/>
        </a:p>
      </dgm:t>
    </dgm:pt>
    <dgm:pt modelId="{65A81875-CF34-47E3-8F5E-063C8F2C7BBB}">
      <dgm:prSet phldrT="[Metin]" custT="1"/>
      <dgm:spPr/>
      <dgm:t>
        <a:bodyPr/>
        <a:lstStyle/>
        <a:p>
          <a:r>
            <a:rPr lang="tr-TR" sz="1200" b="0" dirty="0" smtClean="0">
              <a:latin typeface="Barlow" panose="020B0604020202020204" charset="-94"/>
            </a:rPr>
            <a:t> INR sonucu yüksek                        </a:t>
          </a:r>
          <a:r>
            <a:rPr lang="tr-TR" sz="1200" b="0" dirty="0" err="1" smtClean="0">
              <a:latin typeface="Barlow" panose="020B0604020202020204" charset="-94"/>
            </a:rPr>
            <a:t>Antikoagülan</a:t>
          </a:r>
          <a:r>
            <a:rPr lang="tr-TR" sz="1200" b="0" dirty="0" smtClean="0">
              <a:latin typeface="Barlow" panose="020B0604020202020204" charset="-94"/>
            </a:rPr>
            <a:t> </a:t>
          </a:r>
          <a:r>
            <a:rPr lang="tr-TR" sz="1200" b="0" dirty="0" err="1" smtClean="0">
              <a:latin typeface="Barlow" panose="020B0604020202020204" charset="-94"/>
            </a:rPr>
            <a:t>order</a:t>
          </a:r>
          <a:r>
            <a:rPr lang="tr-TR" sz="1200" b="0" dirty="0" smtClean="0">
              <a:latin typeface="Barlow" panose="020B0604020202020204" charset="-94"/>
            </a:rPr>
            <a:t> sakıncalı</a:t>
          </a:r>
          <a:endParaRPr lang="tr-TR" sz="1200" b="0" dirty="0"/>
        </a:p>
      </dgm:t>
    </dgm:pt>
    <dgm:pt modelId="{06130B67-6D24-45CD-BF80-09C189FDD59D}" type="parTrans" cxnId="{6B71FCAA-46B4-4712-9D56-211464C6125E}">
      <dgm:prSet/>
      <dgm:spPr/>
      <dgm:t>
        <a:bodyPr/>
        <a:lstStyle/>
        <a:p>
          <a:endParaRPr lang="tr-TR"/>
        </a:p>
      </dgm:t>
    </dgm:pt>
    <dgm:pt modelId="{D470E9C7-E380-4AD9-9FB6-2CAEBAB75274}" type="sibTrans" cxnId="{6B71FCAA-46B4-4712-9D56-211464C6125E}">
      <dgm:prSet/>
      <dgm:spPr/>
      <dgm:t>
        <a:bodyPr/>
        <a:lstStyle/>
        <a:p>
          <a:endParaRPr lang="tr-TR"/>
        </a:p>
      </dgm:t>
    </dgm:pt>
    <dgm:pt modelId="{38EAAD1E-6046-4971-9AA9-1E90BA77DB29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r-TR" sz="2000" b="1" dirty="0" smtClean="0">
              <a:latin typeface="Barlow" panose="020B0604020202020204" charset="-94"/>
            </a:rPr>
            <a:t>DOZ UYARILARI</a:t>
          </a:r>
          <a:endParaRPr lang="tr-TR" sz="2000" b="1" dirty="0">
            <a:latin typeface="Barlow" panose="020B0604020202020204" charset="-94"/>
          </a:endParaRPr>
        </a:p>
      </dgm:t>
    </dgm:pt>
    <dgm:pt modelId="{B1F08817-9F47-47F5-84A9-FD6A51E1E35C}" type="parTrans" cxnId="{FD51E12F-0732-4683-ABF2-650DF8E3DB38}">
      <dgm:prSet/>
      <dgm:spPr/>
      <dgm:t>
        <a:bodyPr/>
        <a:lstStyle/>
        <a:p>
          <a:endParaRPr lang="tr-TR"/>
        </a:p>
      </dgm:t>
    </dgm:pt>
    <dgm:pt modelId="{12647545-CC74-46A4-9DF6-A29BA9DC61BC}" type="sibTrans" cxnId="{FD51E12F-0732-4683-ABF2-650DF8E3DB38}">
      <dgm:prSet/>
      <dgm:spPr/>
      <dgm:t>
        <a:bodyPr/>
        <a:lstStyle/>
        <a:p>
          <a:endParaRPr lang="tr-TR"/>
        </a:p>
      </dgm:t>
    </dgm:pt>
    <dgm:pt modelId="{3796AB04-09C4-4BFD-AA0B-03A789BA9C2E}">
      <dgm:prSet custT="1"/>
      <dgm:spPr/>
      <dgm:t>
        <a:bodyPr/>
        <a:lstStyle/>
        <a:p>
          <a:r>
            <a:rPr lang="tr-TR" sz="1400" b="0" smtClean="0">
              <a:latin typeface="Barlow" panose="020B0604020202020204" charset="-94"/>
            </a:rPr>
            <a:t>Maksimum, Kümülatif ve Mükerrer doz</a:t>
          </a:r>
          <a:endParaRPr lang="tr-TR" sz="1400" b="0" dirty="0">
            <a:latin typeface="Barlow" panose="020B0604020202020204" charset="-94"/>
          </a:endParaRPr>
        </a:p>
      </dgm:t>
    </dgm:pt>
    <dgm:pt modelId="{EA290013-7873-436A-8E28-DF8AC4F8FCE5}" type="parTrans" cxnId="{D8864E7C-0C0C-47B0-8626-ED348F24AAB4}">
      <dgm:prSet/>
      <dgm:spPr/>
      <dgm:t>
        <a:bodyPr/>
        <a:lstStyle/>
        <a:p>
          <a:endParaRPr lang="tr-TR"/>
        </a:p>
      </dgm:t>
    </dgm:pt>
    <dgm:pt modelId="{02A5C88D-EAD1-45B4-BE9C-1DBBFE6C0B87}" type="sibTrans" cxnId="{D8864E7C-0C0C-47B0-8626-ED348F24AAB4}">
      <dgm:prSet/>
      <dgm:spPr/>
      <dgm:t>
        <a:bodyPr/>
        <a:lstStyle/>
        <a:p>
          <a:endParaRPr lang="tr-TR"/>
        </a:p>
      </dgm:t>
    </dgm:pt>
    <dgm:pt modelId="{E97DF50A-6789-4BA4-9E2F-4589590CA181}">
      <dgm:prSet phldrT="[Metin]" custT="1"/>
      <dgm:spPr/>
      <dgm:t>
        <a:bodyPr/>
        <a:lstStyle/>
        <a:p>
          <a:r>
            <a:rPr lang="tr-TR" sz="1400" b="0" dirty="0" err="1" smtClean="0">
              <a:latin typeface="Barlow" panose="020B0604020202020204" charset="-94"/>
            </a:rPr>
            <a:t>Bronkodilatör</a:t>
          </a:r>
          <a:r>
            <a:rPr lang="tr-TR" sz="1400" b="0" dirty="0" smtClean="0">
              <a:latin typeface="Barlow" panose="020B0604020202020204" charset="-94"/>
            </a:rPr>
            <a:t>                               Kafein </a:t>
          </a:r>
          <a:endParaRPr lang="tr-TR" sz="1400" b="0" dirty="0">
            <a:latin typeface="Barlow" panose="020B0604020202020204" charset="-94"/>
          </a:endParaRPr>
        </a:p>
      </dgm:t>
    </dgm:pt>
    <dgm:pt modelId="{E11AFE41-70C2-44D2-AB88-3AED5CA5AD65}" type="parTrans" cxnId="{BC69D9CC-FD77-4C04-8415-0D102E8D5E85}">
      <dgm:prSet/>
      <dgm:spPr/>
      <dgm:t>
        <a:bodyPr/>
        <a:lstStyle/>
        <a:p>
          <a:endParaRPr lang="tr-TR"/>
        </a:p>
      </dgm:t>
    </dgm:pt>
    <dgm:pt modelId="{83A015BE-6BBE-463F-BC45-0B0295A14887}" type="sibTrans" cxnId="{BC69D9CC-FD77-4C04-8415-0D102E8D5E85}">
      <dgm:prSet/>
      <dgm:spPr/>
      <dgm:t>
        <a:bodyPr/>
        <a:lstStyle/>
        <a:p>
          <a:endParaRPr lang="tr-TR"/>
        </a:p>
      </dgm:t>
    </dgm:pt>
    <dgm:pt modelId="{E77BBF43-1827-4D66-9BA8-5FAE911DAE57}">
      <dgm:prSet phldrT="[Metin]" custT="1"/>
      <dgm:spPr/>
      <dgm:t>
        <a:bodyPr/>
        <a:lstStyle/>
        <a:p>
          <a:r>
            <a:rPr lang="tr-TR" sz="1400" b="0" dirty="0" err="1" smtClean="0">
              <a:latin typeface="Barlow" panose="020B0604020202020204" charset="-94"/>
            </a:rPr>
            <a:t>Dekort</a:t>
          </a:r>
          <a:r>
            <a:rPr lang="tr-TR" sz="1400" b="0" dirty="0" smtClean="0">
              <a:latin typeface="Barlow" panose="020B0604020202020204" charset="-94"/>
            </a:rPr>
            <a:t>	                   </a:t>
          </a:r>
          <a:r>
            <a:rPr lang="tr-TR" sz="1400" b="0" dirty="0" err="1" smtClean="0">
              <a:latin typeface="Barlow" panose="020B0604020202020204" charset="-94"/>
            </a:rPr>
            <a:t>Aldactazide</a:t>
          </a:r>
          <a:r>
            <a:rPr lang="tr-TR" sz="1400" b="0" dirty="0" smtClean="0">
              <a:latin typeface="Barlow" panose="020B0604020202020204" charset="-94"/>
            </a:rPr>
            <a:t>          </a:t>
          </a:r>
          <a:endParaRPr lang="tr-TR" sz="1400" b="0" dirty="0">
            <a:latin typeface="Barlow" panose="020B0604020202020204" charset="-94"/>
          </a:endParaRPr>
        </a:p>
      </dgm:t>
    </dgm:pt>
    <dgm:pt modelId="{81B2999A-2149-40C8-A700-C795305DDA3A}" type="sibTrans" cxnId="{87B7CD57-FA3A-4F88-8BB6-B71B966C9CCD}">
      <dgm:prSet/>
      <dgm:spPr/>
      <dgm:t>
        <a:bodyPr/>
        <a:lstStyle/>
        <a:p>
          <a:endParaRPr lang="tr-TR"/>
        </a:p>
      </dgm:t>
    </dgm:pt>
    <dgm:pt modelId="{80BBE279-9EFB-4255-9403-A34395D3FDC0}" type="parTrans" cxnId="{87B7CD57-FA3A-4F88-8BB6-B71B966C9CCD}">
      <dgm:prSet/>
      <dgm:spPr/>
      <dgm:t>
        <a:bodyPr/>
        <a:lstStyle/>
        <a:p>
          <a:endParaRPr lang="tr-TR"/>
        </a:p>
      </dgm:t>
    </dgm:pt>
    <dgm:pt modelId="{976D8E71-2084-4CE5-89A8-88CF8709B4CA}">
      <dgm:prSet phldrT="[Metin]" custT="1"/>
      <dgm:spPr/>
      <dgm:t>
        <a:bodyPr/>
        <a:lstStyle/>
        <a:p>
          <a:r>
            <a:rPr lang="tr-TR" sz="1400" b="0" dirty="0" smtClean="0">
              <a:latin typeface="Barlow" panose="020B0604020202020204" charset="-94"/>
            </a:rPr>
            <a:t>Penisilin alerjisi</a:t>
          </a:r>
          <a:endParaRPr lang="tr-TR" sz="1400" b="0" dirty="0">
            <a:latin typeface="Barlow" panose="020B0604020202020204" charset="-94"/>
          </a:endParaRPr>
        </a:p>
      </dgm:t>
    </dgm:pt>
    <dgm:pt modelId="{97B1A97C-0BED-4156-A5EE-40F464B53A5C}" type="parTrans" cxnId="{9BC99FD0-53A3-4839-A18B-B08EC31CA132}">
      <dgm:prSet/>
      <dgm:spPr/>
      <dgm:t>
        <a:bodyPr/>
        <a:lstStyle/>
        <a:p>
          <a:endParaRPr lang="tr-TR"/>
        </a:p>
      </dgm:t>
    </dgm:pt>
    <dgm:pt modelId="{9E71861C-521E-44AF-9015-1DB69FF86B68}" type="sibTrans" cxnId="{9BC99FD0-53A3-4839-A18B-B08EC31CA132}">
      <dgm:prSet/>
      <dgm:spPr/>
      <dgm:t>
        <a:bodyPr/>
        <a:lstStyle/>
        <a:p>
          <a:endParaRPr lang="tr-TR"/>
        </a:p>
      </dgm:t>
    </dgm:pt>
    <dgm:pt modelId="{5CDEBEB6-1A37-45D4-950A-074EAF1281D0}">
      <dgm:prSet phldrT="[Metin]" custT="1"/>
      <dgm:spPr/>
      <dgm:t>
        <a:bodyPr/>
        <a:lstStyle/>
        <a:p>
          <a:r>
            <a:rPr lang="tr-TR" sz="1200" b="0" dirty="0" smtClean="0">
              <a:latin typeface="Barlow" panose="020B0604020202020204" charset="-94"/>
            </a:rPr>
            <a:t>Potasyum sonucu yüksek           Potasyum </a:t>
          </a:r>
          <a:r>
            <a:rPr lang="tr-TR" sz="1200" b="0" dirty="0" err="1" smtClean="0">
              <a:latin typeface="Barlow" panose="020B0604020202020204" charset="-94"/>
            </a:rPr>
            <a:t>order</a:t>
          </a:r>
          <a:r>
            <a:rPr lang="tr-TR" sz="1200" b="0" dirty="0" smtClean="0">
              <a:latin typeface="Barlow" panose="020B0604020202020204" charset="-94"/>
            </a:rPr>
            <a:t> sakıncalı    </a:t>
          </a:r>
          <a:endParaRPr lang="tr-TR" sz="1200" b="0" dirty="0">
            <a:latin typeface="Barlow" panose="020B0604020202020204" charset="-94"/>
          </a:endParaRPr>
        </a:p>
      </dgm:t>
    </dgm:pt>
    <dgm:pt modelId="{BD9F4E4B-49A8-4257-8FEF-02879602C82D}" type="parTrans" cxnId="{16F6D96A-64A5-4485-BA6D-0BBDB7368FC9}">
      <dgm:prSet/>
      <dgm:spPr/>
      <dgm:t>
        <a:bodyPr/>
        <a:lstStyle/>
        <a:p>
          <a:endParaRPr lang="tr-TR"/>
        </a:p>
      </dgm:t>
    </dgm:pt>
    <dgm:pt modelId="{914CED93-F5CF-459E-9287-C039DF3BCB03}" type="sibTrans" cxnId="{16F6D96A-64A5-4485-BA6D-0BBDB7368FC9}">
      <dgm:prSet/>
      <dgm:spPr/>
      <dgm:t>
        <a:bodyPr/>
        <a:lstStyle/>
        <a:p>
          <a:endParaRPr lang="tr-TR"/>
        </a:p>
      </dgm:t>
    </dgm:pt>
    <dgm:pt modelId="{2BD09890-5137-402B-A664-31CD0E345297}" type="pres">
      <dgm:prSet presAssocID="{4AF7B6BB-2786-4FE8-A4B1-70675A374F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4D2F020-E1BB-4424-ABCB-6819BB5A6DD2}" type="pres">
      <dgm:prSet presAssocID="{1D9144E2-1E36-4DBF-B546-96347ECD9078}" presName="linNode" presStyleCnt="0"/>
      <dgm:spPr/>
      <dgm:t>
        <a:bodyPr/>
        <a:lstStyle/>
        <a:p>
          <a:endParaRPr lang="tr-TR"/>
        </a:p>
      </dgm:t>
    </dgm:pt>
    <dgm:pt modelId="{2A193C7A-D1FD-4AF9-866C-51F1FC4BDBF8}" type="pres">
      <dgm:prSet presAssocID="{1D9144E2-1E36-4DBF-B546-96347ECD9078}" presName="parentText" presStyleLbl="node1" presStyleIdx="0" presStyleCnt="5" custScaleX="79405" custLinFactNeighborX="-52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490DF4E-EF48-4E59-AC9D-3D39F5D0EA60}" type="pres">
      <dgm:prSet presAssocID="{1D9144E2-1E36-4DBF-B546-96347ECD9078}" presName="descendantText" presStyleLbl="alignAccFollowNode1" presStyleIdx="0" presStyleCnt="5" custScaleX="10776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94D7FD-AAC3-436C-86B1-AB7867F800F9}" type="pres">
      <dgm:prSet presAssocID="{09DC82D1-42D8-4E8D-B61C-21D787BAB8B0}" presName="sp" presStyleCnt="0"/>
      <dgm:spPr/>
      <dgm:t>
        <a:bodyPr/>
        <a:lstStyle/>
        <a:p>
          <a:endParaRPr lang="tr-TR"/>
        </a:p>
      </dgm:t>
    </dgm:pt>
    <dgm:pt modelId="{58191F05-68A0-49B2-A051-D462F225E4DB}" type="pres">
      <dgm:prSet presAssocID="{DBFCC9EE-721D-4D86-96EC-AB6E7DED1405}" presName="linNode" presStyleCnt="0"/>
      <dgm:spPr/>
      <dgm:t>
        <a:bodyPr/>
        <a:lstStyle/>
        <a:p>
          <a:endParaRPr lang="tr-TR"/>
        </a:p>
      </dgm:t>
    </dgm:pt>
    <dgm:pt modelId="{C9F55CBD-46E9-4AB2-A543-5066A3DE003A}" type="pres">
      <dgm:prSet presAssocID="{DBFCC9EE-721D-4D86-96EC-AB6E7DED1405}" presName="parentText" presStyleLbl="node1" presStyleIdx="1" presStyleCnt="5" custScaleX="7940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84E485-228A-4B6A-9BB0-B1F88F2D9CFC}" type="pres">
      <dgm:prSet presAssocID="{DBFCC9EE-721D-4D86-96EC-AB6E7DED1405}" presName="descendantText" presStyleLbl="alignAccFollowNode1" presStyleIdx="1" presStyleCnt="5" custScaleX="10776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370641-AADE-4CD9-A5CB-6FE2A8A87904}" type="pres">
      <dgm:prSet presAssocID="{9ACF44F5-DA2B-4D43-B165-E818D1213E6E}" presName="sp" presStyleCnt="0"/>
      <dgm:spPr/>
      <dgm:t>
        <a:bodyPr/>
        <a:lstStyle/>
        <a:p>
          <a:endParaRPr lang="tr-TR"/>
        </a:p>
      </dgm:t>
    </dgm:pt>
    <dgm:pt modelId="{EAC8D492-4B80-427D-BAD1-9443EAC17039}" type="pres">
      <dgm:prSet presAssocID="{7A38FC27-CD09-463C-819A-848C30CD3D54}" presName="linNode" presStyleCnt="0"/>
      <dgm:spPr/>
      <dgm:t>
        <a:bodyPr/>
        <a:lstStyle/>
        <a:p>
          <a:endParaRPr lang="tr-TR"/>
        </a:p>
      </dgm:t>
    </dgm:pt>
    <dgm:pt modelId="{BC8716C0-5318-4BCC-95E3-D35F29C62502}" type="pres">
      <dgm:prSet presAssocID="{7A38FC27-CD09-463C-819A-848C30CD3D54}" presName="parentText" presStyleLbl="node1" presStyleIdx="2" presStyleCnt="5" custScaleX="7995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A32940-51EA-4434-B221-A4992FA4C9DC}" type="pres">
      <dgm:prSet presAssocID="{7A38FC27-CD09-463C-819A-848C30CD3D54}" presName="descendantText" presStyleLbl="alignAccFollowNode1" presStyleIdx="2" presStyleCnt="5" custScaleX="1066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7AA4F2-0BE6-4FB7-978C-1E2C973DC4AA}" type="pres">
      <dgm:prSet presAssocID="{441EA96C-9298-44AC-AA0A-DAA237FB3502}" presName="sp" presStyleCnt="0"/>
      <dgm:spPr/>
      <dgm:t>
        <a:bodyPr/>
        <a:lstStyle/>
        <a:p>
          <a:endParaRPr lang="tr-TR"/>
        </a:p>
      </dgm:t>
    </dgm:pt>
    <dgm:pt modelId="{8B39E421-EBD2-491D-B771-08CA2A70C0E0}" type="pres">
      <dgm:prSet presAssocID="{64EEF04E-9073-4B7E-97A3-F85A05764BC2}" presName="linNode" presStyleCnt="0"/>
      <dgm:spPr/>
      <dgm:t>
        <a:bodyPr/>
        <a:lstStyle/>
        <a:p>
          <a:endParaRPr lang="tr-TR"/>
        </a:p>
      </dgm:t>
    </dgm:pt>
    <dgm:pt modelId="{6E805A07-D21D-49E4-9F6F-9C638681EAD7}" type="pres">
      <dgm:prSet presAssocID="{64EEF04E-9073-4B7E-97A3-F85A05764BC2}" presName="parentText" presStyleLbl="node1" presStyleIdx="3" presStyleCnt="5" custScaleX="7940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5042D3-D27D-4BBC-B559-03C552B87E21}" type="pres">
      <dgm:prSet presAssocID="{64EEF04E-9073-4B7E-97A3-F85A05764BC2}" presName="descendantText" presStyleLbl="alignAccFollowNode1" presStyleIdx="3" presStyleCnt="5" custScaleX="107764" custLinFactNeighborY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E800DB-1E80-4955-80D1-83CD9CF6B9F1}" type="pres">
      <dgm:prSet presAssocID="{DB001008-3DA0-4D79-8E91-7CBCBE758A62}" presName="sp" presStyleCnt="0"/>
      <dgm:spPr/>
      <dgm:t>
        <a:bodyPr/>
        <a:lstStyle/>
        <a:p>
          <a:endParaRPr lang="tr-TR"/>
        </a:p>
      </dgm:t>
    </dgm:pt>
    <dgm:pt modelId="{52A3EF2E-5694-4229-B1F6-62C40E622446}" type="pres">
      <dgm:prSet presAssocID="{38EAAD1E-6046-4971-9AA9-1E90BA77DB29}" presName="linNode" presStyleCnt="0"/>
      <dgm:spPr/>
      <dgm:t>
        <a:bodyPr/>
        <a:lstStyle/>
        <a:p>
          <a:endParaRPr lang="tr-TR"/>
        </a:p>
      </dgm:t>
    </dgm:pt>
    <dgm:pt modelId="{10AEA1EE-F227-40F4-B327-ACDDD1CCD104}" type="pres">
      <dgm:prSet presAssocID="{38EAAD1E-6046-4971-9AA9-1E90BA77DB29}" presName="parentText" presStyleLbl="node1" presStyleIdx="4" presStyleCnt="5" custScaleX="7940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783174-0E4B-4558-957E-651FFDEE6BFF}" type="pres">
      <dgm:prSet presAssocID="{38EAAD1E-6046-4971-9AA9-1E90BA77DB29}" presName="descendantText" presStyleLbl="alignAccFollowNode1" presStyleIdx="4" presStyleCnt="5" custScaleX="10776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8423DC2-008A-41CA-9ECA-4EE202269846}" type="presOf" srcId="{E97DF50A-6789-4BA4-9E2F-4589590CA181}" destId="{6D84E485-228A-4B6A-9BB0-B1F88F2D9CFC}" srcOrd="0" destOrd="1" presId="urn:microsoft.com/office/officeart/2005/8/layout/vList5"/>
    <dgm:cxn modelId="{FD51E12F-0732-4683-ABF2-650DF8E3DB38}" srcId="{4AF7B6BB-2786-4FE8-A4B1-70675A374F8A}" destId="{38EAAD1E-6046-4971-9AA9-1E90BA77DB29}" srcOrd="4" destOrd="0" parTransId="{B1F08817-9F47-47F5-84A9-FD6A51E1E35C}" sibTransId="{12647545-CC74-46A4-9DF6-A29BA9DC61BC}"/>
    <dgm:cxn modelId="{FC9D1847-55CE-42CE-9761-3894CA6B7662}" type="presOf" srcId="{5CDEBEB6-1A37-45D4-950A-074EAF1281D0}" destId="{F85042D3-D27D-4BBC-B559-03C552B87E21}" srcOrd="0" destOrd="1" presId="urn:microsoft.com/office/officeart/2005/8/layout/vList5"/>
    <dgm:cxn modelId="{690E4D93-D83E-4DD4-B722-DA9584B7B3FA}" type="presOf" srcId="{7A38FC27-CD09-463C-819A-848C30CD3D54}" destId="{BC8716C0-5318-4BCC-95E3-D35F29C62502}" srcOrd="0" destOrd="0" presId="urn:microsoft.com/office/officeart/2005/8/layout/vList5"/>
    <dgm:cxn modelId="{00EE653C-D2E7-4B8E-814B-DBFBAFE2B1C4}" type="presOf" srcId="{3796AB04-09C4-4BFD-AA0B-03A789BA9C2E}" destId="{E8783174-0E4B-4558-957E-651FFDEE6BFF}" srcOrd="0" destOrd="0" presId="urn:microsoft.com/office/officeart/2005/8/layout/vList5"/>
    <dgm:cxn modelId="{D8864E7C-0C0C-47B0-8626-ED348F24AAB4}" srcId="{38EAAD1E-6046-4971-9AA9-1E90BA77DB29}" destId="{3796AB04-09C4-4BFD-AA0B-03A789BA9C2E}" srcOrd="0" destOrd="0" parTransId="{EA290013-7873-436A-8E28-DF8AC4F8FCE5}" sibTransId="{02A5C88D-EAD1-45B4-BE9C-1DBBFE6C0B87}"/>
    <dgm:cxn modelId="{3F7FC4BD-00FF-4036-85A1-05B3D96E2632}" srcId="{4AF7B6BB-2786-4FE8-A4B1-70675A374F8A}" destId="{7A38FC27-CD09-463C-819A-848C30CD3D54}" srcOrd="2" destOrd="0" parTransId="{F6CB1ABA-464E-4A75-A3BB-47DBEDBE8075}" sibTransId="{441EA96C-9298-44AC-AA0A-DAA237FB3502}"/>
    <dgm:cxn modelId="{6B71FCAA-46B4-4712-9D56-211464C6125E}" srcId="{64EEF04E-9073-4B7E-97A3-F85A05764BC2}" destId="{65A81875-CF34-47E3-8F5E-063C8F2C7BBB}" srcOrd="0" destOrd="0" parTransId="{06130B67-6D24-45CD-BF80-09C189FDD59D}" sibTransId="{D470E9C7-E380-4AD9-9FB6-2CAEBAB75274}"/>
    <dgm:cxn modelId="{BC6A6502-03C1-4067-8159-3E8AAFE5DB45}" type="presOf" srcId="{4AF7B6BB-2786-4FE8-A4B1-70675A374F8A}" destId="{2BD09890-5137-402B-A664-31CD0E345297}" srcOrd="0" destOrd="0" presId="urn:microsoft.com/office/officeart/2005/8/layout/vList5"/>
    <dgm:cxn modelId="{16F6D96A-64A5-4485-BA6D-0BBDB7368FC9}" srcId="{64EEF04E-9073-4B7E-97A3-F85A05764BC2}" destId="{5CDEBEB6-1A37-45D4-950A-074EAF1281D0}" srcOrd="1" destOrd="0" parTransId="{BD9F4E4B-49A8-4257-8FEF-02879602C82D}" sibTransId="{914CED93-F5CF-459E-9287-C039DF3BCB03}"/>
    <dgm:cxn modelId="{BC69D9CC-FD77-4C04-8415-0D102E8D5E85}" srcId="{DBFCC9EE-721D-4D86-96EC-AB6E7DED1405}" destId="{E97DF50A-6789-4BA4-9E2F-4589590CA181}" srcOrd="1" destOrd="0" parTransId="{E11AFE41-70C2-44D2-AB88-3AED5CA5AD65}" sibTransId="{83A015BE-6BBE-463F-BC45-0B0295A14887}"/>
    <dgm:cxn modelId="{55F93F56-2FD6-49C9-8664-7774C2216B2A}" srcId="{4AF7B6BB-2786-4FE8-A4B1-70675A374F8A}" destId="{DBFCC9EE-721D-4D86-96EC-AB6E7DED1405}" srcOrd="1" destOrd="0" parTransId="{41577B38-8F9D-433B-BD5D-F3D76C5B6E8B}" sibTransId="{9ACF44F5-DA2B-4D43-B165-E818D1213E6E}"/>
    <dgm:cxn modelId="{9BC99FD0-53A3-4839-A18B-B08EC31CA132}" srcId="{7A38FC27-CD09-463C-819A-848C30CD3D54}" destId="{976D8E71-2084-4CE5-89A8-88CF8709B4CA}" srcOrd="1" destOrd="0" parTransId="{97B1A97C-0BED-4156-A5EE-40F464B53A5C}" sibTransId="{9E71861C-521E-44AF-9015-1DB69FF86B68}"/>
    <dgm:cxn modelId="{83F8A1A8-BD8A-48F4-9D1B-4A86574B2071}" srcId="{DBFCC9EE-721D-4D86-96EC-AB6E7DED1405}" destId="{983707F4-295B-478C-A0D2-E5D055E70B08}" srcOrd="0" destOrd="0" parTransId="{D90077FD-DEE3-4D90-B42C-67793EFA9E40}" sibTransId="{80613E8F-7468-402C-911B-B10E771A306C}"/>
    <dgm:cxn modelId="{87B7CD57-FA3A-4F88-8BB6-B71B966C9CCD}" srcId="{1D9144E2-1E36-4DBF-B546-96347ECD9078}" destId="{E77BBF43-1827-4D66-9BA8-5FAE911DAE57}" srcOrd="1" destOrd="0" parTransId="{80BBE279-9EFB-4255-9403-A34395D3FDC0}" sibTransId="{81B2999A-2149-40C8-A700-C795305DDA3A}"/>
    <dgm:cxn modelId="{BC3B9624-30D3-4328-8BDD-8A15C3678D2C}" type="presOf" srcId="{E77BBF43-1827-4D66-9BA8-5FAE911DAE57}" destId="{4490DF4E-EF48-4E59-AC9D-3D39F5D0EA60}" srcOrd="0" destOrd="1" presId="urn:microsoft.com/office/officeart/2005/8/layout/vList5"/>
    <dgm:cxn modelId="{37A4349C-9D72-4FA1-A838-2E0742F060C6}" type="presOf" srcId="{64EEF04E-9073-4B7E-97A3-F85A05764BC2}" destId="{6E805A07-D21D-49E4-9F6F-9C638681EAD7}" srcOrd="0" destOrd="0" presId="urn:microsoft.com/office/officeart/2005/8/layout/vList5"/>
    <dgm:cxn modelId="{EFA23182-25C6-4E97-BB5A-2B5BDC390803}" type="presOf" srcId="{976D8E71-2084-4CE5-89A8-88CF8709B4CA}" destId="{2DA32940-51EA-4434-B221-A4992FA4C9DC}" srcOrd="0" destOrd="1" presId="urn:microsoft.com/office/officeart/2005/8/layout/vList5"/>
    <dgm:cxn modelId="{2A0E505C-7A55-47E9-BB75-B606A1A31440}" type="presOf" srcId="{65A81875-CF34-47E3-8F5E-063C8F2C7BBB}" destId="{F85042D3-D27D-4BBC-B559-03C552B87E21}" srcOrd="0" destOrd="0" presId="urn:microsoft.com/office/officeart/2005/8/layout/vList5"/>
    <dgm:cxn modelId="{BB41FEEC-0A50-4A3F-82E9-B1ADE42830C1}" type="presOf" srcId="{983707F4-295B-478C-A0D2-E5D055E70B08}" destId="{6D84E485-228A-4B6A-9BB0-B1F88F2D9CFC}" srcOrd="0" destOrd="0" presId="urn:microsoft.com/office/officeart/2005/8/layout/vList5"/>
    <dgm:cxn modelId="{41C410C2-DCC6-4593-9DF4-9B6D9F7F89F3}" srcId="{4AF7B6BB-2786-4FE8-A4B1-70675A374F8A}" destId="{64EEF04E-9073-4B7E-97A3-F85A05764BC2}" srcOrd="3" destOrd="0" parTransId="{C2C84826-CF29-49F4-A3F1-75113181F981}" sibTransId="{DB001008-3DA0-4D79-8E91-7CBCBE758A62}"/>
    <dgm:cxn modelId="{5A064A14-72AC-487C-BAF8-8D7200637F1D}" type="presOf" srcId="{38EAAD1E-6046-4971-9AA9-1E90BA77DB29}" destId="{10AEA1EE-F227-40F4-B327-ACDDD1CCD104}" srcOrd="0" destOrd="0" presId="urn:microsoft.com/office/officeart/2005/8/layout/vList5"/>
    <dgm:cxn modelId="{3F9483C8-833C-44EF-A74A-11C5353D6C94}" srcId="{7A38FC27-CD09-463C-819A-848C30CD3D54}" destId="{0B137A64-4EDF-4F98-849D-C3D1FC2F9184}" srcOrd="0" destOrd="0" parTransId="{548CF6C2-EE0A-4445-A7CF-A1DBE100F8C5}" sibTransId="{709CF2BF-DEFC-4ADB-BD51-5636B6075EED}"/>
    <dgm:cxn modelId="{1B6387CD-F652-4643-9570-AF65E3AD9669}" srcId="{4AF7B6BB-2786-4FE8-A4B1-70675A374F8A}" destId="{1D9144E2-1E36-4DBF-B546-96347ECD9078}" srcOrd="0" destOrd="0" parTransId="{5622BF8C-25A8-4448-981F-B955F9C6C54A}" sibTransId="{09DC82D1-42D8-4E8D-B61C-21D787BAB8B0}"/>
    <dgm:cxn modelId="{466465A7-B7CD-4D3A-8251-ED832AED61E3}" type="presOf" srcId="{D83999CC-F55C-48C6-BC69-40BC4287F4F6}" destId="{4490DF4E-EF48-4E59-AC9D-3D39F5D0EA60}" srcOrd="0" destOrd="0" presId="urn:microsoft.com/office/officeart/2005/8/layout/vList5"/>
    <dgm:cxn modelId="{E6720DEE-632B-4407-A3B9-6C00D2E24D6F}" type="presOf" srcId="{0B137A64-4EDF-4F98-849D-C3D1FC2F9184}" destId="{2DA32940-51EA-4434-B221-A4992FA4C9DC}" srcOrd="0" destOrd="0" presId="urn:microsoft.com/office/officeart/2005/8/layout/vList5"/>
    <dgm:cxn modelId="{DBDCE4BE-9933-4681-A82F-2F384C0215D5}" type="presOf" srcId="{DBFCC9EE-721D-4D86-96EC-AB6E7DED1405}" destId="{C9F55CBD-46E9-4AB2-A543-5066A3DE003A}" srcOrd="0" destOrd="0" presId="urn:microsoft.com/office/officeart/2005/8/layout/vList5"/>
    <dgm:cxn modelId="{FF87A1AE-6B62-4981-93B0-DCC0E951F3C9}" type="presOf" srcId="{1D9144E2-1E36-4DBF-B546-96347ECD9078}" destId="{2A193C7A-D1FD-4AF9-866C-51F1FC4BDBF8}" srcOrd="0" destOrd="0" presId="urn:microsoft.com/office/officeart/2005/8/layout/vList5"/>
    <dgm:cxn modelId="{2FD7CA9A-4998-4736-8460-BA6FB5D62BB0}" srcId="{1D9144E2-1E36-4DBF-B546-96347ECD9078}" destId="{D83999CC-F55C-48C6-BC69-40BC4287F4F6}" srcOrd="0" destOrd="0" parTransId="{5A2C2C2D-BA14-48C1-9590-E4D8BA261A71}" sibTransId="{83439DF7-CF7E-427D-A4E8-53EA40483552}"/>
    <dgm:cxn modelId="{0F4BFCE8-12D4-4C99-82C4-8240789A5C10}" type="presParOf" srcId="{2BD09890-5137-402B-A664-31CD0E345297}" destId="{44D2F020-E1BB-4424-ABCB-6819BB5A6DD2}" srcOrd="0" destOrd="0" presId="urn:microsoft.com/office/officeart/2005/8/layout/vList5"/>
    <dgm:cxn modelId="{849415EB-4860-464A-A89E-B0C73C3311EB}" type="presParOf" srcId="{44D2F020-E1BB-4424-ABCB-6819BB5A6DD2}" destId="{2A193C7A-D1FD-4AF9-866C-51F1FC4BDBF8}" srcOrd="0" destOrd="0" presId="urn:microsoft.com/office/officeart/2005/8/layout/vList5"/>
    <dgm:cxn modelId="{E167D456-F693-46AE-971E-24BAB0A7A0DD}" type="presParOf" srcId="{44D2F020-E1BB-4424-ABCB-6819BB5A6DD2}" destId="{4490DF4E-EF48-4E59-AC9D-3D39F5D0EA60}" srcOrd="1" destOrd="0" presId="urn:microsoft.com/office/officeart/2005/8/layout/vList5"/>
    <dgm:cxn modelId="{E92832A8-7DD7-4B07-9A56-F39EE6009BB9}" type="presParOf" srcId="{2BD09890-5137-402B-A664-31CD0E345297}" destId="{9894D7FD-AAC3-436C-86B1-AB7867F800F9}" srcOrd="1" destOrd="0" presId="urn:microsoft.com/office/officeart/2005/8/layout/vList5"/>
    <dgm:cxn modelId="{C88CF9DD-B54B-4F06-8EB2-1C255FB9D843}" type="presParOf" srcId="{2BD09890-5137-402B-A664-31CD0E345297}" destId="{58191F05-68A0-49B2-A051-D462F225E4DB}" srcOrd="2" destOrd="0" presId="urn:microsoft.com/office/officeart/2005/8/layout/vList5"/>
    <dgm:cxn modelId="{F19752EF-9D66-4AD6-8B82-773C832C4F61}" type="presParOf" srcId="{58191F05-68A0-49B2-A051-D462F225E4DB}" destId="{C9F55CBD-46E9-4AB2-A543-5066A3DE003A}" srcOrd="0" destOrd="0" presId="urn:microsoft.com/office/officeart/2005/8/layout/vList5"/>
    <dgm:cxn modelId="{CC0614A2-642D-4B04-9B62-92FD5E162B12}" type="presParOf" srcId="{58191F05-68A0-49B2-A051-D462F225E4DB}" destId="{6D84E485-228A-4B6A-9BB0-B1F88F2D9CFC}" srcOrd="1" destOrd="0" presId="urn:microsoft.com/office/officeart/2005/8/layout/vList5"/>
    <dgm:cxn modelId="{9EA2879E-5981-4714-8420-DFC87D07E5A1}" type="presParOf" srcId="{2BD09890-5137-402B-A664-31CD0E345297}" destId="{7A370641-AADE-4CD9-A5CB-6FE2A8A87904}" srcOrd="3" destOrd="0" presId="urn:microsoft.com/office/officeart/2005/8/layout/vList5"/>
    <dgm:cxn modelId="{EF47EB1C-3722-4C0A-8E67-E9FF0A570A7D}" type="presParOf" srcId="{2BD09890-5137-402B-A664-31CD0E345297}" destId="{EAC8D492-4B80-427D-BAD1-9443EAC17039}" srcOrd="4" destOrd="0" presId="urn:microsoft.com/office/officeart/2005/8/layout/vList5"/>
    <dgm:cxn modelId="{DB455570-2EC8-43E3-97A7-F6EFB8DDDE86}" type="presParOf" srcId="{EAC8D492-4B80-427D-BAD1-9443EAC17039}" destId="{BC8716C0-5318-4BCC-95E3-D35F29C62502}" srcOrd="0" destOrd="0" presId="urn:microsoft.com/office/officeart/2005/8/layout/vList5"/>
    <dgm:cxn modelId="{6F0F6E53-03D3-4FDF-9C0A-7208E62B5E1E}" type="presParOf" srcId="{EAC8D492-4B80-427D-BAD1-9443EAC17039}" destId="{2DA32940-51EA-4434-B221-A4992FA4C9DC}" srcOrd="1" destOrd="0" presId="urn:microsoft.com/office/officeart/2005/8/layout/vList5"/>
    <dgm:cxn modelId="{75C114FE-71DA-40C5-976A-8B1B43BE2AA1}" type="presParOf" srcId="{2BD09890-5137-402B-A664-31CD0E345297}" destId="{6E7AA4F2-0BE6-4FB7-978C-1E2C973DC4AA}" srcOrd="5" destOrd="0" presId="urn:microsoft.com/office/officeart/2005/8/layout/vList5"/>
    <dgm:cxn modelId="{9F57C029-F774-41E8-8D68-50AC0E6D3429}" type="presParOf" srcId="{2BD09890-5137-402B-A664-31CD0E345297}" destId="{8B39E421-EBD2-491D-B771-08CA2A70C0E0}" srcOrd="6" destOrd="0" presId="urn:microsoft.com/office/officeart/2005/8/layout/vList5"/>
    <dgm:cxn modelId="{CC9586D9-9F62-4E88-A325-2C21A508E7DC}" type="presParOf" srcId="{8B39E421-EBD2-491D-B771-08CA2A70C0E0}" destId="{6E805A07-D21D-49E4-9F6F-9C638681EAD7}" srcOrd="0" destOrd="0" presId="urn:microsoft.com/office/officeart/2005/8/layout/vList5"/>
    <dgm:cxn modelId="{0D281486-768E-4BAF-A5AE-FB095F6ABEA1}" type="presParOf" srcId="{8B39E421-EBD2-491D-B771-08CA2A70C0E0}" destId="{F85042D3-D27D-4BBC-B559-03C552B87E21}" srcOrd="1" destOrd="0" presId="urn:microsoft.com/office/officeart/2005/8/layout/vList5"/>
    <dgm:cxn modelId="{BCEDFF69-609C-4563-A702-8AB74DB7B104}" type="presParOf" srcId="{2BD09890-5137-402B-A664-31CD0E345297}" destId="{61E800DB-1E80-4955-80D1-83CD9CF6B9F1}" srcOrd="7" destOrd="0" presId="urn:microsoft.com/office/officeart/2005/8/layout/vList5"/>
    <dgm:cxn modelId="{5C86F92E-68BE-4AE9-8945-7FEEFB3E6911}" type="presParOf" srcId="{2BD09890-5137-402B-A664-31CD0E345297}" destId="{52A3EF2E-5694-4229-B1F6-62C40E622446}" srcOrd="8" destOrd="0" presId="urn:microsoft.com/office/officeart/2005/8/layout/vList5"/>
    <dgm:cxn modelId="{5B8B3086-C8B8-44E1-B136-85B99634F57B}" type="presParOf" srcId="{52A3EF2E-5694-4229-B1F6-62C40E622446}" destId="{10AEA1EE-F227-40F4-B327-ACDDD1CCD104}" srcOrd="0" destOrd="0" presId="urn:microsoft.com/office/officeart/2005/8/layout/vList5"/>
    <dgm:cxn modelId="{4BEB3F59-E71C-41C9-BDF2-B97B668CFF1E}" type="presParOf" srcId="{52A3EF2E-5694-4229-B1F6-62C40E622446}" destId="{E8783174-0E4B-4558-957E-651FFDEE6BF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F012E-E4C7-4AA8-A6F1-477E6C3A133A}">
      <dsp:nvSpPr>
        <dsp:cNvPr id="0" name=""/>
        <dsp:cNvSpPr/>
      </dsp:nvSpPr>
      <dsp:spPr>
        <a:xfrm rot="10800000">
          <a:off x="503462" y="61"/>
          <a:ext cx="1609429" cy="39231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002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DOĞRU HASTA</a:t>
          </a:r>
          <a:endParaRPr lang="tr-TR" sz="1300" kern="1200" dirty="0"/>
        </a:p>
      </dsp:txBody>
      <dsp:txXfrm rot="10800000">
        <a:off x="601541" y="61"/>
        <a:ext cx="1511350" cy="392318"/>
      </dsp:txXfrm>
    </dsp:sp>
    <dsp:sp modelId="{570EDDBB-20FB-44B5-9D3B-516697A1AE56}">
      <dsp:nvSpPr>
        <dsp:cNvPr id="0" name=""/>
        <dsp:cNvSpPr/>
      </dsp:nvSpPr>
      <dsp:spPr>
        <a:xfrm>
          <a:off x="307303" y="61"/>
          <a:ext cx="392318" cy="39231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56F4F-03C7-49E4-BA90-1FD304CE2993}">
      <dsp:nvSpPr>
        <dsp:cNvPr id="0" name=""/>
        <dsp:cNvSpPr/>
      </dsp:nvSpPr>
      <dsp:spPr>
        <a:xfrm rot="10800000">
          <a:off x="503462" y="509490"/>
          <a:ext cx="1609429" cy="39231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002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DOĞRU İLAÇ</a:t>
          </a:r>
          <a:endParaRPr lang="tr-TR" sz="1300" kern="1200" dirty="0"/>
        </a:p>
      </dsp:txBody>
      <dsp:txXfrm rot="10800000">
        <a:off x="601541" y="509490"/>
        <a:ext cx="1511350" cy="392318"/>
      </dsp:txXfrm>
    </dsp:sp>
    <dsp:sp modelId="{57EF39EA-0FE7-493B-AAF5-F704E54D25A6}">
      <dsp:nvSpPr>
        <dsp:cNvPr id="0" name=""/>
        <dsp:cNvSpPr/>
      </dsp:nvSpPr>
      <dsp:spPr>
        <a:xfrm>
          <a:off x="307303" y="509490"/>
          <a:ext cx="392318" cy="39231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6009F-1F8B-4871-916F-4AF86E6251E3}">
      <dsp:nvSpPr>
        <dsp:cNvPr id="0" name=""/>
        <dsp:cNvSpPr/>
      </dsp:nvSpPr>
      <dsp:spPr>
        <a:xfrm rot="10800000">
          <a:off x="503462" y="1018918"/>
          <a:ext cx="1609429" cy="39231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002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DOĞRU DOZ</a:t>
          </a:r>
          <a:endParaRPr lang="tr-TR" sz="1300" kern="1200" dirty="0"/>
        </a:p>
      </dsp:txBody>
      <dsp:txXfrm rot="10800000">
        <a:off x="601541" y="1018918"/>
        <a:ext cx="1511350" cy="392318"/>
      </dsp:txXfrm>
    </dsp:sp>
    <dsp:sp modelId="{0FA4FB92-CF1C-4BED-AA8E-A0FA30E3D232}">
      <dsp:nvSpPr>
        <dsp:cNvPr id="0" name=""/>
        <dsp:cNvSpPr/>
      </dsp:nvSpPr>
      <dsp:spPr>
        <a:xfrm>
          <a:off x="307303" y="1018918"/>
          <a:ext cx="392318" cy="39231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C0155-B1A7-496D-BAAE-EA7881A23441}">
      <dsp:nvSpPr>
        <dsp:cNvPr id="0" name=""/>
        <dsp:cNvSpPr/>
      </dsp:nvSpPr>
      <dsp:spPr>
        <a:xfrm rot="10800000">
          <a:off x="503462" y="1528347"/>
          <a:ext cx="1609429" cy="39231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002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DOĞRU YOL</a:t>
          </a:r>
          <a:endParaRPr lang="tr-TR" sz="1300" kern="1200" dirty="0"/>
        </a:p>
      </dsp:txBody>
      <dsp:txXfrm rot="10800000">
        <a:off x="601541" y="1528347"/>
        <a:ext cx="1511350" cy="392318"/>
      </dsp:txXfrm>
    </dsp:sp>
    <dsp:sp modelId="{54F636E7-D7A4-43DB-BDAB-C7D3B9F85319}">
      <dsp:nvSpPr>
        <dsp:cNvPr id="0" name=""/>
        <dsp:cNvSpPr/>
      </dsp:nvSpPr>
      <dsp:spPr>
        <a:xfrm>
          <a:off x="307303" y="1528347"/>
          <a:ext cx="392318" cy="39231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25AA53-187B-484B-A9CD-76C31C1687E4}">
      <dsp:nvSpPr>
        <dsp:cNvPr id="0" name=""/>
        <dsp:cNvSpPr/>
      </dsp:nvSpPr>
      <dsp:spPr>
        <a:xfrm rot="10800000">
          <a:off x="503462" y="2037775"/>
          <a:ext cx="1609429" cy="39231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002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DOĞRU ZAMAN</a:t>
          </a:r>
          <a:endParaRPr lang="tr-TR" sz="1300" kern="1200" dirty="0"/>
        </a:p>
      </dsp:txBody>
      <dsp:txXfrm rot="10800000">
        <a:off x="601541" y="2037775"/>
        <a:ext cx="1511350" cy="392318"/>
      </dsp:txXfrm>
    </dsp:sp>
    <dsp:sp modelId="{2AA75A2B-FC18-4A4C-ACBA-4C33550E510A}">
      <dsp:nvSpPr>
        <dsp:cNvPr id="0" name=""/>
        <dsp:cNvSpPr/>
      </dsp:nvSpPr>
      <dsp:spPr>
        <a:xfrm>
          <a:off x="307303" y="2037775"/>
          <a:ext cx="392318" cy="39231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F012E-E4C7-4AA8-A6F1-477E6C3A133A}">
      <dsp:nvSpPr>
        <dsp:cNvPr id="0" name=""/>
        <dsp:cNvSpPr/>
      </dsp:nvSpPr>
      <dsp:spPr>
        <a:xfrm rot="10800000">
          <a:off x="478501" y="366"/>
          <a:ext cx="1465951" cy="43703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720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DOĞRU HASTA</a:t>
          </a:r>
          <a:endParaRPr lang="tr-TR" sz="1000" kern="1200" dirty="0"/>
        </a:p>
      </dsp:txBody>
      <dsp:txXfrm rot="10800000">
        <a:off x="587759" y="366"/>
        <a:ext cx="1356693" cy="437034"/>
      </dsp:txXfrm>
    </dsp:sp>
    <dsp:sp modelId="{570EDDBB-20FB-44B5-9D3B-516697A1AE56}">
      <dsp:nvSpPr>
        <dsp:cNvPr id="0" name=""/>
        <dsp:cNvSpPr/>
      </dsp:nvSpPr>
      <dsp:spPr>
        <a:xfrm>
          <a:off x="259984" y="366"/>
          <a:ext cx="437034" cy="4370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56F4F-03C7-49E4-BA90-1FD304CE2993}">
      <dsp:nvSpPr>
        <dsp:cNvPr id="0" name=""/>
        <dsp:cNvSpPr/>
      </dsp:nvSpPr>
      <dsp:spPr>
        <a:xfrm rot="10800000">
          <a:off x="478501" y="567858"/>
          <a:ext cx="1465951" cy="43703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720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DOĞRU NUMUNNE</a:t>
          </a:r>
          <a:endParaRPr lang="tr-TR" sz="1000" kern="1200" dirty="0"/>
        </a:p>
      </dsp:txBody>
      <dsp:txXfrm rot="10800000">
        <a:off x="587759" y="567858"/>
        <a:ext cx="1356693" cy="437034"/>
      </dsp:txXfrm>
    </dsp:sp>
    <dsp:sp modelId="{57EF39EA-0FE7-493B-AAF5-F704E54D25A6}">
      <dsp:nvSpPr>
        <dsp:cNvPr id="0" name=""/>
        <dsp:cNvSpPr/>
      </dsp:nvSpPr>
      <dsp:spPr>
        <a:xfrm>
          <a:off x="259984" y="567858"/>
          <a:ext cx="437034" cy="4370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6009F-1F8B-4871-916F-4AF86E6251E3}">
      <dsp:nvSpPr>
        <dsp:cNvPr id="0" name=""/>
        <dsp:cNvSpPr/>
      </dsp:nvSpPr>
      <dsp:spPr>
        <a:xfrm rot="10800000">
          <a:off x="478501" y="1135350"/>
          <a:ext cx="1465951" cy="43703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720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DOĞRU NUMUNE ALIM YERİ</a:t>
          </a:r>
          <a:endParaRPr lang="tr-TR" sz="1000" kern="1200" dirty="0"/>
        </a:p>
      </dsp:txBody>
      <dsp:txXfrm rot="10800000">
        <a:off x="587759" y="1135350"/>
        <a:ext cx="1356693" cy="437034"/>
      </dsp:txXfrm>
    </dsp:sp>
    <dsp:sp modelId="{0FA4FB92-CF1C-4BED-AA8E-A0FA30E3D232}">
      <dsp:nvSpPr>
        <dsp:cNvPr id="0" name=""/>
        <dsp:cNvSpPr/>
      </dsp:nvSpPr>
      <dsp:spPr>
        <a:xfrm>
          <a:off x="259984" y="1135350"/>
          <a:ext cx="437034" cy="4370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C0155-B1A7-496D-BAAE-EA7881A23441}">
      <dsp:nvSpPr>
        <dsp:cNvPr id="0" name=""/>
        <dsp:cNvSpPr/>
      </dsp:nvSpPr>
      <dsp:spPr>
        <a:xfrm rot="10800000">
          <a:off x="478501" y="1702842"/>
          <a:ext cx="1465951" cy="43703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720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DOĞRU ZAMAN</a:t>
          </a:r>
          <a:endParaRPr lang="tr-TR" sz="1000" kern="1200" dirty="0"/>
        </a:p>
      </dsp:txBody>
      <dsp:txXfrm rot="10800000">
        <a:off x="587759" y="1702842"/>
        <a:ext cx="1356693" cy="437034"/>
      </dsp:txXfrm>
    </dsp:sp>
    <dsp:sp modelId="{54F636E7-D7A4-43DB-BDAB-C7D3B9F85319}">
      <dsp:nvSpPr>
        <dsp:cNvPr id="0" name=""/>
        <dsp:cNvSpPr/>
      </dsp:nvSpPr>
      <dsp:spPr>
        <a:xfrm>
          <a:off x="259984" y="1702842"/>
          <a:ext cx="437034" cy="4370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0.43023</cdr:x>
      <cdr:y>0.26991</cdr:y>
    </cdr:from>
    <cdr:to>
      <cdr:x>0.73398</cdr:x>
      <cdr:y>0.68101</cdr:y>
    </cdr:to>
    <cdr:cxnSp macro="">
      <cdr:nvCxnSpPr>
        <cdr:cNvPr id="4" name="Düz Ok Bağlayıcısı 3"/>
        <cdr:cNvCxnSpPr/>
      </cdr:nvCxnSpPr>
      <cdr:spPr>
        <a:xfrm xmlns:a="http://schemas.openxmlformats.org/drawingml/2006/main">
          <a:off x="2023322" y="893614"/>
          <a:ext cx="1428521" cy="136108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6240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2604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7085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46813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9325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1410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7255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7" name="Google Shape;205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0933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0899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3311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c620bbb03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c620bbb03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0099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381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5434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1223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039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9208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5" name="Google Shape;45;p8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7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4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007BB9"/>
                </a:solidFill>
              </a:rPr>
              <a:pPr/>
              <a:t>‹#›</a:t>
            </a:fld>
            <a:endParaRPr>
              <a:solidFill>
                <a:srgbClr val="007B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92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41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 rot="5400000">
            <a:off x="-303375" y="9274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marL="914400" lvl="1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marL="1371600" lvl="2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3pPr>
            <a:lvl4pPr marL="1828800" lvl="3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4pPr>
            <a:lvl5pPr marL="2286000" lvl="4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5pPr>
            <a:lvl6pPr marL="2743200" lvl="5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6pPr>
            <a:lvl7pPr marL="3200400" lvl="6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7pPr>
            <a:lvl8pPr marL="3657600" lvl="7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8pPr>
            <a:lvl9pPr marL="4114800" lvl="8" indent="-4318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19050" y="933775"/>
            <a:ext cx="531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" sz="8600" b="1">
                <a:solidFill>
                  <a:srgbClr val="007BB9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8600" b="1">
              <a:solidFill>
                <a:srgbClr val="007BB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007BB9"/>
                </a:solidFill>
              </a:rPr>
              <a:pPr/>
              <a:t>‹#›</a:t>
            </a:fld>
            <a:endParaRPr>
              <a:solidFill>
                <a:srgbClr val="007B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33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5085031"/>
            <a:ext cx="9144000" cy="58469"/>
            <a:chOff x="0" y="6693778"/>
            <a:chExt cx="9144000" cy="77958"/>
          </a:xfrm>
        </p:grpSpPr>
        <p:sp>
          <p:nvSpPr>
            <p:cNvPr id="9" name="Rectangle 8"/>
            <p:cNvSpPr/>
            <p:nvPr/>
          </p:nvSpPr>
          <p:spPr>
            <a:xfrm>
              <a:off x="0" y="6693778"/>
              <a:ext cx="2383277" cy="7781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35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83277" y="6693915"/>
              <a:ext cx="6760723" cy="77821"/>
            </a:xfrm>
            <a:prstGeom prst="rect">
              <a:avLst/>
            </a:prstGeom>
            <a:gradFill flip="none" rotWithShape="1">
              <a:gsLst>
                <a:gs pos="77000">
                  <a:srgbClr val="00B0F0"/>
                </a:gs>
                <a:gs pos="0">
                  <a:srgbClr val="0092DA"/>
                </a:gs>
                <a:gs pos="10000">
                  <a:srgbClr val="94DEF9"/>
                </a:gs>
                <a:gs pos="21000">
                  <a:schemeClr val="bg1"/>
                </a:gs>
                <a:gs pos="100000">
                  <a:srgbClr val="0070C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350">
                <a:solidFill>
                  <a:prstClr val="white"/>
                </a:solidFill>
              </a:endParaRPr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5200" y="119058"/>
            <a:ext cx="8914846" cy="329400"/>
          </a:xfrm>
        </p:spPr>
        <p:txBody>
          <a:bodyPr>
            <a:noAutofit/>
          </a:bodyPr>
          <a:lstStyle>
            <a:lvl1pPr>
              <a:defRPr sz="195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3954" y="437346"/>
            <a:ext cx="8914846" cy="4374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727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58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42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5" name="Google Shape;45;p8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96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8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007BB9"/>
                </a:solidFill>
              </a:rPr>
              <a:pPr/>
              <a:t>‹#›</a:t>
            </a:fld>
            <a:endParaRPr>
              <a:solidFill>
                <a:srgbClr val="007B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28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86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 rot="5400000">
            <a:off x="-303375" y="9274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marL="914400" lvl="1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marL="1371600" lvl="2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3pPr>
            <a:lvl4pPr marL="1828800" lvl="3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4pPr>
            <a:lvl5pPr marL="2286000" lvl="4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5pPr>
            <a:lvl6pPr marL="2743200" lvl="5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6pPr>
            <a:lvl7pPr marL="3200400" lvl="6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7pPr>
            <a:lvl8pPr marL="3657600" lvl="7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8pPr>
            <a:lvl9pPr marL="4114800" lvl="8" indent="-4318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19050" y="933775"/>
            <a:ext cx="531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" sz="8600" b="1">
                <a:solidFill>
                  <a:srgbClr val="007BB9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8600" b="1">
              <a:solidFill>
                <a:srgbClr val="007BB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007BB9"/>
                </a:solidFill>
              </a:rPr>
              <a:pPr/>
              <a:t>‹#›</a:t>
            </a:fld>
            <a:endParaRPr>
              <a:solidFill>
                <a:srgbClr val="007B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90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1810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21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5" name="Google Shape;45;p8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26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64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007BB9"/>
                </a:solidFill>
              </a:rPr>
              <a:pPr/>
              <a:t>‹#›</a:t>
            </a:fld>
            <a:endParaRPr>
              <a:solidFill>
                <a:srgbClr val="007B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612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407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 rot="5400000">
            <a:off x="-303375" y="9274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marL="914400" lvl="1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marL="1371600" lvl="2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3pPr>
            <a:lvl4pPr marL="1828800" lvl="3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4pPr>
            <a:lvl5pPr marL="2286000" lvl="4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5pPr>
            <a:lvl6pPr marL="2743200" lvl="5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6pPr>
            <a:lvl7pPr marL="3200400" lvl="6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7pPr>
            <a:lvl8pPr marL="3657600" lvl="7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8pPr>
            <a:lvl9pPr marL="4114800" lvl="8" indent="-4318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19050" y="933775"/>
            <a:ext cx="531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" sz="8600" b="1">
                <a:solidFill>
                  <a:srgbClr val="007BB9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8600" b="1">
              <a:solidFill>
                <a:srgbClr val="007BB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007BB9"/>
                </a:solidFill>
              </a:rPr>
              <a:pPr/>
              <a:t>‹#›</a:t>
            </a:fld>
            <a:endParaRPr>
              <a:solidFill>
                <a:srgbClr val="007B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1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5085031"/>
            <a:ext cx="9144000" cy="58469"/>
            <a:chOff x="0" y="6693778"/>
            <a:chExt cx="9144000" cy="77958"/>
          </a:xfrm>
        </p:grpSpPr>
        <p:sp>
          <p:nvSpPr>
            <p:cNvPr id="9" name="Rectangle 8"/>
            <p:cNvSpPr/>
            <p:nvPr/>
          </p:nvSpPr>
          <p:spPr>
            <a:xfrm>
              <a:off x="0" y="6693778"/>
              <a:ext cx="2383277" cy="7781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35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83277" y="6693915"/>
              <a:ext cx="6760723" cy="77821"/>
            </a:xfrm>
            <a:prstGeom prst="rect">
              <a:avLst/>
            </a:prstGeom>
            <a:gradFill flip="none" rotWithShape="1">
              <a:gsLst>
                <a:gs pos="77000">
                  <a:srgbClr val="00B0F0"/>
                </a:gs>
                <a:gs pos="0">
                  <a:srgbClr val="0092DA"/>
                </a:gs>
                <a:gs pos="10000">
                  <a:srgbClr val="94DEF9"/>
                </a:gs>
                <a:gs pos="21000">
                  <a:schemeClr val="bg1"/>
                </a:gs>
                <a:gs pos="100000">
                  <a:srgbClr val="0070C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350">
                <a:solidFill>
                  <a:prstClr val="white"/>
                </a:solidFill>
              </a:endParaRPr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5200" y="119058"/>
            <a:ext cx="8914846" cy="329400"/>
          </a:xfrm>
        </p:spPr>
        <p:txBody>
          <a:bodyPr>
            <a:noAutofit/>
          </a:bodyPr>
          <a:lstStyle>
            <a:lvl1pPr>
              <a:defRPr sz="195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3954" y="437346"/>
            <a:ext cx="8914846" cy="4374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3717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568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19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5" name="Google Shape;45;p8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67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91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007BB9"/>
                </a:solidFill>
              </a:rPr>
              <a:pPr/>
              <a:t>‹#›</a:t>
            </a:fld>
            <a:endParaRPr>
              <a:solidFill>
                <a:srgbClr val="007B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118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1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 rot="5400000">
            <a:off x="-303375" y="9274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marL="914400" lvl="1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marL="1371600" lvl="2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3pPr>
            <a:lvl4pPr marL="1828800" lvl="3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4pPr>
            <a:lvl5pPr marL="2286000" lvl="4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5pPr>
            <a:lvl6pPr marL="2743200" lvl="5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6pPr>
            <a:lvl7pPr marL="3200400" lvl="6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7pPr>
            <a:lvl8pPr marL="3657600" lvl="7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8pPr>
            <a:lvl9pPr marL="4114800" lvl="8" indent="-4318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19050" y="933775"/>
            <a:ext cx="531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" sz="8600" b="1">
                <a:solidFill>
                  <a:srgbClr val="007BB9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8600" b="1">
              <a:solidFill>
                <a:srgbClr val="007BB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007BB9"/>
                </a:solidFill>
              </a:rPr>
              <a:pPr/>
              <a:t>‹#›</a:t>
            </a:fld>
            <a:endParaRPr>
              <a:solidFill>
                <a:srgbClr val="007B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087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5085031"/>
            <a:ext cx="9144000" cy="58469"/>
            <a:chOff x="0" y="6693778"/>
            <a:chExt cx="9144000" cy="77958"/>
          </a:xfrm>
        </p:grpSpPr>
        <p:sp>
          <p:nvSpPr>
            <p:cNvPr id="9" name="Rectangle 8"/>
            <p:cNvSpPr/>
            <p:nvPr/>
          </p:nvSpPr>
          <p:spPr>
            <a:xfrm>
              <a:off x="0" y="6693778"/>
              <a:ext cx="2383277" cy="7781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35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83277" y="6693915"/>
              <a:ext cx="6760723" cy="77821"/>
            </a:xfrm>
            <a:prstGeom prst="rect">
              <a:avLst/>
            </a:prstGeom>
            <a:gradFill flip="none" rotWithShape="1">
              <a:gsLst>
                <a:gs pos="77000">
                  <a:srgbClr val="00B0F0"/>
                </a:gs>
                <a:gs pos="0">
                  <a:srgbClr val="0092DA"/>
                </a:gs>
                <a:gs pos="10000">
                  <a:srgbClr val="94DEF9"/>
                </a:gs>
                <a:gs pos="21000">
                  <a:schemeClr val="bg1"/>
                </a:gs>
                <a:gs pos="100000">
                  <a:srgbClr val="0070C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350">
                <a:solidFill>
                  <a:prstClr val="white"/>
                </a:solidFill>
              </a:endParaRPr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5200" y="119058"/>
            <a:ext cx="8914846" cy="329400"/>
          </a:xfrm>
        </p:spPr>
        <p:txBody>
          <a:bodyPr>
            <a:noAutofit/>
          </a:bodyPr>
          <a:lstStyle>
            <a:lvl1pPr>
              <a:defRPr sz="195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3954" y="437346"/>
            <a:ext cx="8914846" cy="4374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06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5085031"/>
            <a:ext cx="9144000" cy="58469"/>
            <a:chOff x="0" y="6693778"/>
            <a:chExt cx="9144000" cy="77958"/>
          </a:xfrm>
        </p:grpSpPr>
        <p:sp>
          <p:nvSpPr>
            <p:cNvPr id="9" name="Rectangle 8"/>
            <p:cNvSpPr/>
            <p:nvPr/>
          </p:nvSpPr>
          <p:spPr>
            <a:xfrm>
              <a:off x="0" y="6693778"/>
              <a:ext cx="2383277" cy="7781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35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83277" y="6693915"/>
              <a:ext cx="6760723" cy="77821"/>
            </a:xfrm>
            <a:prstGeom prst="rect">
              <a:avLst/>
            </a:prstGeom>
            <a:gradFill flip="none" rotWithShape="1">
              <a:gsLst>
                <a:gs pos="77000">
                  <a:srgbClr val="00B0F0"/>
                </a:gs>
                <a:gs pos="0">
                  <a:srgbClr val="0092DA"/>
                </a:gs>
                <a:gs pos="10000">
                  <a:srgbClr val="94DEF9"/>
                </a:gs>
                <a:gs pos="21000">
                  <a:schemeClr val="bg1"/>
                </a:gs>
                <a:gs pos="100000">
                  <a:srgbClr val="0070C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350">
                <a:solidFill>
                  <a:prstClr val="white"/>
                </a:solidFill>
              </a:endParaRPr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5200" y="119058"/>
            <a:ext cx="8914846" cy="329400"/>
          </a:xfrm>
        </p:spPr>
        <p:txBody>
          <a:bodyPr>
            <a:noAutofit/>
          </a:bodyPr>
          <a:lstStyle>
            <a:lvl1pPr>
              <a:defRPr sz="195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3954" y="437346"/>
            <a:ext cx="8914846" cy="4374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802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-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036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38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835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6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" name="Resim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142174" y="0"/>
            <a:ext cx="1001826" cy="540429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-1"/>
            <a:ext cx="581186" cy="54042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6" r:id="rId4"/>
    <p:sldLayoutId id="2147483670" r:id="rId5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8725377" y="4866022"/>
            <a:ext cx="418627" cy="277479"/>
            <a:chOff x="11233342" y="6135264"/>
            <a:chExt cx="958658" cy="722736"/>
          </a:xfrm>
        </p:grpSpPr>
        <p:sp>
          <p:nvSpPr>
            <p:cNvPr id="3" name="Freeform 2"/>
            <p:cNvSpPr/>
            <p:nvPr userDrawn="1"/>
          </p:nvSpPr>
          <p:spPr>
            <a:xfrm>
              <a:off x="11233342" y="6135264"/>
              <a:ext cx="958658" cy="722736"/>
            </a:xfrm>
            <a:custGeom>
              <a:avLst/>
              <a:gdLst>
                <a:gd name="connsiteX0" fmla="*/ 958658 w 958658"/>
                <a:gd name="connsiteY0" fmla="*/ 0 h 722736"/>
                <a:gd name="connsiteX1" fmla="*/ 958658 w 958658"/>
                <a:gd name="connsiteY1" fmla="*/ 722736 h 722736"/>
                <a:gd name="connsiteX2" fmla="*/ 0 w 958658"/>
                <a:gd name="connsiteY2" fmla="*/ 722736 h 722736"/>
                <a:gd name="connsiteX3" fmla="*/ 27392 w 958658"/>
                <a:gd name="connsiteY3" fmla="*/ 685177 h 722736"/>
                <a:gd name="connsiteX4" fmla="*/ 890574 w 958658"/>
                <a:gd name="connsiteY4" fmla="*/ 24919 h 7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658" h="722736">
                  <a:moveTo>
                    <a:pt x="958658" y="0"/>
                  </a:moveTo>
                  <a:lnTo>
                    <a:pt x="958658" y="722736"/>
                  </a:lnTo>
                  <a:lnTo>
                    <a:pt x="0" y="722736"/>
                  </a:lnTo>
                  <a:lnTo>
                    <a:pt x="27392" y="685177"/>
                  </a:lnTo>
                  <a:cubicBezTo>
                    <a:pt x="253059" y="398017"/>
                    <a:pt x="549562" y="169155"/>
                    <a:pt x="890574" y="249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88296">
                <a:buClrTx/>
                <a:buFontTx/>
                <a:buNone/>
              </a:pPr>
              <a:endParaRPr lang="en-US" sz="1552" kern="1200">
                <a:solidFill>
                  <a:prstClr val="white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28" t="20928" r="20928" b="20928"/>
            <a:stretch/>
          </p:blipFill>
          <p:spPr>
            <a:xfrm>
              <a:off x="11741442" y="6423643"/>
              <a:ext cx="348958" cy="3489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589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sldNum="0" hdr="0" ftr="0" dt="0"/>
  <p:txStyles>
    <p:titleStyle>
      <a:lvl1pPr algn="ctr" defTabSz="788275" rtl="0" eaLnBrk="1" latinLnBrk="0" hangingPunct="1">
        <a:spcBef>
          <a:spcPct val="0"/>
        </a:spcBef>
        <a:buNone/>
        <a:defRPr sz="37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5604" indent="-295604" algn="l" defTabSz="788275" rtl="0" eaLnBrk="1" latinLnBrk="0" hangingPunct="1">
        <a:spcBef>
          <a:spcPct val="20000"/>
        </a:spcBef>
        <a:buFont typeface="Arial" pitchFamily="34" charset="0"/>
        <a:buChar char="•"/>
        <a:defRPr sz="2759" kern="1200">
          <a:solidFill>
            <a:schemeClr val="tx1"/>
          </a:solidFill>
          <a:latin typeface="+mn-lt"/>
          <a:ea typeface="+mn-ea"/>
          <a:cs typeface="+mn-cs"/>
        </a:defRPr>
      </a:lvl1pPr>
      <a:lvl2pPr marL="640474" indent="-246337" algn="l" defTabSz="788275" rtl="0" eaLnBrk="1" latinLnBrk="0" hangingPunct="1">
        <a:spcBef>
          <a:spcPct val="20000"/>
        </a:spcBef>
        <a:buFont typeface="Arial" pitchFamily="34" charset="0"/>
        <a:buChar char="–"/>
        <a:defRPr sz="2414" kern="1200">
          <a:solidFill>
            <a:schemeClr val="tx1"/>
          </a:solidFill>
          <a:latin typeface="+mn-lt"/>
          <a:ea typeface="+mn-ea"/>
          <a:cs typeface="+mn-cs"/>
        </a:defRPr>
      </a:lvl2pPr>
      <a:lvl3pPr marL="985344" indent="-197068" algn="l" defTabSz="788275" rtl="0" eaLnBrk="1" latinLnBrk="0" hangingPunct="1">
        <a:spcBef>
          <a:spcPct val="20000"/>
        </a:spcBef>
        <a:buFont typeface="Arial" pitchFamily="34" charset="0"/>
        <a:buChar char="•"/>
        <a:defRPr sz="2069" kern="1200">
          <a:solidFill>
            <a:schemeClr val="tx1"/>
          </a:solidFill>
          <a:latin typeface="+mn-lt"/>
          <a:ea typeface="+mn-ea"/>
          <a:cs typeface="+mn-cs"/>
        </a:defRPr>
      </a:lvl3pPr>
      <a:lvl4pPr marL="1379482" indent="-197068" algn="l" defTabSz="788275" rtl="0" eaLnBrk="1" latinLnBrk="0" hangingPunct="1">
        <a:spcBef>
          <a:spcPct val="20000"/>
        </a:spcBef>
        <a:buFont typeface="Arial" pitchFamily="34" charset="0"/>
        <a:buChar char="–"/>
        <a:defRPr sz="1724" kern="1200">
          <a:solidFill>
            <a:schemeClr val="tx1"/>
          </a:solidFill>
          <a:latin typeface="+mn-lt"/>
          <a:ea typeface="+mn-ea"/>
          <a:cs typeface="+mn-cs"/>
        </a:defRPr>
      </a:lvl4pPr>
      <a:lvl5pPr marL="1773620" indent="-197068" algn="l" defTabSz="788275" rtl="0" eaLnBrk="1" latinLnBrk="0" hangingPunct="1">
        <a:spcBef>
          <a:spcPct val="20000"/>
        </a:spcBef>
        <a:buFont typeface="Arial" pitchFamily="34" charset="0"/>
        <a:buChar char="»"/>
        <a:defRPr sz="1724" kern="1200">
          <a:solidFill>
            <a:schemeClr val="tx1"/>
          </a:solidFill>
          <a:latin typeface="+mn-lt"/>
          <a:ea typeface="+mn-ea"/>
          <a:cs typeface="+mn-cs"/>
        </a:defRPr>
      </a:lvl5pPr>
      <a:lvl6pPr marL="2167758" indent="-197068" algn="l" defTabSz="788275" rtl="0" eaLnBrk="1" latinLnBrk="0" hangingPunct="1">
        <a:spcBef>
          <a:spcPct val="20000"/>
        </a:spcBef>
        <a:buFont typeface="Arial" pitchFamily="34" charset="0"/>
        <a:buChar char="•"/>
        <a:defRPr sz="1724" kern="1200">
          <a:solidFill>
            <a:schemeClr val="tx1"/>
          </a:solidFill>
          <a:latin typeface="+mn-lt"/>
          <a:ea typeface="+mn-ea"/>
          <a:cs typeface="+mn-cs"/>
        </a:defRPr>
      </a:lvl6pPr>
      <a:lvl7pPr marL="2561896" indent="-197068" algn="l" defTabSz="788275" rtl="0" eaLnBrk="1" latinLnBrk="0" hangingPunct="1">
        <a:spcBef>
          <a:spcPct val="20000"/>
        </a:spcBef>
        <a:buFont typeface="Arial" pitchFamily="34" charset="0"/>
        <a:buChar char="•"/>
        <a:defRPr sz="1724" kern="1200">
          <a:solidFill>
            <a:schemeClr val="tx1"/>
          </a:solidFill>
          <a:latin typeface="+mn-lt"/>
          <a:ea typeface="+mn-ea"/>
          <a:cs typeface="+mn-cs"/>
        </a:defRPr>
      </a:lvl7pPr>
      <a:lvl8pPr marL="2956033" indent="-197068" algn="l" defTabSz="788275" rtl="0" eaLnBrk="1" latinLnBrk="0" hangingPunct="1">
        <a:spcBef>
          <a:spcPct val="20000"/>
        </a:spcBef>
        <a:buFont typeface="Arial" pitchFamily="34" charset="0"/>
        <a:buChar char="•"/>
        <a:defRPr sz="1724" kern="1200">
          <a:solidFill>
            <a:schemeClr val="tx1"/>
          </a:solidFill>
          <a:latin typeface="+mn-lt"/>
          <a:ea typeface="+mn-ea"/>
          <a:cs typeface="+mn-cs"/>
        </a:defRPr>
      </a:lvl8pPr>
      <a:lvl9pPr marL="3350172" indent="-197068" algn="l" defTabSz="788275" rtl="0" eaLnBrk="1" latinLnBrk="0" hangingPunct="1">
        <a:spcBef>
          <a:spcPct val="20000"/>
        </a:spcBef>
        <a:buFont typeface="Arial" pitchFamily="34" charset="0"/>
        <a:buChar char="•"/>
        <a:defRPr sz="17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8275" rtl="0" eaLnBrk="1" latinLnBrk="0" hangingPunct="1">
        <a:defRPr sz="1552" kern="1200">
          <a:solidFill>
            <a:schemeClr val="tx1"/>
          </a:solidFill>
          <a:latin typeface="+mn-lt"/>
          <a:ea typeface="+mn-ea"/>
          <a:cs typeface="+mn-cs"/>
        </a:defRPr>
      </a:lvl1pPr>
      <a:lvl2pPr marL="394138" algn="l" defTabSz="788275" rtl="0" eaLnBrk="1" latinLnBrk="0" hangingPunct="1">
        <a:defRPr sz="1552" kern="1200">
          <a:solidFill>
            <a:schemeClr val="tx1"/>
          </a:solidFill>
          <a:latin typeface="+mn-lt"/>
          <a:ea typeface="+mn-ea"/>
          <a:cs typeface="+mn-cs"/>
        </a:defRPr>
      </a:lvl2pPr>
      <a:lvl3pPr marL="788275" algn="l" defTabSz="788275" rtl="0" eaLnBrk="1" latinLnBrk="0" hangingPunct="1">
        <a:defRPr sz="1552" kern="1200">
          <a:solidFill>
            <a:schemeClr val="tx1"/>
          </a:solidFill>
          <a:latin typeface="+mn-lt"/>
          <a:ea typeface="+mn-ea"/>
          <a:cs typeface="+mn-cs"/>
        </a:defRPr>
      </a:lvl3pPr>
      <a:lvl4pPr marL="1182414" algn="l" defTabSz="788275" rtl="0" eaLnBrk="1" latinLnBrk="0" hangingPunct="1">
        <a:defRPr sz="1552" kern="1200">
          <a:solidFill>
            <a:schemeClr val="tx1"/>
          </a:solidFill>
          <a:latin typeface="+mn-lt"/>
          <a:ea typeface="+mn-ea"/>
          <a:cs typeface="+mn-cs"/>
        </a:defRPr>
      </a:lvl4pPr>
      <a:lvl5pPr marL="1576552" algn="l" defTabSz="788275" rtl="0" eaLnBrk="1" latinLnBrk="0" hangingPunct="1">
        <a:defRPr sz="1552" kern="1200">
          <a:solidFill>
            <a:schemeClr val="tx1"/>
          </a:solidFill>
          <a:latin typeface="+mn-lt"/>
          <a:ea typeface="+mn-ea"/>
          <a:cs typeface="+mn-cs"/>
        </a:defRPr>
      </a:lvl5pPr>
      <a:lvl6pPr marL="1970689" algn="l" defTabSz="788275" rtl="0" eaLnBrk="1" latinLnBrk="0" hangingPunct="1">
        <a:defRPr sz="1552" kern="1200">
          <a:solidFill>
            <a:schemeClr val="tx1"/>
          </a:solidFill>
          <a:latin typeface="+mn-lt"/>
          <a:ea typeface="+mn-ea"/>
          <a:cs typeface="+mn-cs"/>
        </a:defRPr>
      </a:lvl6pPr>
      <a:lvl7pPr marL="2364827" algn="l" defTabSz="788275" rtl="0" eaLnBrk="1" latinLnBrk="0" hangingPunct="1">
        <a:defRPr sz="1552" kern="1200">
          <a:solidFill>
            <a:schemeClr val="tx1"/>
          </a:solidFill>
          <a:latin typeface="+mn-lt"/>
          <a:ea typeface="+mn-ea"/>
          <a:cs typeface="+mn-cs"/>
        </a:defRPr>
      </a:lvl7pPr>
      <a:lvl8pPr marL="2758965" algn="l" defTabSz="788275" rtl="0" eaLnBrk="1" latinLnBrk="0" hangingPunct="1">
        <a:defRPr sz="1552" kern="1200">
          <a:solidFill>
            <a:schemeClr val="tx1"/>
          </a:solidFill>
          <a:latin typeface="+mn-lt"/>
          <a:ea typeface="+mn-ea"/>
          <a:cs typeface="+mn-cs"/>
        </a:defRPr>
      </a:lvl8pPr>
      <a:lvl9pPr marL="3153103" algn="l" defTabSz="788275" rtl="0" eaLnBrk="1" latinLnBrk="0" hangingPunct="1">
        <a:defRPr sz="15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754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935981" y="0"/>
            <a:ext cx="1208019" cy="62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888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935981" y="0"/>
            <a:ext cx="1208019" cy="62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771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935981" y="0"/>
            <a:ext cx="1208019" cy="62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510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935981" y="0"/>
            <a:ext cx="1208019" cy="62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201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microsoft.com/office/2007/relationships/hdphoto" Target="../media/hdphoto1.wdp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4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0" y="0"/>
            <a:ext cx="9144001" cy="5155338"/>
            <a:chOff x="-1" y="-11838"/>
            <a:chExt cx="9144001" cy="5155338"/>
          </a:xfrm>
        </p:grpSpPr>
        <p:sp>
          <p:nvSpPr>
            <p:cNvPr id="2" name="Dikdörtgen 1"/>
            <p:cNvSpPr/>
            <p:nvPr/>
          </p:nvSpPr>
          <p:spPr>
            <a:xfrm>
              <a:off x="-1" y="-5919"/>
              <a:ext cx="9144001" cy="5143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6" name="Picture 339">
              <a:extLst>
                <a:ext uri="{FF2B5EF4-FFF2-40B4-BE49-F238E27FC236}">
                  <a16:creationId xmlns:a16="http://schemas.microsoft.com/office/drawing/2014/main" xmlns="" id="{127B296C-72E8-414E-A4A6-02CF9022E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3" y="-5919"/>
              <a:ext cx="7776938" cy="5149419"/>
            </a:xfrm>
            <a:prstGeom prst="rect">
              <a:avLst/>
            </a:prstGeom>
          </p:spPr>
        </p:pic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548" y="-11838"/>
              <a:ext cx="1414021" cy="1414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363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74063" y="636212"/>
            <a:ext cx="4927934" cy="609131"/>
          </a:xfrm>
        </p:spPr>
        <p:txBody>
          <a:bodyPr/>
          <a:lstStyle/>
          <a:p>
            <a:r>
              <a:rPr lang="tr-TR" sz="4000" b="1" dirty="0" smtClean="0">
                <a:latin typeface="Barlow" panose="020B0604020202020204" charset="-94"/>
              </a:rPr>
              <a:t>ZAMAN YÖNETİMİ</a:t>
            </a:r>
            <a:endParaRPr lang="tr-TR" sz="4000" b="1" dirty="0">
              <a:latin typeface="Barlow" panose="020B0604020202020204" charset="-94"/>
            </a:endParaRPr>
          </a:p>
        </p:txBody>
      </p:sp>
      <p:grpSp>
        <p:nvGrpSpPr>
          <p:cNvPr id="113" name="Grup 112"/>
          <p:cNvGrpSpPr/>
          <p:nvPr/>
        </p:nvGrpSpPr>
        <p:grpSpPr>
          <a:xfrm>
            <a:off x="6212571" y="182558"/>
            <a:ext cx="1846844" cy="1977384"/>
            <a:chOff x="226562" y="1653319"/>
            <a:chExt cx="2727213" cy="285708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E88FF675-17DB-448D-A903-A80261FA38E8}"/>
                </a:ext>
              </a:extLst>
            </p:cNvPr>
            <p:cNvSpPr/>
            <p:nvPr/>
          </p:nvSpPr>
          <p:spPr>
            <a:xfrm>
              <a:off x="439196" y="4220291"/>
              <a:ext cx="2250118" cy="290108"/>
            </a:xfrm>
            <a:prstGeom prst="ellipse">
              <a:avLst/>
            </a:prstGeom>
            <a:solidFill>
              <a:srgbClr val="000000">
                <a:alpha val="1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7" name="AutoShape 3">
              <a:extLst>
                <a:ext uri="{FF2B5EF4-FFF2-40B4-BE49-F238E27FC236}">
                  <a16:creationId xmlns:a16="http://schemas.microsoft.com/office/drawing/2014/main" xmlns="" id="{D973A8D7-7135-40B6-B774-A659EAAC2B6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6562" y="1656954"/>
              <a:ext cx="2727213" cy="2399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xmlns="" id="{E8778CBF-BF28-45A9-8825-A3E463D4FA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675" y="1653319"/>
              <a:ext cx="2718988" cy="2402807"/>
            </a:xfrm>
            <a:custGeom>
              <a:avLst/>
              <a:gdLst>
                <a:gd name="T0" fmla="*/ 486 w 658"/>
                <a:gd name="T1" fmla="*/ 587 h 658"/>
                <a:gd name="T2" fmla="*/ 432 w 658"/>
                <a:gd name="T3" fmla="*/ 571 h 658"/>
                <a:gd name="T4" fmla="*/ 379 w 658"/>
                <a:gd name="T5" fmla="*/ 603 h 658"/>
                <a:gd name="T6" fmla="*/ 342 w 658"/>
                <a:gd name="T7" fmla="*/ 657 h 658"/>
                <a:gd name="T8" fmla="*/ 275 w 658"/>
                <a:gd name="T9" fmla="*/ 652 h 658"/>
                <a:gd name="T10" fmla="*/ 251 w 658"/>
                <a:gd name="T11" fmla="*/ 594 h 658"/>
                <a:gd name="T12" fmla="*/ 201 w 658"/>
                <a:gd name="T13" fmla="*/ 558 h 658"/>
                <a:gd name="T14" fmla="*/ 134 w 658"/>
                <a:gd name="T15" fmla="*/ 576 h 658"/>
                <a:gd name="T16" fmla="*/ 89 w 658"/>
                <a:gd name="T17" fmla="*/ 553 h 658"/>
                <a:gd name="T18" fmla="*/ 66 w 658"/>
                <a:gd name="T19" fmla="*/ 494 h 658"/>
                <a:gd name="T20" fmla="*/ 92 w 658"/>
                <a:gd name="T21" fmla="*/ 449 h 658"/>
                <a:gd name="T22" fmla="*/ 78 w 658"/>
                <a:gd name="T23" fmla="*/ 402 h 658"/>
                <a:gd name="T24" fmla="*/ 18 w 658"/>
                <a:gd name="T25" fmla="*/ 366 h 658"/>
                <a:gd name="T26" fmla="*/ 3 w 658"/>
                <a:gd name="T27" fmla="*/ 283 h 658"/>
                <a:gd name="T28" fmla="*/ 66 w 658"/>
                <a:gd name="T29" fmla="*/ 251 h 658"/>
                <a:gd name="T30" fmla="*/ 102 w 658"/>
                <a:gd name="T31" fmla="*/ 200 h 658"/>
                <a:gd name="T32" fmla="*/ 83 w 658"/>
                <a:gd name="T33" fmla="*/ 136 h 658"/>
                <a:gd name="T34" fmla="*/ 132 w 658"/>
                <a:gd name="T35" fmla="*/ 66 h 658"/>
                <a:gd name="T36" fmla="*/ 197 w 658"/>
                <a:gd name="T37" fmla="*/ 87 h 658"/>
                <a:gd name="T38" fmla="*/ 259 w 658"/>
                <a:gd name="T39" fmla="*/ 78 h 658"/>
                <a:gd name="T40" fmla="*/ 292 w 658"/>
                <a:gd name="T41" fmla="*/ 19 h 658"/>
                <a:gd name="T42" fmla="*/ 377 w 658"/>
                <a:gd name="T43" fmla="*/ 4 h 658"/>
                <a:gd name="T44" fmla="*/ 408 w 658"/>
                <a:gd name="T45" fmla="*/ 66 h 658"/>
                <a:gd name="T46" fmla="*/ 456 w 658"/>
                <a:gd name="T47" fmla="*/ 102 h 658"/>
                <a:gd name="T48" fmla="*/ 524 w 658"/>
                <a:gd name="T49" fmla="*/ 83 h 658"/>
                <a:gd name="T50" fmla="*/ 582 w 658"/>
                <a:gd name="T51" fmla="*/ 118 h 658"/>
                <a:gd name="T52" fmla="*/ 587 w 658"/>
                <a:gd name="T53" fmla="*/ 171 h 658"/>
                <a:gd name="T54" fmla="*/ 569 w 658"/>
                <a:gd name="T55" fmla="*/ 227 h 658"/>
                <a:gd name="T56" fmla="*/ 601 w 658"/>
                <a:gd name="T57" fmla="*/ 279 h 658"/>
                <a:gd name="T58" fmla="*/ 657 w 658"/>
                <a:gd name="T59" fmla="*/ 317 h 658"/>
                <a:gd name="T60" fmla="*/ 654 w 658"/>
                <a:gd name="T61" fmla="*/ 377 h 658"/>
                <a:gd name="T62" fmla="*/ 594 w 658"/>
                <a:gd name="T63" fmla="*/ 407 h 658"/>
                <a:gd name="T64" fmla="*/ 560 w 658"/>
                <a:gd name="T65" fmla="*/ 451 h 658"/>
                <a:gd name="T66" fmla="*/ 575 w 658"/>
                <a:gd name="T67" fmla="*/ 523 h 658"/>
                <a:gd name="T68" fmla="*/ 527 w 658"/>
                <a:gd name="T69" fmla="*/ 592 h 658"/>
                <a:gd name="T70" fmla="*/ 529 w 658"/>
                <a:gd name="T71" fmla="*/ 329 h 658"/>
                <a:gd name="T72" fmla="*/ 129 w 658"/>
                <a:gd name="T73" fmla="*/ 330 h 658"/>
                <a:gd name="T74" fmla="*/ 529 w 658"/>
                <a:gd name="T75" fmla="*/ 329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8" h="658">
                  <a:moveTo>
                    <a:pt x="511" y="597"/>
                  </a:moveTo>
                  <a:cubicBezTo>
                    <a:pt x="501" y="598"/>
                    <a:pt x="494" y="591"/>
                    <a:pt x="486" y="587"/>
                  </a:cubicBezTo>
                  <a:cubicBezTo>
                    <a:pt x="476" y="582"/>
                    <a:pt x="467" y="576"/>
                    <a:pt x="457" y="571"/>
                  </a:cubicBezTo>
                  <a:cubicBezTo>
                    <a:pt x="449" y="567"/>
                    <a:pt x="440" y="567"/>
                    <a:pt x="432" y="571"/>
                  </a:cubicBezTo>
                  <a:cubicBezTo>
                    <a:pt x="421" y="575"/>
                    <a:pt x="411" y="578"/>
                    <a:pt x="400" y="582"/>
                  </a:cubicBezTo>
                  <a:cubicBezTo>
                    <a:pt x="390" y="586"/>
                    <a:pt x="383" y="593"/>
                    <a:pt x="379" y="603"/>
                  </a:cubicBezTo>
                  <a:cubicBezTo>
                    <a:pt x="375" y="614"/>
                    <a:pt x="370" y="626"/>
                    <a:pt x="367" y="638"/>
                  </a:cubicBezTo>
                  <a:cubicBezTo>
                    <a:pt x="364" y="647"/>
                    <a:pt x="353" y="658"/>
                    <a:pt x="342" y="657"/>
                  </a:cubicBezTo>
                  <a:cubicBezTo>
                    <a:pt x="328" y="657"/>
                    <a:pt x="313" y="658"/>
                    <a:pt x="299" y="657"/>
                  </a:cubicBezTo>
                  <a:cubicBezTo>
                    <a:pt x="291" y="656"/>
                    <a:pt x="283" y="655"/>
                    <a:pt x="275" y="652"/>
                  </a:cubicBezTo>
                  <a:cubicBezTo>
                    <a:pt x="266" y="649"/>
                    <a:pt x="262" y="641"/>
                    <a:pt x="260" y="632"/>
                  </a:cubicBezTo>
                  <a:cubicBezTo>
                    <a:pt x="257" y="619"/>
                    <a:pt x="254" y="606"/>
                    <a:pt x="251" y="594"/>
                  </a:cubicBezTo>
                  <a:cubicBezTo>
                    <a:pt x="247" y="583"/>
                    <a:pt x="240" y="576"/>
                    <a:pt x="230" y="572"/>
                  </a:cubicBezTo>
                  <a:cubicBezTo>
                    <a:pt x="220" y="567"/>
                    <a:pt x="211" y="563"/>
                    <a:pt x="201" y="558"/>
                  </a:cubicBezTo>
                  <a:cubicBezTo>
                    <a:pt x="189" y="552"/>
                    <a:pt x="177" y="554"/>
                    <a:pt x="165" y="561"/>
                  </a:cubicBezTo>
                  <a:cubicBezTo>
                    <a:pt x="155" y="566"/>
                    <a:pt x="144" y="571"/>
                    <a:pt x="134" y="576"/>
                  </a:cubicBezTo>
                  <a:cubicBezTo>
                    <a:pt x="124" y="579"/>
                    <a:pt x="114" y="579"/>
                    <a:pt x="106" y="571"/>
                  </a:cubicBezTo>
                  <a:cubicBezTo>
                    <a:pt x="100" y="565"/>
                    <a:pt x="95" y="559"/>
                    <a:pt x="89" y="553"/>
                  </a:cubicBezTo>
                  <a:cubicBezTo>
                    <a:pt x="82" y="545"/>
                    <a:pt x="75" y="537"/>
                    <a:pt x="68" y="529"/>
                  </a:cubicBezTo>
                  <a:cubicBezTo>
                    <a:pt x="59" y="518"/>
                    <a:pt x="59" y="507"/>
                    <a:pt x="66" y="494"/>
                  </a:cubicBezTo>
                  <a:cubicBezTo>
                    <a:pt x="73" y="482"/>
                    <a:pt x="81" y="470"/>
                    <a:pt x="88" y="458"/>
                  </a:cubicBezTo>
                  <a:cubicBezTo>
                    <a:pt x="90" y="455"/>
                    <a:pt x="91" y="452"/>
                    <a:pt x="92" y="449"/>
                  </a:cubicBezTo>
                  <a:cubicBezTo>
                    <a:pt x="95" y="443"/>
                    <a:pt x="91" y="439"/>
                    <a:pt x="89" y="434"/>
                  </a:cubicBezTo>
                  <a:cubicBezTo>
                    <a:pt x="86" y="423"/>
                    <a:pt x="82" y="413"/>
                    <a:pt x="78" y="402"/>
                  </a:cubicBezTo>
                  <a:cubicBezTo>
                    <a:pt x="74" y="391"/>
                    <a:pt x="66" y="383"/>
                    <a:pt x="54" y="379"/>
                  </a:cubicBezTo>
                  <a:cubicBezTo>
                    <a:pt x="42" y="375"/>
                    <a:pt x="30" y="371"/>
                    <a:pt x="18" y="366"/>
                  </a:cubicBezTo>
                  <a:cubicBezTo>
                    <a:pt x="9" y="362"/>
                    <a:pt x="1" y="355"/>
                    <a:pt x="1" y="343"/>
                  </a:cubicBezTo>
                  <a:cubicBezTo>
                    <a:pt x="0" y="323"/>
                    <a:pt x="0" y="303"/>
                    <a:pt x="3" y="283"/>
                  </a:cubicBezTo>
                  <a:cubicBezTo>
                    <a:pt x="5" y="271"/>
                    <a:pt x="15" y="262"/>
                    <a:pt x="26" y="260"/>
                  </a:cubicBezTo>
                  <a:cubicBezTo>
                    <a:pt x="40" y="257"/>
                    <a:pt x="53" y="254"/>
                    <a:pt x="66" y="251"/>
                  </a:cubicBezTo>
                  <a:cubicBezTo>
                    <a:pt x="75" y="248"/>
                    <a:pt x="82" y="242"/>
                    <a:pt x="86" y="234"/>
                  </a:cubicBezTo>
                  <a:cubicBezTo>
                    <a:pt x="92" y="223"/>
                    <a:pt x="97" y="211"/>
                    <a:pt x="102" y="200"/>
                  </a:cubicBezTo>
                  <a:cubicBezTo>
                    <a:pt x="106" y="191"/>
                    <a:pt x="105" y="181"/>
                    <a:pt x="101" y="172"/>
                  </a:cubicBezTo>
                  <a:cubicBezTo>
                    <a:pt x="95" y="160"/>
                    <a:pt x="89" y="148"/>
                    <a:pt x="83" y="136"/>
                  </a:cubicBezTo>
                  <a:cubicBezTo>
                    <a:pt x="79" y="125"/>
                    <a:pt x="80" y="115"/>
                    <a:pt x="87" y="107"/>
                  </a:cubicBezTo>
                  <a:cubicBezTo>
                    <a:pt x="100" y="91"/>
                    <a:pt x="115" y="78"/>
                    <a:pt x="132" y="66"/>
                  </a:cubicBezTo>
                  <a:cubicBezTo>
                    <a:pt x="141" y="60"/>
                    <a:pt x="153" y="60"/>
                    <a:pt x="162" y="65"/>
                  </a:cubicBezTo>
                  <a:cubicBezTo>
                    <a:pt x="173" y="72"/>
                    <a:pt x="185" y="80"/>
                    <a:pt x="197" y="87"/>
                  </a:cubicBezTo>
                  <a:cubicBezTo>
                    <a:pt x="206" y="92"/>
                    <a:pt x="217" y="93"/>
                    <a:pt x="228" y="90"/>
                  </a:cubicBezTo>
                  <a:cubicBezTo>
                    <a:pt x="238" y="86"/>
                    <a:pt x="249" y="83"/>
                    <a:pt x="259" y="78"/>
                  </a:cubicBezTo>
                  <a:cubicBezTo>
                    <a:pt x="267" y="75"/>
                    <a:pt x="274" y="68"/>
                    <a:pt x="277" y="59"/>
                  </a:cubicBezTo>
                  <a:cubicBezTo>
                    <a:pt x="282" y="46"/>
                    <a:pt x="287" y="32"/>
                    <a:pt x="292" y="19"/>
                  </a:cubicBezTo>
                  <a:cubicBezTo>
                    <a:pt x="295" y="9"/>
                    <a:pt x="306" y="1"/>
                    <a:pt x="316" y="0"/>
                  </a:cubicBezTo>
                  <a:cubicBezTo>
                    <a:pt x="337" y="0"/>
                    <a:pt x="357" y="1"/>
                    <a:pt x="377" y="4"/>
                  </a:cubicBezTo>
                  <a:cubicBezTo>
                    <a:pt x="386" y="5"/>
                    <a:pt x="396" y="16"/>
                    <a:pt x="398" y="26"/>
                  </a:cubicBezTo>
                  <a:cubicBezTo>
                    <a:pt x="401" y="39"/>
                    <a:pt x="404" y="53"/>
                    <a:pt x="408" y="66"/>
                  </a:cubicBezTo>
                  <a:cubicBezTo>
                    <a:pt x="410" y="75"/>
                    <a:pt x="416" y="82"/>
                    <a:pt x="424" y="87"/>
                  </a:cubicBezTo>
                  <a:cubicBezTo>
                    <a:pt x="434" y="92"/>
                    <a:pt x="445" y="97"/>
                    <a:pt x="456" y="102"/>
                  </a:cubicBezTo>
                  <a:cubicBezTo>
                    <a:pt x="467" y="106"/>
                    <a:pt x="477" y="105"/>
                    <a:pt x="487" y="100"/>
                  </a:cubicBezTo>
                  <a:cubicBezTo>
                    <a:pt x="500" y="94"/>
                    <a:pt x="512" y="88"/>
                    <a:pt x="524" y="83"/>
                  </a:cubicBezTo>
                  <a:cubicBezTo>
                    <a:pt x="534" y="79"/>
                    <a:pt x="544" y="80"/>
                    <a:pt x="552" y="88"/>
                  </a:cubicBezTo>
                  <a:cubicBezTo>
                    <a:pt x="562" y="98"/>
                    <a:pt x="574" y="107"/>
                    <a:pt x="582" y="118"/>
                  </a:cubicBezTo>
                  <a:cubicBezTo>
                    <a:pt x="590" y="127"/>
                    <a:pt x="599" y="137"/>
                    <a:pt x="597" y="151"/>
                  </a:cubicBezTo>
                  <a:cubicBezTo>
                    <a:pt x="596" y="159"/>
                    <a:pt x="591" y="165"/>
                    <a:pt x="587" y="171"/>
                  </a:cubicBezTo>
                  <a:cubicBezTo>
                    <a:pt x="582" y="181"/>
                    <a:pt x="576" y="190"/>
                    <a:pt x="570" y="199"/>
                  </a:cubicBezTo>
                  <a:cubicBezTo>
                    <a:pt x="564" y="208"/>
                    <a:pt x="563" y="217"/>
                    <a:pt x="569" y="227"/>
                  </a:cubicBezTo>
                  <a:cubicBezTo>
                    <a:pt x="573" y="236"/>
                    <a:pt x="576" y="246"/>
                    <a:pt x="579" y="255"/>
                  </a:cubicBezTo>
                  <a:cubicBezTo>
                    <a:pt x="583" y="266"/>
                    <a:pt x="590" y="275"/>
                    <a:pt x="601" y="279"/>
                  </a:cubicBezTo>
                  <a:cubicBezTo>
                    <a:pt x="613" y="283"/>
                    <a:pt x="626" y="288"/>
                    <a:pt x="638" y="292"/>
                  </a:cubicBezTo>
                  <a:cubicBezTo>
                    <a:pt x="648" y="295"/>
                    <a:pt x="658" y="306"/>
                    <a:pt x="657" y="317"/>
                  </a:cubicBezTo>
                  <a:cubicBezTo>
                    <a:pt x="657" y="322"/>
                    <a:pt x="658" y="328"/>
                    <a:pt x="658" y="334"/>
                  </a:cubicBezTo>
                  <a:cubicBezTo>
                    <a:pt x="657" y="348"/>
                    <a:pt x="656" y="363"/>
                    <a:pt x="654" y="377"/>
                  </a:cubicBezTo>
                  <a:cubicBezTo>
                    <a:pt x="653" y="386"/>
                    <a:pt x="642" y="396"/>
                    <a:pt x="633" y="398"/>
                  </a:cubicBezTo>
                  <a:cubicBezTo>
                    <a:pt x="620" y="401"/>
                    <a:pt x="607" y="404"/>
                    <a:pt x="594" y="407"/>
                  </a:cubicBezTo>
                  <a:cubicBezTo>
                    <a:pt x="581" y="411"/>
                    <a:pt x="574" y="421"/>
                    <a:pt x="569" y="433"/>
                  </a:cubicBezTo>
                  <a:cubicBezTo>
                    <a:pt x="566" y="440"/>
                    <a:pt x="563" y="446"/>
                    <a:pt x="560" y="451"/>
                  </a:cubicBezTo>
                  <a:cubicBezTo>
                    <a:pt x="552" y="465"/>
                    <a:pt x="553" y="479"/>
                    <a:pt x="560" y="493"/>
                  </a:cubicBezTo>
                  <a:cubicBezTo>
                    <a:pt x="565" y="503"/>
                    <a:pt x="570" y="513"/>
                    <a:pt x="575" y="523"/>
                  </a:cubicBezTo>
                  <a:cubicBezTo>
                    <a:pt x="579" y="534"/>
                    <a:pt x="578" y="544"/>
                    <a:pt x="570" y="553"/>
                  </a:cubicBezTo>
                  <a:cubicBezTo>
                    <a:pt x="557" y="567"/>
                    <a:pt x="543" y="580"/>
                    <a:pt x="527" y="592"/>
                  </a:cubicBezTo>
                  <a:cubicBezTo>
                    <a:pt x="522" y="595"/>
                    <a:pt x="517" y="597"/>
                    <a:pt x="511" y="597"/>
                  </a:cubicBezTo>
                  <a:close/>
                  <a:moveTo>
                    <a:pt x="529" y="329"/>
                  </a:moveTo>
                  <a:cubicBezTo>
                    <a:pt x="529" y="219"/>
                    <a:pt x="438" y="129"/>
                    <a:pt x="329" y="129"/>
                  </a:cubicBezTo>
                  <a:cubicBezTo>
                    <a:pt x="218" y="130"/>
                    <a:pt x="129" y="219"/>
                    <a:pt x="129" y="330"/>
                  </a:cubicBezTo>
                  <a:cubicBezTo>
                    <a:pt x="130" y="439"/>
                    <a:pt x="219" y="529"/>
                    <a:pt x="329" y="529"/>
                  </a:cubicBezTo>
                  <a:cubicBezTo>
                    <a:pt x="440" y="529"/>
                    <a:pt x="529" y="439"/>
                    <a:pt x="529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xmlns="" id="{BD55753C-C0DA-4049-9678-D0330D5F6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043" y="2467583"/>
              <a:ext cx="361983" cy="683400"/>
            </a:xfrm>
            <a:custGeom>
              <a:avLst/>
              <a:gdLst>
                <a:gd name="T0" fmla="*/ 67 w 88"/>
                <a:gd name="T1" fmla="*/ 46 h 187"/>
                <a:gd name="T2" fmla="*/ 67 w 88"/>
                <a:gd name="T3" fmla="*/ 72 h 187"/>
                <a:gd name="T4" fmla="*/ 72 w 88"/>
                <a:gd name="T5" fmla="*/ 83 h 187"/>
                <a:gd name="T6" fmla="*/ 76 w 88"/>
                <a:gd name="T7" fmla="*/ 127 h 187"/>
                <a:gd name="T8" fmla="*/ 59 w 88"/>
                <a:gd name="T9" fmla="*/ 135 h 187"/>
                <a:gd name="T10" fmla="*/ 48 w 88"/>
                <a:gd name="T11" fmla="*/ 143 h 187"/>
                <a:gd name="T12" fmla="*/ 28 w 88"/>
                <a:gd name="T13" fmla="*/ 177 h 187"/>
                <a:gd name="T14" fmla="*/ 10 w 88"/>
                <a:gd name="T15" fmla="*/ 183 h 187"/>
                <a:gd name="T16" fmla="*/ 4 w 88"/>
                <a:gd name="T17" fmla="*/ 166 h 187"/>
                <a:gd name="T18" fmla="*/ 27 w 88"/>
                <a:gd name="T19" fmla="*/ 127 h 187"/>
                <a:gd name="T20" fmla="*/ 27 w 88"/>
                <a:gd name="T21" fmla="*/ 120 h 187"/>
                <a:gd name="T22" fmla="*/ 37 w 88"/>
                <a:gd name="T23" fmla="*/ 81 h 187"/>
                <a:gd name="T24" fmla="*/ 41 w 88"/>
                <a:gd name="T25" fmla="*/ 74 h 187"/>
                <a:gd name="T26" fmla="*/ 41 w 88"/>
                <a:gd name="T27" fmla="*/ 17 h 187"/>
                <a:gd name="T28" fmla="*/ 48 w 88"/>
                <a:gd name="T29" fmla="*/ 5 h 187"/>
                <a:gd name="T30" fmla="*/ 67 w 88"/>
                <a:gd name="T31" fmla="*/ 15 h 187"/>
                <a:gd name="T32" fmla="*/ 67 w 88"/>
                <a:gd name="T33" fmla="*/ 20 h 187"/>
                <a:gd name="T34" fmla="*/ 67 w 88"/>
                <a:gd name="T35" fmla="*/ 4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187">
                  <a:moveTo>
                    <a:pt x="67" y="46"/>
                  </a:moveTo>
                  <a:cubicBezTo>
                    <a:pt x="67" y="55"/>
                    <a:pt x="68" y="64"/>
                    <a:pt x="67" y="72"/>
                  </a:cubicBezTo>
                  <a:cubicBezTo>
                    <a:pt x="67" y="77"/>
                    <a:pt x="69" y="80"/>
                    <a:pt x="72" y="83"/>
                  </a:cubicBezTo>
                  <a:cubicBezTo>
                    <a:pt x="86" y="93"/>
                    <a:pt x="88" y="115"/>
                    <a:pt x="76" y="127"/>
                  </a:cubicBezTo>
                  <a:cubicBezTo>
                    <a:pt x="71" y="131"/>
                    <a:pt x="65" y="133"/>
                    <a:pt x="59" y="135"/>
                  </a:cubicBezTo>
                  <a:cubicBezTo>
                    <a:pt x="54" y="136"/>
                    <a:pt x="50" y="138"/>
                    <a:pt x="48" y="143"/>
                  </a:cubicBezTo>
                  <a:cubicBezTo>
                    <a:pt x="42" y="155"/>
                    <a:pt x="35" y="166"/>
                    <a:pt x="28" y="177"/>
                  </a:cubicBezTo>
                  <a:cubicBezTo>
                    <a:pt x="24" y="184"/>
                    <a:pt x="16" y="187"/>
                    <a:pt x="10" y="183"/>
                  </a:cubicBezTo>
                  <a:cubicBezTo>
                    <a:pt x="5" y="181"/>
                    <a:pt x="0" y="173"/>
                    <a:pt x="4" y="166"/>
                  </a:cubicBezTo>
                  <a:cubicBezTo>
                    <a:pt x="12" y="153"/>
                    <a:pt x="19" y="140"/>
                    <a:pt x="27" y="127"/>
                  </a:cubicBezTo>
                  <a:cubicBezTo>
                    <a:pt x="28" y="125"/>
                    <a:pt x="28" y="122"/>
                    <a:pt x="27" y="120"/>
                  </a:cubicBezTo>
                  <a:cubicBezTo>
                    <a:pt x="21" y="105"/>
                    <a:pt x="24" y="90"/>
                    <a:pt x="37" y="81"/>
                  </a:cubicBezTo>
                  <a:cubicBezTo>
                    <a:pt x="40" y="79"/>
                    <a:pt x="41" y="77"/>
                    <a:pt x="41" y="74"/>
                  </a:cubicBezTo>
                  <a:cubicBezTo>
                    <a:pt x="41" y="55"/>
                    <a:pt x="41" y="36"/>
                    <a:pt x="41" y="17"/>
                  </a:cubicBezTo>
                  <a:cubicBezTo>
                    <a:pt x="41" y="12"/>
                    <a:pt x="43" y="7"/>
                    <a:pt x="48" y="5"/>
                  </a:cubicBezTo>
                  <a:cubicBezTo>
                    <a:pt x="57" y="0"/>
                    <a:pt x="66" y="5"/>
                    <a:pt x="67" y="15"/>
                  </a:cubicBezTo>
                  <a:cubicBezTo>
                    <a:pt x="67" y="16"/>
                    <a:pt x="67" y="18"/>
                    <a:pt x="67" y="20"/>
                  </a:cubicBezTo>
                  <a:cubicBezTo>
                    <a:pt x="67" y="29"/>
                    <a:pt x="67" y="38"/>
                    <a:pt x="67" y="46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xmlns="" id="{512FFD7A-1FC4-4738-80B5-780DCA304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2581" y="2278558"/>
              <a:ext cx="115176" cy="167215"/>
            </a:xfrm>
            <a:custGeom>
              <a:avLst/>
              <a:gdLst>
                <a:gd name="T0" fmla="*/ 28 w 28"/>
                <a:gd name="T1" fmla="*/ 46 h 46"/>
                <a:gd name="T2" fmla="*/ 0 w 28"/>
                <a:gd name="T3" fmla="*/ 46 h 46"/>
                <a:gd name="T4" fmla="*/ 0 w 28"/>
                <a:gd name="T5" fmla="*/ 0 h 46"/>
                <a:gd name="T6" fmla="*/ 28 w 28"/>
                <a:gd name="T7" fmla="*/ 0 h 46"/>
                <a:gd name="T8" fmla="*/ 28 w 28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6">
                  <a:moveTo>
                    <a:pt x="28" y="46"/>
                  </a:moveTo>
                  <a:cubicBezTo>
                    <a:pt x="19" y="46"/>
                    <a:pt x="9" y="46"/>
                    <a:pt x="0" y="46"/>
                  </a:cubicBezTo>
                  <a:cubicBezTo>
                    <a:pt x="0" y="30"/>
                    <a:pt x="0" y="15"/>
                    <a:pt x="0" y="0"/>
                  </a:cubicBezTo>
                  <a:cubicBezTo>
                    <a:pt x="9" y="0"/>
                    <a:pt x="19" y="0"/>
                    <a:pt x="28" y="0"/>
                  </a:cubicBezTo>
                  <a:cubicBezTo>
                    <a:pt x="28" y="15"/>
                    <a:pt x="28" y="30"/>
                    <a:pt x="28" y="46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xmlns="" id="{0EF94BFB-C5EC-45C2-AC54-AFD85CCE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931" y="2803832"/>
              <a:ext cx="191276" cy="101783"/>
            </a:xfrm>
            <a:custGeom>
              <a:avLst/>
              <a:gdLst>
                <a:gd name="T0" fmla="*/ 0 w 46"/>
                <a:gd name="T1" fmla="*/ 0 h 28"/>
                <a:gd name="T2" fmla="*/ 46 w 46"/>
                <a:gd name="T3" fmla="*/ 0 h 28"/>
                <a:gd name="T4" fmla="*/ 46 w 46"/>
                <a:gd name="T5" fmla="*/ 28 h 28"/>
                <a:gd name="T6" fmla="*/ 0 w 46"/>
                <a:gd name="T7" fmla="*/ 28 h 28"/>
                <a:gd name="T8" fmla="*/ 0 w 4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8">
                  <a:moveTo>
                    <a:pt x="0" y="0"/>
                  </a:moveTo>
                  <a:cubicBezTo>
                    <a:pt x="16" y="0"/>
                    <a:pt x="31" y="0"/>
                    <a:pt x="46" y="0"/>
                  </a:cubicBezTo>
                  <a:cubicBezTo>
                    <a:pt x="46" y="9"/>
                    <a:pt x="46" y="18"/>
                    <a:pt x="46" y="28"/>
                  </a:cubicBezTo>
                  <a:cubicBezTo>
                    <a:pt x="31" y="28"/>
                    <a:pt x="16" y="28"/>
                    <a:pt x="0" y="28"/>
                  </a:cubicBezTo>
                  <a:cubicBezTo>
                    <a:pt x="0" y="1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xmlns="" id="{26F709FD-383E-44E8-AAFB-338E67923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188" y="2803832"/>
              <a:ext cx="185104" cy="101783"/>
            </a:xfrm>
            <a:custGeom>
              <a:avLst/>
              <a:gdLst>
                <a:gd name="T0" fmla="*/ 45 w 45"/>
                <a:gd name="T1" fmla="*/ 0 h 28"/>
                <a:gd name="T2" fmla="*/ 45 w 45"/>
                <a:gd name="T3" fmla="*/ 28 h 28"/>
                <a:gd name="T4" fmla="*/ 0 w 45"/>
                <a:gd name="T5" fmla="*/ 28 h 28"/>
                <a:gd name="T6" fmla="*/ 0 w 45"/>
                <a:gd name="T7" fmla="*/ 0 h 28"/>
                <a:gd name="T8" fmla="*/ 45 w 45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8">
                  <a:moveTo>
                    <a:pt x="45" y="0"/>
                  </a:moveTo>
                  <a:cubicBezTo>
                    <a:pt x="45" y="9"/>
                    <a:pt x="45" y="19"/>
                    <a:pt x="45" y="28"/>
                  </a:cubicBezTo>
                  <a:cubicBezTo>
                    <a:pt x="30" y="28"/>
                    <a:pt x="15" y="28"/>
                    <a:pt x="0" y="28"/>
                  </a:cubicBezTo>
                  <a:cubicBezTo>
                    <a:pt x="0" y="19"/>
                    <a:pt x="0" y="10"/>
                    <a:pt x="0" y="0"/>
                  </a:cubicBezTo>
                  <a:cubicBezTo>
                    <a:pt x="15" y="0"/>
                    <a:pt x="30" y="0"/>
                    <a:pt x="45" y="0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xmlns="" id="{06F3DC1D-73CA-4C25-9154-B12B2F21B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2581" y="3270942"/>
              <a:ext cx="115176" cy="165398"/>
            </a:xfrm>
            <a:custGeom>
              <a:avLst/>
              <a:gdLst>
                <a:gd name="T0" fmla="*/ 28 w 28"/>
                <a:gd name="T1" fmla="*/ 0 h 45"/>
                <a:gd name="T2" fmla="*/ 28 w 28"/>
                <a:gd name="T3" fmla="*/ 45 h 45"/>
                <a:gd name="T4" fmla="*/ 0 w 28"/>
                <a:gd name="T5" fmla="*/ 45 h 45"/>
                <a:gd name="T6" fmla="*/ 0 w 28"/>
                <a:gd name="T7" fmla="*/ 0 h 45"/>
                <a:gd name="T8" fmla="*/ 28 w 28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5">
                  <a:moveTo>
                    <a:pt x="28" y="0"/>
                  </a:moveTo>
                  <a:cubicBezTo>
                    <a:pt x="28" y="15"/>
                    <a:pt x="28" y="30"/>
                    <a:pt x="28" y="45"/>
                  </a:cubicBezTo>
                  <a:cubicBezTo>
                    <a:pt x="19" y="45"/>
                    <a:pt x="9" y="45"/>
                    <a:pt x="0" y="45"/>
                  </a:cubicBezTo>
                  <a:cubicBezTo>
                    <a:pt x="0" y="30"/>
                    <a:pt x="0" y="15"/>
                    <a:pt x="0" y="0"/>
                  </a:cubicBezTo>
                  <a:cubicBezTo>
                    <a:pt x="9" y="0"/>
                    <a:pt x="19" y="0"/>
                    <a:pt x="28" y="0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xmlns="" id="{AEC9FDD9-D2BE-4FB2-B679-32276B2DE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1230" y="2533015"/>
              <a:ext cx="185104" cy="143588"/>
            </a:xfrm>
            <a:custGeom>
              <a:avLst/>
              <a:gdLst>
                <a:gd name="T0" fmla="*/ 45 w 45"/>
                <a:gd name="T1" fmla="*/ 20 h 39"/>
                <a:gd name="T2" fmla="*/ 11 w 45"/>
                <a:gd name="T3" fmla="*/ 39 h 39"/>
                <a:gd name="T4" fmla="*/ 0 w 45"/>
                <a:gd name="T5" fmla="*/ 19 h 39"/>
                <a:gd name="T6" fmla="*/ 33 w 45"/>
                <a:gd name="T7" fmla="*/ 0 h 39"/>
                <a:gd name="T8" fmla="*/ 45 w 45"/>
                <a:gd name="T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9">
                  <a:moveTo>
                    <a:pt x="45" y="20"/>
                  </a:moveTo>
                  <a:cubicBezTo>
                    <a:pt x="33" y="26"/>
                    <a:pt x="23" y="32"/>
                    <a:pt x="11" y="39"/>
                  </a:cubicBezTo>
                  <a:cubicBezTo>
                    <a:pt x="7" y="32"/>
                    <a:pt x="4" y="26"/>
                    <a:pt x="0" y="19"/>
                  </a:cubicBezTo>
                  <a:cubicBezTo>
                    <a:pt x="11" y="13"/>
                    <a:pt x="22" y="6"/>
                    <a:pt x="33" y="0"/>
                  </a:cubicBezTo>
                  <a:cubicBezTo>
                    <a:pt x="37" y="7"/>
                    <a:pt x="41" y="13"/>
                    <a:pt x="45" y="20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xmlns="" id="{D0FD5863-BB3D-462A-9526-E11DB7F53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783" y="2336720"/>
              <a:ext cx="160424" cy="163580"/>
            </a:xfrm>
            <a:custGeom>
              <a:avLst/>
              <a:gdLst>
                <a:gd name="T0" fmla="*/ 20 w 39"/>
                <a:gd name="T1" fmla="*/ 45 h 45"/>
                <a:gd name="T2" fmla="*/ 0 w 39"/>
                <a:gd name="T3" fmla="*/ 34 h 45"/>
                <a:gd name="T4" fmla="*/ 19 w 39"/>
                <a:gd name="T5" fmla="*/ 0 h 45"/>
                <a:gd name="T6" fmla="*/ 39 w 39"/>
                <a:gd name="T7" fmla="*/ 12 h 45"/>
                <a:gd name="T8" fmla="*/ 20 w 39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5">
                  <a:moveTo>
                    <a:pt x="20" y="45"/>
                  </a:moveTo>
                  <a:cubicBezTo>
                    <a:pt x="13" y="41"/>
                    <a:pt x="6" y="37"/>
                    <a:pt x="0" y="34"/>
                  </a:cubicBezTo>
                  <a:cubicBezTo>
                    <a:pt x="6" y="22"/>
                    <a:pt x="13" y="12"/>
                    <a:pt x="19" y="0"/>
                  </a:cubicBezTo>
                  <a:cubicBezTo>
                    <a:pt x="26" y="4"/>
                    <a:pt x="32" y="8"/>
                    <a:pt x="39" y="12"/>
                  </a:cubicBezTo>
                  <a:cubicBezTo>
                    <a:pt x="33" y="23"/>
                    <a:pt x="26" y="34"/>
                    <a:pt x="20" y="45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xmlns="" id="{E226B92E-876A-4BF2-A3C0-B901B3C7F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1230" y="3041930"/>
              <a:ext cx="180991" cy="138134"/>
            </a:xfrm>
            <a:custGeom>
              <a:avLst/>
              <a:gdLst>
                <a:gd name="T0" fmla="*/ 33 w 44"/>
                <a:gd name="T1" fmla="*/ 38 h 38"/>
                <a:gd name="T2" fmla="*/ 3 w 44"/>
                <a:gd name="T3" fmla="*/ 21 h 38"/>
                <a:gd name="T4" fmla="*/ 1 w 44"/>
                <a:gd name="T5" fmla="*/ 16 h 38"/>
                <a:gd name="T6" fmla="*/ 10 w 44"/>
                <a:gd name="T7" fmla="*/ 1 h 38"/>
                <a:gd name="T8" fmla="*/ 13 w 44"/>
                <a:gd name="T9" fmla="*/ 1 h 38"/>
                <a:gd name="T10" fmla="*/ 44 w 44"/>
                <a:gd name="T11" fmla="*/ 18 h 38"/>
                <a:gd name="T12" fmla="*/ 33 w 44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38">
                  <a:moveTo>
                    <a:pt x="33" y="38"/>
                  </a:moveTo>
                  <a:cubicBezTo>
                    <a:pt x="22" y="32"/>
                    <a:pt x="13" y="26"/>
                    <a:pt x="3" y="21"/>
                  </a:cubicBezTo>
                  <a:cubicBezTo>
                    <a:pt x="0" y="20"/>
                    <a:pt x="0" y="18"/>
                    <a:pt x="1" y="16"/>
                  </a:cubicBezTo>
                  <a:cubicBezTo>
                    <a:pt x="4" y="11"/>
                    <a:pt x="7" y="6"/>
                    <a:pt x="10" y="1"/>
                  </a:cubicBezTo>
                  <a:cubicBezTo>
                    <a:pt x="10" y="1"/>
                    <a:pt x="13" y="0"/>
                    <a:pt x="13" y="1"/>
                  </a:cubicBezTo>
                  <a:cubicBezTo>
                    <a:pt x="24" y="6"/>
                    <a:pt x="34" y="12"/>
                    <a:pt x="44" y="18"/>
                  </a:cubicBezTo>
                  <a:cubicBezTo>
                    <a:pt x="40" y="25"/>
                    <a:pt x="37" y="31"/>
                    <a:pt x="33" y="38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xmlns="" id="{A400540C-968A-43F8-A12F-FB28E89DC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783" y="3209146"/>
              <a:ext cx="156311" cy="159945"/>
            </a:xfrm>
            <a:custGeom>
              <a:avLst/>
              <a:gdLst>
                <a:gd name="T0" fmla="*/ 20 w 38"/>
                <a:gd name="T1" fmla="*/ 0 h 44"/>
                <a:gd name="T2" fmla="*/ 38 w 38"/>
                <a:gd name="T3" fmla="*/ 30 h 44"/>
                <a:gd name="T4" fmla="*/ 37 w 38"/>
                <a:gd name="T5" fmla="*/ 35 h 44"/>
                <a:gd name="T6" fmla="*/ 19 w 38"/>
                <a:gd name="T7" fmla="*/ 44 h 44"/>
                <a:gd name="T8" fmla="*/ 0 w 38"/>
                <a:gd name="T9" fmla="*/ 11 h 44"/>
                <a:gd name="T10" fmla="*/ 20 w 38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4">
                  <a:moveTo>
                    <a:pt x="20" y="0"/>
                  </a:moveTo>
                  <a:cubicBezTo>
                    <a:pt x="26" y="10"/>
                    <a:pt x="32" y="20"/>
                    <a:pt x="38" y="30"/>
                  </a:cubicBezTo>
                  <a:cubicBezTo>
                    <a:pt x="38" y="31"/>
                    <a:pt x="38" y="34"/>
                    <a:pt x="37" y="35"/>
                  </a:cubicBezTo>
                  <a:cubicBezTo>
                    <a:pt x="31" y="38"/>
                    <a:pt x="26" y="41"/>
                    <a:pt x="19" y="44"/>
                  </a:cubicBezTo>
                  <a:cubicBezTo>
                    <a:pt x="13" y="33"/>
                    <a:pt x="7" y="23"/>
                    <a:pt x="0" y="11"/>
                  </a:cubicBezTo>
                  <a:cubicBezTo>
                    <a:pt x="7" y="8"/>
                    <a:pt x="13" y="4"/>
                    <a:pt x="20" y="0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xmlns="" id="{451FFD31-4DE2-46D5-817C-D5D892A41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2016" y="3212781"/>
              <a:ext cx="162482" cy="159945"/>
            </a:xfrm>
            <a:custGeom>
              <a:avLst/>
              <a:gdLst>
                <a:gd name="T0" fmla="*/ 0 w 39"/>
                <a:gd name="T1" fmla="*/ 32 h 44"/>
                <a:gd name="T2" fmla="*/ 16 w 39"/>
                <a:gd name="T3" fmla="*/ 5 h 44"/>
                <a:gd name="T4" fmla="*/ 26 w 39"/>
                <a:gd name="T5" fmla="*/ 3 h 44"/>
                <a:gd name="T6" fmla="*/ 39 w 39"/>
                <a:gd name="T7" fmla="*/ 11 h 44"/>
                <a:gd name="T8" fmla="*/ 22 w 39"/>
                <a:gd name="T9" fmla="*/ 41 h 44"/>
                <a:gd name="T10" fmla="*/ 17 w 39"/>
                <a:gd name="T11" fmla="*/ 42 h 44"/>
                <a:gd name="T12" fmla="*/ 0 w 39"/>
                <a:gd name="T13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4">
                  <a:moveTo>
                    <a:pt x="0" y="32"/>
                  </a:moveTo>
                  <a:cubicBezTo>
                    <a:pt x="6" y="23"/>
                    <a:pt x="11" y="14"/>
                    <a:pt x="16" y="5"/>
                  </a:cubicBezTo>
                  <a:cubicBezTo>
                    <a:pt x="19" y="0"/>
                    <a:pt x="20" y="0"/>
                    <a:pt x="26" y="3"/>
                  </a:cubicBezTo>
                  <a:cubicBezTo>
                    <a:pt x="30" y="5"/>
                    <a:pt x="35" y="8"/>
                    <a:pt x="39" y="11"/>
                  </a:cubicBezTo>
                  <a:cubicBezTo>
                    <a:pt x="33" y="21"/>
                    <a:pt x="28" y="31"/>
                    <a:pt x="22" y="41"/>
                  </a:cubicBezTo>
                  <a:cubicBezTo>
                    <a:pt x="21" y="43"/>
                    <a:pt x="19" y="44"/>
                    <a:pt x="17" y="42"/>
                  </a:cubicBezTo>
                  <a:cubicBezTo>
                    <a:pt x="11" y="38"/>
                    <a:pt x="6" y="35"/>
                    <a:pt x="0" y="3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xmlns="" id="{1B5EB481-F817-4763-993A-F73265C1C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129" y="2340355"/>
              <a:ext cx="162482" cy="159945"/>
            </a:xfrm>
            <a:custGeom>
              <a:avLst/>
              <a:gdLst>
                <a:gd name="T0" fmla="*/ 39 w 39"/>
                <a:gd name="T1" fmla="*/ 33 h 44"/>
                <a:gd name="T2" fmla="*/ 19 w 39"/>
                <a:gd name="T3" fmla="*/ 44 h 44"/>
                <a:gd name="T4" fmla="*/ 4 w 39"/>
                <a:gd name="T5" fmla="*/ 19 h 44"/>
                <a:gd name="T6" fmla="*/ 8 w 39"/>
                <a:gd name="T7" fmla="*/ 6 h 44"/>
                <a:gd name="T8" fmla="*/ 14 w 39"/>
                <a:gd name="T9" fmla="*/ 3 h 44"/>
                <a:gd name="T10" fmla="*/ 20 w 39"/>
                <a:gd name="T11" fmla="*/ 0 h 44"/>
                <a:gd name="T12" fmla="*/ 39 w 39"/>
                <a:gd name="T13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4">
                  <a:moveTo>
                    <a:pt x="39" y="33"/>
                  </a:moveTo>
                  <a:cubicBezTo>
                    <a:pt x="32" y="37"/>
                    <a:pt x="26" y="40"/>
                    <a:pt x="19" y="44"/>
                  </a:cubicBezTo>
                  <a:cubicBezTo>
                    <a:pt x="14" y="35"/>
                    <a:pt x="9" y="27"/>
                    <a:pt x="4" y="19"/>
                  </a:cubicBezTo>
                  <a:cubicBezTo>
                    <a:pt x="0" y="11"/>
                    <a:pt x="0" y="11"/>
                    <a:pt x="8" y="6"/>
                  </a:cubicBezTo>
                  <a:cubicBezTo>
                    <a:pt x="10" y="5"/>
                    <a:pt x="12" y="4"/>
                    <a:pt x="14" y="3"/>
                  </a:cubicBezTo>
                  <a:cubicBezTo>
                    <a:pt x="16" y="2"/>
                    <a:pt x="18" y="1"/>
                    <a:pt x="20" y="0"/>
                  </a:cubicBezTo>
                  <a:cubicBezTo>
                    <a:pt x="26" y="11"/>
                    <a:pt x="32" y="21"/>
                    <a:pt x="39" y="3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xmlns="" id="{7CFA8155-B8A6-43E5-8B78-387D51B53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16" y="3038295"/>
              <a:ext cx="176878" cy="138134"/>
            </a:xfrm>
            <a:custGeom>
              <a:avLst/>
              <a:gdLst>
                <a:gd name="T0" fmla="*/ 0 w 43"/>
                <a:gd name="T1" fmla="*/ 19 h 38"/>
                <a:gd name="T2" fmla="*/ 32 w 43"/>
                <a:gd name="T3" fmla="*/ 0 h 38"/>
                <a:gd name="T4" fmla="*/ 43 w 43"/>
                <a:gd name="T5" fmla="*/ 17 h 38"/>
                <a:gd name="T6" fmla="*/ 41 w 43"/>
                <a:gd name="T7" fmla="*/ 21 h 38"/>
                <a:gd name="T8" fmla="*/ 14 w 43"/>
                <a:gd name="T9" fmla="*/ 37 h 38"/>
                <a:gd name="T10" fmla="*/ 9 w 43"/>
                <a:gd name="T11" fmla="*/ 36 h 38"/>
                <a:gd name="T12" fmla="*/ 0 w 43"/>
                <a:gd name="T13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8">
                  <a:moveTo>
                    <a:pt x="0" y="19"/>
                  </a:moveTo>
                  <a:cubicBezTo>
                    <a:pt x="11" y="12"/>
                    <a:pt x="21" y="6"/>
                    <a:pt x="32" y="0"/>
                  </a:cubicBezTo>
                  <a:cubicBezTo>
                    <a:pt x="36" y="6"/>
                    <a:pt x="40" y="11"/>
                    <a:pt x="43" y="17"/>
                  </a:cubicBezTo>
                  <a:cubicBezTo>
                    <a:pt x="43" y="18"/>
                    <a:pt x="42" y="20"/>
                    <a:pt x="41" y="21"/>
                  </a:cubicBezTo>
                  <a:cubicBezTo>
                    <a:pt x="32" y="26"/>
                    <a:pt x="23" y="31"/>
                    <a:pt x="14" y="37"/>
                  </a:cubicBezTo>
                  <a:cubicBezTo>
                    <a:pt x="12" y="38"/>
                    <a:pt x="10" y="38"/>
                    <a:pt x="9" y="36"/>
                  </a:cubicBezTo>
                  <a:cubicBezTo>
                    <a:pt x="6" y="30"/>
                    <a:pt x="3" y="25"/>
                    <a:pt x="0" y="19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xmlns="" id="{4B0D3B2A-0E30-4734-869E-949D875D7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16" y="2533015"/>
              <a:ext cx="180991" cy="143588"/>
            </a:xfrm>
            <a:custGeom>
              <a:avLst/>
              <a:gdLst>
                <a:gd name="T0" fmla="*/ 44 w 44"/>
                <a:gd name="T1" fmla="*/ 20 h 39"/>
                <a:gd name="T2" fmla="*/ 32 w 44"/>
                <a:gd name="T3" fmla="*/ 39 h 39"/>
                <a:gd name="T4" fmla="*/ 1 w 44"/>
                <a:gd name="T5" fmla="*/ 21 h 39"/>
                <a:gd name="T6" fmla="*/ 1 w 44"/>
                <a:gd name="T7" fmla="*/ 18 h 39"/>
                <a:gd name="T8" fmla="*/ 11 w 44"/>
                <a:gd name="T9" fmla="*/ 0 h 39"/>
                <a:gd name="T10" fmla="*/ 44 w 44"/>
                <a:gd name="T1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9">
                  <a:moveTo>
                    <a:pt x="44" y="20"/>
                  </a:moveTo>
                  <a:cubicBezTo>
                    <a:pt x="40" y="26"/>
                    <a:pt x="36" y="33"/>
                    <a:pt x="32" y="39"/>
                  </a:cubicBezTo>
                  <a:cubicBezTo>
                    <a:pt x="22" y="33"/>
                    <a:pt x="11" y="27"/>
                    <a:pt x="1" y="21"/>
                  </a:cubicBezTo>
                  <a:cubicBezTo>
                    <a:pt x="1" y="21"/>
                    <a:pt x="0" y="19"/>
                    <a:pt x="1" y="18"/>
                  </a:cubicBezTo>
                  <a:cubicBezTo>
                    <a:pt x="4" y="12"/>
                    <a:pt x="7" y="7"/>
                    <a:pt x="11" y="0"/>
                  </a:cubicBezTo>
                  <a:cubicBezTo>
                    <a:pt x="22" y="7"/>
                    <a:pt x="33" y="13"/>
                    <a:pt x="44" y="20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21277BA3-6EE9-4E9A-916E-0017279D06D0}"/>
                </a:ext>
              </a:extLst>
            </p:cNvPr>
            <p:cNvSpPr/>
            <p:nvPr/>
          </p:nvSpPr>
          <p:spPr>
            <a:xfrm>
              <a:off x="1453879" y="2735349"/>
              <a:ext cx="272578" cy="240881"/>
            </a:xfrm>
            <a:prstGeom prst="ellipse">
              <a:avLst/>
            </a:prstGeom>
            <a:solidFill>
              <a:srgbClr val="282F3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aphicFrame>
        <p:nvGraphicFramePr>
          <p:cNvPr id="112" name="Tablo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590568"/>
              </p:ext>
            </p:extLst>
          </p:nvPr>
        </p:nvGraphicFramePr>
        <p:xfrm>
          <a:off x="411706" y="2175224"/>
          <a:ext cx="7919494" cy="264109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7030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14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49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6055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Barlow" panose="020B0604020202020204" charset="-94"/>
                        </a:rPr>
                        <a:t>                              Toplantılar</a:t>
                      </a:r>
                      <a:endParaRPr lang="tr-TR" sz="1800" dirty="0">
                        <a:latin typeface="Barlow" panose="020B0604020202020204" charset="-9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u="none" strike="noStrike" dirty="0" smtClean="0">
                          <a:effectLst/>
                          <a:latin typeface="Barlow" panose="020B0604020202020204" charset="-94"/>
                        </a:rPr>
                        <a:t>Toplantı Sayısı</a:t>
                      </a:r>
                      <a:endParaRPr lang="tr-T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rlow" panose="020B0604020202020204" charset="-9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Barlow" panose="020B0604020202020204" charset="-94"/>
                        </a:rPr>
                        <a:t>Saat</a:t>
                      </a:r>
                      <a:endParaRPr lang="tr-TR" sz="1800" dirty="0">
                        <a:latin typeface="Barlow" panose="020B0604020202020204" charset="-9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tr-TR" sz="1800" u="none" strike="noStrike" dirty="0">
                          <a:effectLst/>
                          <a:latin typeface="Barlow" panose="020B0604020202020204" charset="-94"/>
                        </a:rPr>
                        <a:t>Hemşirelik Karar Destek </a:t>
                      </a:r>
                      <a:r>
                        <a:rPr lang="tr-TR" sz="1800" u="none" strike="noStrike" dirty="0" smtClean="0">
                          <a:effectLst/>
                          <a:latin typeface="Barlow" panose="020B0604020202020204" charset="-94"/>
                        </a:rPr>
                        <a:t>Sistemi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20B0604020202020204" charset="-9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  <a:latin typeface="Barlow" panose="020B0604020202020204" charset="-94"/>
                        </a:rPr>
                        <a:t>7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20B0604020202020204" charset="-9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 smtClean="0">
                          <a:effectLst/>
                          <a:latin typeface="Barlow" panose="020B0604020202020204" charset="-94"/>
                        </a:rPr>
                        <a:t>32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20B0604020202020204" charset="-9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tr-TR" sz="1800" u="none" strike="noStrike" dirty="0">
                          <a:effectLst/>
                          <a:latin typeface="Barlow" panose="020B0604020202020204" charset="-94"/>
                        </a:rPr>
                        <a:t>Hekim Karar Destek </a:t>
                      </a:r>
                      <a:r>
                        <a:rPr lang="tr-TR" sz="1800" u="none" strike="noStrike" dirty="0" smtClean="0">
                          <a:effectLst/>
                          <a:latin typeface="Barlow" panose="020B0604020202020204" charset="-94"/>
                        </a:rPr>
                        <a:t>Sistemi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20B0604020202020204" charset="-9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  <a:latin typeface="Barlow" panose="020B0604020202020204" charset="-94"/>
                        </a:rPr>
                        <a:t>7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20B0604020202020204" charset="-9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 smtClean="0">
                          <a:effectLst/>
                          <a:latin typeface="Barlow" panose="020B0604020202020204" charset="-94"/>
                        </a:rPr>
                        <a:t>45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20B0604020202020204" charset="-9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tr-TR" sz="1800" u="none" strike="noStrike" dirty="0">
                          <a:effectLst/>
                          <a:latin typeface="Barlow" panose="020B0604020202020204" charset="-94"/>
                        </a:rPr>
                        <a:t>Yapılandırılmış Radyoloji </a:t>
                      </a:r>
                      <a:r>
                        <a:rPr lang="tr-TR" sz="1800" u="none" strike="noStrike" dirty="0" smtClean="0">
                          <a:effectLst/>
                          <a:latin typeface="Barlow" panose="020B0604020202020204" charset="-94"/>
                        </a:rPr>
                        <a:t>Raporları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20B0604020202020204" charset="-9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  <a:latin typeface="Barlow" panose="020B0604020202020204" charset="-94"/>
                        </a:rPr>
                        <a:t>6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20B0604020202020204" charset="-9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 smtClean="0">
                          <a:effectLst/>
                          <a:latin typeface="Barlow" panose="020B0604020202020204" charset="-94"/>
                        </a:rPr>
                        <a:t>12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20B0604020202020204" charset="-9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tr-TR" sz="1800" u="none" strike="noStrike" dirty="0">
                          <a:effectLst/>
                          <a:latin typeface="Barlow" panose="020B0604020202020204" charset="-94"/>
                        </a:rPr>
                        <a:t>Kapalı Döngü Anne Sütü </a:t>
                      </a:r>
                      <a:r>
                        <a:rPr lang="tr-TR" sz="1800" u="none" strike="noStrike" dirty="0" smtClean="0">
                          <a:effectLst/>
                          <a:latin typeface="Barlow" panose="020B0604020202020204" charset="-94"/>
                        </a:rPr>
                        <a:t>Uygulaması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20B0604020202020204" charset="-9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 smtClean="0">
                          <a:effectLst/>
                          <a:latin typeface="Barlow" panose="020B0604020202020204" charset="-94"/>
                        </a:rPr>
                        <a:t>10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20B0604020202020204" charset="-9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 smtClean="0">
                          <a:effectLst/>
                          <a:latin typeface="Barlow" panose="020B0604020202020204" charset="-94"/>
                        </a:rPr>
                        <a:t>30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20B0604020202020204" charset="-9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tr-TR" sz="1800" u="none" strike="noStrike" dirty="0">
                          <a:effectLst/>
                          <a:latin typeface="Barlow" panose="020B0604020202020204" charset="-94"/>
                        </a:rPr>
                        <a:t>Kapalı Döngü Kan Transfüzyon </a:t>
                      </a:r>
                      <a:r>
                        <a:rPr lang="tr-TR" sz="1800" u="none" strike="noStrike" dirty="0" smtClean="0">
                          <a:effectLst/>
                          <a:latin typeface="Barlow" panose="020B0604020202020204" charset="-94"/>
                        </a:rPr>
                        <a:t>Uygulaması 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20B0604020202020204" charset="-9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  <a:latin typeface="Barlow" panose="020B0604020202020204" charset="-94"/>
                        </a:rPr>
                        <a:t>8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20B0604020202020204" charset="-9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  <a:latin typeface="Barlow" panose="020B0604020202020204" charset="-94"/>
                        </a:rPr>
                        <a:t>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20B0604020202020204" charset="-9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tr-TR" sz="1800" u="none" strike="noStrike" dirty="0">
                          <a:effectLst/>
                          <a:latin typeface="Barlow" panose="020B0604020202020204" charset="-94"/>
                        </a:rPr>
                        <a:t>Acil Durum Bilgisayarları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20B0604020202020204" charset="-9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  <a:latin typeface="Barlow" panose="020B0604020202020204" charset="-94"/>
                        </a:rPr>
                        <a:t>3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20B0604020202020204" charset="-9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 smtClean="0">
                          <a:effectLst/>
                          <a:latin typeface="Barlow" panose="020B0604020202020204" charset="-94"/>
                        </a:rPr>
                        <a:t>10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20B0604020202020204" charset="-9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774063" y="1344769"/>
            <a:ext cx="5582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87318"/>
                </a:solidFill>
                <a:latin typeface="Barlow" panose="020B0604020202020204" charset="-94"/>
                <a:ea typeface="Raleway SemiBold"/>
                <a:cs typeface="Raleway SemiBold"/>
                <a:sym typeface="Raleway SemiBold"/>
              </a:rPr>
              <a:t>Toplamda 153 Saat ile 41 Toplantı Yapılmıştır.</a:t>
            </a:r>
            <a:endParaRPr lang="tr-TR" sz="2000" b="1" dirty="0">
              <a:solidFill>
                <a:srgbClr val="F87318"/>
              </a:solidFill>
              <a:latin typeface="Barlow" panose="020B060402020202020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5754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2607" y="734758"/>
            <a:ext cx="4610100" cy="538777"/>
          </a:xfrm>
        </p:spPr>
        <p:txBody>
          <a:bodyPr/>
          <a:lstStyle/>
          <a:p>
            <a:r>
              <a:rPr lang="tr-TR" sz="4000" b="1" dirty="0" smtClean="0">
                <a:latin typeface="Barlow" panose="020B0604020202020204" charset="-94"/>
              </a:rPr>
              <a:t>İLETİŞİM YÖNTEMİ</a:t>
            </a:r>
            <a:endParaRPr lang="tr-TR" sz="4000" b="1" dirty="0">
              <a:latin typeface="Barlow" panose="020B0604020202020204" charset="-94"/>
            </a:endParaRPr>
          </a:p>
        </p:txBody>
      </p:sp>
      <p:grpSp>
        <p:nvGrpSpPr>
          <p:cNvPr id="4" name="Google Shape;3819;p48"/>
          <p:cNvGrpSpPr/>
          <p:nvPr/>
        </p:nvGrpSpPr>
        <p:grpSpPr>
          <a:xfrm>
            <a:off x="5956301" y="1119341"/>
            <a:ext cx="2771680" cy="3517409"/>
            <a:chOff x="2473900" y="225896"/>
            <a:chExt cx="3899746" cy="4762328"/>
          </a:xfrm>
        </p:grpSpPr>
        <p:sp>
          <p:nvSpPr>
            <p:cNvPr id="5" name="Google Shape;3820;p48"/>
            <p:cNvSpPr/>
            <p:nvPr/>
          </p:nvSpPr>
          <p:spPr>
            <a:xfrm>
              <a:off x="3961606" y="3558431"/>
              <a:ext cx="1029717" cy="605511"/>
            </a:xfrm>
            <a:custGeom>
              <a:avLst/>
              <a:gdLst/>
              <a:ahLst/>
              <a:cxnLst/>
              <a:rect l="l" t="t" r="r" b="b"/>
              <a:pathLst>
                <a:path w="1029717" h="605511" extrusionOk="0">
                  <a:moveTo>
                    <a:pt x="850397" y="593403"/>
                  </a:moveTo>
                  <a:lnTo>
                    <a:pt x="15367" y="111819"/>
                  </a:lnTo>
                  <a:cubicBezTo>
                    <a:pt x="618" y="103218"/>
                    <a:pt x="-4384" y="84273"/>
                    <a:pt x="4193" y="69490"/>
                  </a:cubicBezTo>
                  <a:cubicBezTo>
                    <a:pt x="7132" y="64442"/>
                    <a:pt x="11430" y="60327"/>
                    <a:pt x="16603" y="57622"/>
                  </a:cubicBezTo>
                  <a:lnTo>
                    <a:pt x="121683" y="3425"/>
                  </a:lnTo>
                  <a:cubicBezTo>
                    <a:pt x="130993" y="-1366"/>
                    <a:pt x="142081" y="-1118"/>
                    <a:pt x="151163" y="4092"/>
                  </a:cubicBezTo>
                  <a:lnTo>
                    <a:pt x="1014246" y="501868"/>
                  </a:lnTo>
                  <a:cubicBezTo>
                    <a:pt x="1029005" y="510355"/>
                    <a:pt x="1034092" y="529214"/>
                    <a:pt x="1025619" y="543997"/>
                  </a:cubicBezTo>
                  <a:cubicBezTo>
                    <a:pt x="1022662" y="549150"/>
                    <a:pt x="1018287" y="553341"/>
                    <a:pt x="1013010" y="556065"/>
                  </a:cubicBezTo>
                  <a:lnTo>
                    <a:pt x="936934" y="595404"/>
                  </a:lnTo>
                  <a:cubicBezTo>
                    <a:pt x="909632" y="609558"/>
                    <a:pt x="877014" y="608805"/>
                    <a:pt x="850397" y="593403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3821;p48"/>
            <p:cNvSpPr/>
            <p:nvPr/>
          </p:nvSpPr>
          <p:spPr>
            <a:xfrm>
              <a:off x="4042969" y="1357120"/>
              <a:ext cx="929840" cy="2717164"/>
            </a:xfrm>
            <a:custGeom>
              <a:avLst/>
              <a:gdLst/>
              <a:ahLst/>
              <a:cxnLst/>
              <a:rect l="l" t="t" r="r" b="b"/>
              <a:pathLst>
                <a:path w="929840" h="2717164" extrusionOk="0">
                  <a:moveTo>
                    <a:pt x="820195" y="2704036"/>
                  </a:moveTo>
                  <a:lnTo>
                    <a:pt x="108694" y="2292556"/>
                  </a:lnTo>
                  <a:cubicBezTo>
                    <a:pt x="48403" y="2257695"/>
                    <a:pt x="0" y="2164254"/>
                    <a:pt x="0" y="2083768"/>
                  </a:cubicBezTo>
                  <a:lnTo>
                    <a:pt x="0" y="95710"/>
                  </a:lnTo>
                  <a:cubicBezTo>
                    <a:pt x="0" y="15224"/>
                    <a:pt x="48879" y="-21733"/>
                    <a:pt x="109169" y="13128"/>
                  </a:cubicBezTo>
                  <a:lnTo>
                    <a:pt x="820671" y="424608"/>
                  </a:lnTo>
                  <a:cubicBezTo>
                    <a:pt x="880961" y="459470"/>
                    <a:pt x="929840" y="552910"/>
                    <a:pt x="929840" y="633396"/>
                  </a:cubicBezTo>
                  <a:lnTo>
                    <a:pt x="929840" y="2621454"/>
                  </a:lnTo>
                  <a:cubicBezTo>
                    <a:pt x="929365" y="2701941"/>
                    <a:pt x="880486" y="2738897"/>
                    <a:pt x="820195" y="2704036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3822;p48"/>
            <p:cNvSpPr/>
            <p:nvPr/>
          </p:nvSpPr>
          <p:spPr>
            <a:xfrm>
              <a:off x="4875432" y="3975622"/>
              <a:ext cx="56391" cy="121443"/>
            </a:xfrm>
            <a:custGeom>
              <a:avLst/>
              <a:gdLst/>
              <a:ahLst/>
              <a:cxnLst/>
              <a:rect l="l" t="t" r="r" b="b"/>
              <a:pathLst>
                <a:path w="56391" h="121443" extrusionOk="0">
                  <a:moveTo>
                    <a:pt x="0" y="121444"/>
                  </a:moveTo>
                  <a:lnTo>
                    <a:pt x="56391" y="92869"/>
                  </a:lnTo>
                  <a:lnTo>
                    <a:pt x="2282" y="0"/>
                  </a:lnTo>
                  <a:lnTo>
                    <a:pt x="0" y="12144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823;p48"/>
            <p:cNvSpPr/>
            <p:nvPr/>
          </p:nvSpPr>
          <p:spPr>
            <a:xfrm>
              <a:off x="4031462" y="1362819"/>
              <a:ext cx="51922" cy="76581"/>
            </a:xfrm>
            <a:custGeom>
              <a:avLst/>
              <a:gdLst/>
              <a:ahLst/>
              <a:cxnLst/>
              <a:rect l="l" t="t" r="r" b="b"/>
              <a:pathLst>
                <a:path w="51922" h="76581" extrusionOk="0">
                  <a:moveTo>
                    <a:pt x="0" y="27242"/>
                  </a:moveTo>
                  <a:lnTo>
                    <a:pt x="51922" y="0"/>
                  </a:lnTo>
                  <a:lnTo>
                    <a:pt x="41461" y="76581"/>
                  </a:lnTo>
                  <a:lnTo>
                    <a:pt x="0" y="2724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824;p48"/>
            <p:cNvSpPr/>
            <p:nvPr/>
          </p:nvSpPr>
          <p:spPr>
            <a:xfrm>
              <a:off x="3997133" y="1379805"/>
              <a:ext cx="929842" cy="2717228"/>
            </a:xfrm>
            <a:custGeom>
              <a:avLst/>
              <a:gdLst/>
              <a:ahLst/>
              <a:cxnLst/>
              <a:rect l="l" t="t" r="r" b="b"/>
              <a:pathLst>
                <a:path w="929842" h="2717228" extrusionOk="0">
                  <a:moveTo>
                    <a:pt x="820671" y="2704116"/>
                  </a:moveTo>
                  <a:lnTo>
                    <a:pt x="109169" y="2292636"/>
                  </a:lnTo>
                  <a:cubicBezTo>
                    <a:pt x="48879" y="2257774"/>
                    <a:pt x="0" y="2164239"/>
                    <a:pt x="0" y="2083752"/>
                  </a:cubicBezTo>
                  <a:lnTo>
                    <a:pt x="0" y="95790"/>
                  </a:lnTo>
                  <a:cubicBezTo>
                    <a:pt x="0" y="15303"/>
                    <a:pt x="48879" y="-21749"/>
                    <a:pt x="109169" y="13113"/>
                  </a:cubicBezTo>
                  <a:lnTo>
                    <a:pt x="820671" y="424593"/>
                  </a:lnTo>
                  <a:cubicBezTo>
                    <a:pt x="880961" y="459454"/>
                    <a:pt x="929840" y="552990"/>
                    <a:pt x="929840" y="633476"/>
                  </a:cubicBezTo>
                  <a:lnTo>
                    <a:pt x="929840" y="2621439"/>
                  </a:lnTo>
                  <a:cubicBezTo>
                    <a:pt x="930221" y="2701925"/>
                    <a:pt x="880961" y="2738977"/>
                    <a:pt x="820671" y="270411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825;p48"/>
            <p:cNvSpPr/>
            <p:nvPr/>
          </p:nvSpPr>
          <p:spPr>
            <a:xfrm>
              <a:off x="3989621" y="1384880"/>
              <a:ext cx="929745" cy="2717215"/>
            </a:xfrm>
            <a:custGeom>
              <a:avLst/>
              <a:gdLst/>
              <a:ahLst/>
              <a:cxnLst/>
              <a:rect l="l" t="t" r="r" b="b"/>
              <a:pathLst>
                <a:path w="929745" h="2717215" extrusionOk="0">
                  <a:moveTo>
                    <a:pt x="929745" y="633449"/>
                  </a:moveTo>
                  <a:lnTo>
                    <a:pt x="929745" y="2621412"/>
                  </a:lnTo>
                  <a:cubicBezTo>
                    <a:pt x="929745" y="2701994"/>
                    <a:pt x="880961" y="2738951"/>
                    <a:pt x="820671" y="2704089"/>
                  </a:cubicBezTo>
                  <a:lnTo>
                    <a:pt x="541567" y="2542736"/>
                  </a:lnTo>
                  <a:lnTo>
                    <a:pt x="454840" y="2492539"/>
                  </a:lnTo>
                  <a:lnTo>
                    <a:pt x="109074" y="2292514"/>
                  </a:lnTo>
                  <a:cubicBezTo>
                    <a:pt x="48784" y="2257653"/>
                    <a:pt x="0" y="2164212"/>
                    <a:pt x="0" y="2083631"/>
                  </a:cubicBezTo>
                  <a:lnTo>
                    <a:pt x="0" y="95763"/>
                  </a:lnTo>
                  <a:cubicBezTo>
                    <a:pt x="0" y="15182"/>
                    <a:pt x="48784" y="-21680"/>
                    <a:pt x="109074" y="13086"/>
                  </a:cubicBezTo>
                  <a:lnTo>
                    <a:pt x="820671" y="424566"/>
                  </a:lnTo>
                  <a:cubicBezTo>
                    <a:pt x="880676" y="459428"/>
                    <a:pt x="929745" y="552868"/>
                    <a:pt x="929745" y="6334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826;p48"/>
            <p:cNvSpPr/>
            <p:nvPr/>
          </p:nvSpPr>
          <p:spPr>
            <a:xfrm>
              <a:off x="4041162" y="1465160"/>
              <a:ext cx="826947" cy="2523815"/>
            </a:xfrm>
            <a:custGeom>
              <a:avLst/>
              <a:gdLst/>
              <a:ahLst/>
              <a:cxnLst/>
              <a:rect l="l" t="t" r="r" b="b"/>
              <a:pathLst>
                <a:path w="826947" h="2523815" extrusionOk="0">
                  <a:moveTo>
                    <a:pt x="826947" y="532977"/>
                  </a:moveTo>
                  <a:lnTo>
                    <a:pt x="826947" y="2469219"/>
                  </a:lnTo>
                  <a:cubicBezTo>
                    <a:pt x="826947" y="2517987"/>
                    <a:pt x="792808" y="2537799"/>
                    <a:pt x="750871" y="2513319"/>
                  </a:cubicBezTo>
                  <a:lnTo>
                    <a:pt x="528444" y="2384732"/>
                  </a:lnTo>
                  <a:lnTo>
                    <a:pt x="508759" y="2373397"/>
                  </a:lnTo>
                  <a:lnTo>
                    <a:pt x="502197" y="2369492"/>
                  </a:lnTo>
                  <a:lnTo>
                    <a:pt x="453889" y="2341965"/>
                  </a:lnTo>
                  <a:lnTo>
                    <a:pt x="314670" y="2261669"/>
                  </a:lnTo>
                  <a:lnTo>
                    <a:pt x="314670" y="2261669"/>
                  </a:lnTo>
                  <a:lnTo>
                    <a:pt x="256947" y="2228332"/>
                  </a:lnTo>
                  <a:lnTo>
                    <a:pt x="233744" y="2214901"/>
                  </a:lnTo>
                  <a:lnTo>
                    <a:pt x="76076" y="2123747"/>
                  </a:lnTo>
                  <a:cubicBezTo>
                    <a:pt x="33949" y="2099363"/>
                    <a:pt x="0" y="2040022"/>
                    <a:pt x="0" y="1991159"/>
                  </a:cubicBezTo>
                  <a:lnTo>
                    <a:pt x="0" y="54631"/>
                  </a:lnTo>
                  <a:cubicBezTo>
                    <a:pt x="0" y="5863"/>
                    <a:pt x="34139" y="-13949"/>
                    <a:pt x="76076" y="10435"/>
                  </a:cubicBezTo>
                  <a:lnTo>
                    <a:pt x="353659" y="171122"/>
                  </a:lnTo>
                  <a:lnTo>
                    <a:pt x="353659" y="171884"/>
                  </a:lnTo>
                  <a:cubicBezTo>
                    <a:pt x="355979" y="213822"/>
                    <a:pt x="378127" y="252141"/>
                    <a:pt x="413283" y="275040"/>
                  </a:cubicBezTo>
                  <a:cubicBezTo>
                    <a:pt x="446186" y="294090"/>
                    <a:pt x="472813" y="278564"/>
                    <a:pt x="472813" y="240654"/>
                  </a:cubicBezTo>
                  <a:cubicBezTo>
                    <a:pt x="472813" y="240654"/>
                    <a:pt x="472813" y="240083"/>
                    <a:pt x="472813" y="239797"/>
                  </a:cubicBezTo>
                  <a:lnTo>
                    <a:pt x="750681" y="400484"/>
                  </a:lnTo>
                  <a:cubicBezTo>
                    <a:pt x="792808" y="424868"/>
                    <a:pt x="826947" y="484590"/>
                    <a:pt x="826947" y="5329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827;p48"/>
            <p:cNvSpPr/>
            <p:nvPr/>
          </p:nvSpPr>
          <p:spPr>
            <a:xfrm rot="-1790023">
              <a:off x="4443891" y="1666407"/>
              <a:ext cx="37024" cy="64039"/>
            </a:xfrm>
            <a:custGeom>
              <a:avLst/>
              <a:gdLst/>
              <a:ahLst/>
              <a:cxnLst/>
              <a:rect l="l" t="t" r="r" b="b"/>
              <a:pathLst>
                <a:path w="37023" h="64037" extrusionOk="0">
                  <a:moveTo>
                    <a:pt x="37025" y="32019"/>
                  </a:moveTo>
                  <a:cubicBezTo>
                    <a:pt x="37025" y="49703"/>
                    <a:pt x="28737" y="64038"/>
                    <a:pt x="18513" y="64038"/>
                  </a:cubicBezTo>
                  <a:cubicBezTo>
                    <a:pt x="8289" y="64038"/>
                    <a:pt x="1" y="49703"/>
                    <a:pt x="1" y="32019"/>
                  </a:cubicBezTo>
                  <a:cubicBezTo>
                    <a:pt x="1" y="14336"/>
                    <a:pt x="8289" y="1"/>
                    <a:pt x="18513" y="1"/>
                  </a:cubicBezTo>
                  <a:cubicBezTo>
                    <a:pt x="28737" y="1"/>
                    <a:pt x="37025" y="14336"/>
                    <a:pt x="37025" y="3201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828;p48"/>
            <p:cNvSpPr/>
            <p:nvPr/>
          </p:nvSpPr>
          <p:spPr>
            <a:xfrm>
              <a:off x="4445031" y="1680263"/>
              <a:ext cx="19019" cy="24476"/>
            </a:xfrm>
            <a:custGeom>
              <a:avLst/>
              <a:gdLst/>
              <a:ahLst/>
              <a:cxnLst/>
              <a:rect l="l" t="t" r="r" b="b"/>
              <a:pathLst>
                <a:path w="19019" h="24476" extrusionOk="0">
                  <a:moveTo>
                    <a:pt x="9510" y="23170"/>
                  </a:moveTo>
                  <a:cubicBezTo>
                    <a:pt x="3927" y="19532"/>
                    <a:pt x="399" y="13445"/>
                    <a:pt x="0" y="6787"/>
                  </a:cubicBezTo>
                  <a:cubicBezTo>
                    <a:pt x="0" y="691"/>
                    <a:pt x="4279" y="-1690"/>
                    <a:pt x="9510" y="1263"/>
                  </a:cubicBezTo>
                  <a:cubicBezTo>
                    <a:pt x="15130" y="4911"/>
                    <a:pt x="18667" y="11035"/>
                    <a:pt x="19019" y="17741"/>
                  </a:cubicBezTo>
                  <a:cubicBezTo>
                    <a:pt x="18924" y="23742"/>
                    <a:pt x="14740" y="26218"/>
                    <a:pt x="9510" y="23170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829;p48"/>
            <p:cNvSpPr/>
            <p:nvPr/>
          </p:nvSpPr>
          <p:spPr>
            <a:xfrm>
              <a:off x="4937719" y="2165784"/>
              <a:ext cx="21015" cy="115427"/>
            </a:xfrm>
            <a:custGeom>
              <a:avLst/>
              <a:gdLst/>
              <a:ahLst/>
              <a:cxnLst/>
              <a:rect l="l" t="t" r="r" b="b"/>
              <a:pathLst>
                <a:path w="21015" h="115427" extrusionOk="0">
                  <a:moveTo>
                    <a:pt x="10556" y="114102"/>
                  </a:moveTo>
                  <a:lnTo>
                    <a:pt x="10556" y="114102"/>
                  </a:lnTo>
                  <a:cubicBezTo>
                    <a:pt x="4755" y="117531"/>
                    <a:pt x="0" y="114102"/>
                    <a:pt x="0" y="106196"/>
                  </a:cubicBezTo>
                  <a:lnTo>
                    <a:pt x="0" y="21423"/>
                  </a:lnTo>
                  <a:cubicBezTo>
                    <a:pt x="124" y="13422"/>
                    <a:pt x="4042" y="5964"/>
                    <a:pt x="10556" y="1326"/>
                  </a:cubicBezTo>
                  <a:lnTo>
                    <a:pt x="10556" y="1326"/>
                  </a:lnTo>
                  <a:cubicBezTo>
                    <a:pt x="16356" y="-2103"/>
                    <a:pt x="21016" y="1326"/>
                    <a:pt x="21016" y="9231"/>
                  </a:cubicBezTo>
                  <a:lnTo>
                    <a:pt x="21016" y="94004"/>
                  </a:lnTo>
                  <a:cubicBezTo>
                    <a:pt x="20930" y="101986"/>
                    <a:pt x="17041" y="109453"/>
                    <a:pt x="10556" y="114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830;p48"/>
            <p:cNvSpPr/>
            <p:nvPr/>
          </p:nvSpPr>
          <p:spPr>
            <a:xfrm>
              <a:off x="4937719" y="2304659"/>
              <a:ext cx="21015" cy="115427"/>
            </a:xfrm>
            <a:custGeom>
              <a:avLst/>
              <a:gdLst/>
              <a:ahLst/>
              <a:cxnLst/>
              <a:rect l="l" t="t" r="r" b="b"/>
              <a:pathLst>
                <a:path w="21015" h="115427" extrusionOk="0">
                  <a:moveTo>
                    <a:pt x="10556" y="114102"/>
                  </a:moveTo>
                  <a:lnTo>
                    <a:pt x="10556" y="114102"/>
                  </a:lnTo>
                  <a:cubicBezTo>
                    <a:pt x="4755" y="117531"/>
                    <a:pt x="0" y="114102"/>
                    <a:pt x="0" y="106196"/>
                  </a:cubicBezTo>
                  <a:lnTo>
                    <a:pt x="0" y="21423"/>
                  </a:lnTo>
                  <a:cubicBezTo>
                    <a:pt x="124" y="13423"/>
                    <a:pt x="4042" y="5964"/>
                    <a:pt x="10556" y="1326"/>
                  </a:cubicBezTo>
                  <a:lnTo>
                    <a:pt x="10556" y="1326"/>
                  </a:lnTo>
                  <a:cubicBezTo>
                    <a:pt x="16356" y="-2103"/>
                    <a:pt x="21016" y="1326"/>
                    <a:pt x="21016" y="9232"/>
                  </a:cubicBezTo>
                  <a:lnTo>
                    <a:pt x="21016" y="94004"/>
                  </a:lnTo>
                  <a:cubicBezTo>
                    <a:pt x="20930" y="101986"/>
                    <a:pt x="17041" y="109454"/>
                    <a:pt x="10556" y="114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3831;p48"/>
            <p:cNvSpPr/>
            <p:nvPr/>
          </p:nvSpPr>
          <p:spPr>
            <a:xfrm>
              <a:off x="4126748" y="1626823"/>
              <a:ext cx="636661" cy="579135"/>
            </a:xfrm>
            <a:custGeom>
              <a:avLst/>
              <a:gdLst/>
              <a:ahLst/>
              <a:cxnLst/>
              <a:rect l="l" t="t" r="r" b="b"/>
              <a:pathLst>
                <a:path w="636661" h="579135" extrusionOk="0">
                  <a:moveTo>
                    <a:pt x="607277" y="575624"/>
                  </a:moveTo>
                  <a:lnTo>
                    <a:pt x="29384" y="241392"/>
                  </a:lnTo>
                  <a:cubicBezTo>
                    <a:pt x="11231" y="228400"/>
                    <a:pt x="323" y="207540"/>
                    <a:pt x="0" y="185195"/>
                  </a:cubicBezTo>
                  <a:lnTo>
                    <a:pt x="0" y="25746"/>
                  </a:lnTo>
                  <a:cubicBezTo>
                    <a:pt x="0" y="4124"/>
                    <a:pt x="13123" y="-5877"/>
                    <a:pt x="29384" y="3553"/>
                  </a:cubicBezTo>
                  <a:lnTo>
                    <a:pt x="607277" y="337690"/>
                  </a:lnTo>
                  <a:cubicBezTo>
                    <a:pt x="625403" y="350749"/>
                    <a:pt x="636301" y="371618"/>
                    <a:pt x="636662" y="393983"/>
                  </a:cubicBezTo>
                  <a:lnTo>
                    <a:pt x="636662" y="553336"/>
                  </a:lnTo>
                  <a:cubicBezTo>
                    <a:pt x="636662" y="575053"/>
                    <a:pt x="623444" y="584959"/>
                    <a:pt x="607277" y="57562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832;p48"/>
            <p:cNvSpPr/>
            <p:nvPr/>
          </p:nvSpPr>
          <p:spPr>
            <a:xfrm>
              <a:off x="4126748" y="1794587"/>
              <a:ext cx="81591" cy="147256"/>
            </a:xfrm>
            <a:custGeom>
              <a:avLst/>
              <a:gdLst/>
              <a:ahLst/>
              <a:cxnLst/>
              <a:rect l="l" t="t" r="r" b="b"/>
              <a:pathLst>
                <a:path w="81591" h="147256" extrusionOk="0">
                  <a:moveTo>
                    <a:pt x="0" y="0"/>
                  </a:moveTo>
                  <a:lnTo>
                    <a:pt x="0" y="147256"/>
                  </a:lnTo>
                  <a:lnTo>
                    <a:pt x="81592" y="103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833;p48"/>
            <p:cNvSpPr/>
            <p:nvPr/>
          </p:nvSpPr>
          <p:spPr>
            <a:xfrm>
              <a:off x="4244285" y="1743629"/>
              <a:ext cx="435820" cy="297370"/>
            </a:xfrm>
            <a:custGeom>
              <a:avLst/>
              <a:gdLst/>
              <a:ahLst/>
              <a:cxnLst/>
              <a:rect l="l" t="t" r="r" b="b"/>
              <a:pathLst>
                <a:path w="435820" h="297370" extrusionOk="0">
                  <a:moveTo>
                    <a:pt x="435821" y="297371"/>
                  </a:moveTo>
                  <a:lnTo>
                    <a:pt x="0" y="45339"/>
                  </a:lnTo>
                  <a:lnTo>
                    <a:pt x="0" y="0"/>
                  </a:lnTo>
                  <a:lnTo>
                    <a:pt x="435821" y="252032"/>
                  </a:lnTo>
                  <a:lnTo>
                    <a:pt x="435821" y="297371"/>
                  </a:ln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3834;p48"/>
            <p:cNvSpPr/>
            <p:nvPr/>
          </p:nvSpPr>
          <p:spPr>
            <a:xfrm>
              <a:off x="4244285" y="1811637"/>
              <a:ext cx="215485" cy="169925"/>
            </a:xfrm>
            <a:custGeom>
              <a:avLst/>
              <a:gdLst/>
              <a:ahLst/>
              <a:cxnLst/>
              <a:rect l="l" t="t" r="r" b="b"/>
              <a:pathLst>
                <a:path w="215485" h="169925" extrusionOk="0">
                  <a:moveTo>
                    <a:pt x="215486" y="169926"/>
                  </a:moveTo>
                  <a:lnTo>
                    <a:pt x="0" y="45244"/>
                  </a:lnTo>
                  <a:lnTo>
                    <a:pt x="0" y="0"/>
                  </a:lnTo>
                  <a:lnTo>
                    <a:pt x="215486" y="124587"/>
                  </a:lnTo>
                  <a:lnTo>
                    <a:pt x="215486" y="169926"/>
                  </a:ln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3835;p48"/>
            <p:cNvSpPr/>
            <p:nvPr/>
          </p:nvSpPr>
          <p:spPr>
            <a:xfrm>
              <a:off x="4126748" y="2516077"/>
              <a:ext cx="479945" cy="412011"/>
            </a:xfrm>
            <a:custGeom>
              <a:avLst/>
              <a:gdLst/>
              <a:ahLst/>
              <a:cxnLst/>
              <a:rect l="l" t="t" r="r" b="b"/>
              <a:pathLst>
                <a:path w="479945" h="412011" extrusionOk="0">
                  <a:moveTo>
                    <a:pt x="450561" y="408461"/>
                  </a:moveTo>
                  <a:lnTo>
                    <a:pt x="29384" y="164906"/>
                  </a:lnTo>
                  <a:cubicBezTo>
                    <a:pt x="11231" y="151914"/>
                    <a:pt x="323" y="131054"/>
                    <a:pt x="0" y="108709"/>
                  </a:cubicBezTo>
                  <a:lnTo>
                    <a:pt x="0" y="25746"/>
                  </a:lnTo>
                  <a:cubicBezTo>
                    <a:pt x="0" y="4124"/>
                    <a:pt x="13123" y="-5877"/>
                    <a:pt x="29384" y="3553"/>
                  </a:cubicBezTo>
                  <a:lnTo>
                    <a:pt x="450561" y="247107"/>
                  </a:lnTo>
                  <a:cubicBezTo>
                    <a:pt x="468686" y="260128"/>
                    <a:pt x="479584" y="280968"/>
                    <a:pt x="479945" y="303304"/>
                  </a:cubicBezTo>
                  <a:lnTo>
                    <a:pt x="479945" y="386172"/>
                  </a:lnTo>
                  <a:cubicBezTo>
                    <a:pt x="479945" y="407889"/>
                    <a:pt x="466727" y="417890"/>
                    <a:pt x="450561" y="408461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836;p48"/>
            <p:cNvSpPr/>
            <p:nvPr/>
          </p:nvSpPr>
          <p:spPr>
            <a:xfrm>
              <a:off x="4126748" y="2604593"/>
              <a:ext cx="81591" cy="147256"/>
            </a:xfrm>
            <a:custGeom>
              <a:avLst/>
              <a:gdLst/>
              <a:ahLst/>
              <a:cxnLst/>
              <a:rect l="l" t="t" r="r" b="b"/>
              <a:pathLst>
                <a:path w="81591" h="147256" extrusionOk="0">
                  <a:moveTo>
                    <a:pt x="0" y="0"/>
                  </a:moveTo>
                  <a:lnTo>
                    <a:pt x="0" y="147256"/>
                  </a:lnTo>
                  <a:lnTo>
                    <a:pt x="81592" y="103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837;p48"/>
            <p:cNvSpPr/>
            <p:nvPr/>
          </p:nvSpPr>
          <p:spPr>
            <a:xfrm>
              <a:off x="4215377" y="2616119"/>
              <a:ext cx="328553" cy="235362"/>
            </a:xfrm>
            <a:custGeom>
              <a:avLst/>
              <a:gdLst/>
              <a:ahLst/>
              <a:cxnLst/>
              <a:rect l="l" t="t" r="r" b="b"/>
              <a:pathLst>
                <a:path w="328553" h="235362" extrusionOk="0">
                  <a:moveTo>
                    <a:pt x="328554" y="235363"/>
                  </a:moveTo>
                  <a:lnTo>
                    <a:pt x="0" y="45339"/>
                  </a:lnTo>
                  <a:lnTo>
                    <a:pt x="0" y="0"/>
                  </a:lnTo>
                  <a:lnTo>
                    <a:pt x="328554" y="190024"/>
                  </a:lnTo>
                  <a:lnTo>
                    <a:pt x="328554" y="235363"/>
                  </a:ln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838;p48"/>
            <p:cNvSpPr/>
            <p:nvPr/>
          </p:nvSpPr>
          <p:spPr>
            <a:xfrm>
              <a:off x="4331202" y="2188583"/>
              <a:ext cx="432207" cy="461037"/>
            </a:xfrm>
            <a:custGeom>
              <a:avLst/>
              <a:gdLst/>
              <a:ahLst/>
              <a:cxnLst/>
              <a:rect l="l" t="t" r="r" b="b"/>
              <a:pathLst>
                <a:path w="432207" h="461037" extrusionOk="0">
                  <a:moveTo>
                    <a:pt x="29384" y="241512"/>
                  </a:moveTo>
                  <a:lnTo>
                    <a:pt x="402823" y="457444"/>
                  </a:lnTo>
                  <a:cubicBezTo>
                    <a:pt x="418989" y="466969"/>
                    <a:pt x="432207" y="456873"/>
                    <a:pt x="432207" y="435251"/>
                  </a:cubicBezTo>
                  <a:lnTo>
                    <a:pt x="432207" y="275517"/>
                  </a:lnTo>
                  <a:cubicBezTo>
                    <a:pt x="431856" y="253180"/>
                    <a:pt x="420958" y="232330"/>
                    <a:pt x="402823" y="219319"/>
                  </a:cubicBezTo>
                  <a:lnTo>
                    <a:pt x="29384" y="3578"/>
                  </a:lnTo>
                  <a:cubicBezTo>
                    <a:pt x="13123" y="-5947"/>
                    <a:pt x="0" y="4245"/>
                    <a:pt x="0" y="25866"/>
                  </a:cubicBezTo>
                  <a:lnTo>
                    <a:pt x="0" y="185315"/>
                  </a:lnTo>
                  <a:cubicBezTo>
                    <a:pt x="352" y="207651"/>
                    <a:pt x="11250" y="228501"/>
                    <a:pt x="29384" y="24151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839;p48"/>
            <p:cNvSpPr/>
            <p:nvPr/>
          </p:nvSpPr>
          <p:spPr>
            <a:xfrm>
              <a:off x="4681723" y="2606403"/>
              <a:ext cx="81686" cy="147256"/>
            </a:xfrm>
            <a:custGeom>
              <a:avLst/>
              <a:gdLst/>
              <a:ahLst/>
              <a:cxnLst/>
              <a:rect l="l" t="t" r="r" b="b"/>
              <a:pathLst>
                <a:path w="81686" h="147256" extrusionOk="0">
                  <a:moveTo>
                    <a:pt x="81687" y="0"/>
                  </a:moveTo>
                  <a:lnTo>
                    <a:pt x="81687" y="147256"/>
                  </a:lnTo>
                  <a:lnTo>
                    <a:pt x="0" y="9430"/>
                  </a:lnTo>
                  <a:lnTo>
                    <a:pt x="81687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840;p48"/>
            <p:cNvSpPr/>
            <p:nvPr/>
          </p:nvSpPr>
          <p:spPr>
            <a:xfrm>
              <a:off x="4408324" y="2282172"/>
              <a:ext cx="246676" cy="187928"/>
            </a:xfrm>
            <a:custGeom>
              <a:avLst/>
              <a:gdLst/>
              <a:ahLst/>
              <a:cxnLst/>
              <a:rect l="l" t="t" r="r" b="b"/>
              <a:pathLst>
                <a:path w="246676" h="187928" extrusionOk="0">
                  <a:moveTo>
                    <a:pt x="0" y="45244"/>
                  </a:moveTo>
                  <a:lnTo>
                    <a:pt x="246677" y="187928"/>
                  </a:lnTo>
                  <a:lnTo>
                    <a:pt x="246677" y="142589"/>
                  </a:lnTo>
                  <a:lnTo>
                    <a:pt x="0" y="0"/>
                  </a:lnTo>
                  <a:lnTo>
                    <a:pt x="0" y="45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3841;p48"/>
            <p:cNvSpPr/>
            <p:nvPr/>
          </p:nvSpPr>
          <p:spPr>
            <a:xfrm>
              <a:off x="4408324" y="2350085"/>
              <a:ext cx="132182" cy="121824"/>
            </a:xfrm>
            <a:custGeom>
              <a:avLst/>
              <a:gdLst/>
              <a:ahLst/>
              <a:cxnLst/>
              <a:rect l="l" t="t" r="r" b="b"/>
              <a:pathLst>
                <a:path w="132182" h="121824" extrusionOk="0">
                  <a:moveTo>
                    <a:pt x="0" y="45339"/>
                  </a:moveTo>
                  <a:lnTo>
                    <a:pt x="132182" y="121825"/>
                  </a:lnTo>
                  <a:lnTo>
                    <a:pt x="132182" y="76486"/>
                  </a:lnTo>
                  <a:lnTo>
                    <a:pt x="0" y="0"/>
                  </a:lnTo>
                  <a:lnTo>
                    <a:pt x="0" y="453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842;p48"/>
            <p:cNvSpPr/>
            <p:nvPr/>
          </p:nvSpPr>
          <p:spPr>
            <a:xfrm>
              <a:off x="4126748" y="2914279"/>
              <a:ext cx="633238" cy="577349"/>
            </a:xfrm>
            <a:custGeom>
              <a:avLst/>
              <a:gdLst/>
              <a:ahLst/>
              <a:cxnLst/>
              <a:rect l="l" t="t" r="r" b="b"/>
              <a:pathLst>
                <a:path w="633238" h="577349" extrusionOk="0">
                  <a:moveTo>
                    <a:pt x="29384" y="241526"/>
                  </a:moveTo>
                  <a:lnTo>
                    <a:pt x="603854" y="573758"/>
                  </a:lnTo>
                  <a:cubicBezTo>
                    <a:pt x="620115" y="583283"/>
                    <a:pt x="633238" y="573187"/>
                    <a:pt x="633238" y="551470"/>
                  </a:cubicBezTo>
                  <a:lnTo>
                    <a:pt x="633238" y="392116"/>
                  </a:lnTo>
                  <a:cubicBezTo>
                    <a:pt x="632915" y="369742"/>
                    <a:pt x="622017" y="348854"/>
                    <a:pt x="603854" y="335823"/>
                  </a:cubicBezTo>
                  <a:lnTo>
                    <a:pt x="29384" y="3592"/>
                  </a:lnTo>
                  <a:cubicBezTo>
                    <a:pt x="13123" y="-5933"/>
                    <a:pt x="0" y="4163"/>
                    <a:pt x="0" y="25880"/>
                  </a:cubicBezTo>
                  <a:lnTo>
                    <a:pt x="0" y="185329"/>
                  </a:lnTo>
                  <a:cubicBezTo>
                    <a:pt x="352" y="207665"/>
                    <a:pt x="11250" y="228515"/>
                    <a:pt x="29384" y="24152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3843;p48"/>
            <p:cNvSpPr/>
            <p:nvPr/>
          </p:nvSpPr>
          <p:spPr>
            <a:xfrm>
              <a:off x="4678395" y="3448413"/>
              <a:ext cx="81591" cy="147256"/>
            </a:xfrm>
            <a:custGeom>
              <a:avLst/>
              <a:gdLst/>
              <a:ahLst/>
              <a:cxnLst/>
              <a:rect l="l" t="t" r="r" b="b"/>
              <a:pathLst>
                <a:path w="81591" h="147256" extrusionOk="0">
                  <a:moveTo>
                    <a:pt x="81591" y="0"/>
                  </a:moveTo>
                  <a:lnTo>
                    <a:pt x="81591" y="147256"/>
                  </a:lnTo>
                  <a:lnTo>
                    <a:pt x="0" y="9430"/>
                  </a:lnTo>
                  <a:lnTo>
                    <a:pt x="81591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3844;p48"/>
            <p:cNvSpPr/>
            <p:nvPr/>
          </p:nvSpPr>
          <p:spPr>
            <a:xfrm>
              <a:off x="4214901" y="3014168"/>
              <a:ext cx="406436" cy="280416"/>
            </a:xfrm>
            <a:custGeom>
              <a:avLst/>
              <a:gdLst/>
              <a:ahLst/>
              <a:cxnLst/>
              <a:rect l="l" t="t" r="r" b="b"/>
              <a:pathLst>
                <a:path w="406436" h="280416" extrusionOk="0">
                  <a:moveTo>
                    <a:pt x="0" y="45339"/>
                  </a:moveTo>
                  <a:lnTo>
                    <a:pt x="406437" y="280416"/>
                  </a:lnTo>
                  <a:lnTo>
                    <a:pt x="406437" y="235077"/>
                  </a:lnTo>
                  <a:lnTo>
                    <a:pt x="0" y="0"/>
                  </a:lnTo>
                  <a:lnTo>
                    <a:pt x="0" y="453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845;p48"/>
            <p:cNvSpPr/>
            <p:nvPr/>
          </p:nvSpPr>
          <p:spPr>
            <a:xfrm>
              <a:off x="4214901" y="3082177"/>
              <a:ext cx="378668" cy="264318"/>
            </a:xfrm>
            <a:custGeom>
              <a:avLst/>
              <a:gdLst/>
              <a:ahLst/>
              <a:cxnLst/>
              <a:rect l="l" t="t" r="r" b="b"/>
              <a:pathLst>
                <a:path w="378668" h="264318" extrusionOk="0">
                  <a:moveTo>
                    <a:pt x="0" y="45339"/>
                  </a:moveTo>
                  <a:lnTo>
                    <a:pt x="378669" y="264319"/>
                  </a:lnTo>
                  <a:lnTo>
                    <a:pt x="378669" y="218980"/>
                  </a:lnTo>
                  <a:lnTo>
                    <a:pt x="0" y="0"/>
                  </a:lnTo>
                  <a:lnTo>
                    <a:pt x="0" y="453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846;p48"/>
            <p:cNvSpPr/>
            <p:nvPr/>
          </p:nvSpPr>
          <p:spPr>
            <a:xfrm>
              <a:off x="4121803" y="3338085"/>
              <a:ext cx="646456" cy="502188"/>
            </a:xfrm>
            <a:custGeom>
              <a:avLst/>
              <a:gdLst/>
              <a:ahLst/>
              <a:cxnLst/>
              <a:rect l="l" t="t" r="r" b="b"/>
              <a:pathLst>
                <a:path w="646456" h="502188" extrusionOk="0">
                  <a:moveTo>
                    <a:pt x="612222" y="497615"/>
                  </a:moveTo>
                  <a:lnTo>
                    <a:pt x="34329" y="163287"/>
                  </a:lnTo>
                  <a:cubicBezTo>
                    <a:pt x="14093" y="150038"/>
                    <a:pt x="1350" y="127940"/>
                    <a:pt x="0" y="103756"/>
                  </a:cubicBezTo>
                  <a:lnTo>
                    <a:pt x="0" y="24508"/>
                  </a:lnTo>
                  <a:cubicBezTo>
                    <a:pt x="0" y="2601"/>
                    <a:pt x="15406" y="-6258"/>
                    <a:pt x="34329" y="4696"/>
                  </a:cubicBezTo>
                  <a:lnTo>
                    <a:pt x="612222" y="338833"/>
                  </a:lnTo>
                  <a:cubicBezTo>
                    <a:pt x="632421" y="352101"/>
                    <a:pt x="645135" y="374199"/>
                    <a:pt x="646457" y="398364"/>
                  </a:cubicBezTo>
                  <a:lnTo>
                    <a:pt x="646457" y="477612"/>
                  </a:lnTo>
                  <a:cubicBezTo>
                    <a:pt x="646457" y="499520"/>
                    <a:pt x="631051" y="508378"/>
                    <a:pt x="612222" y="497615"/>
                  </a:cubicBezTo>
                  <a:close/>
                  <a:moveTo>
                    <a:pt x="34329" y="16031"/>
                  </a:moveTo>
                  <a:cubicBezTo>
                    <a:pt x="20826" y="8220"/>
                    <a:pt x="9795" y="14507"/>
                    <a:pt x="9795" y="30128"/>
                  </a:cubicBezTo>
                  <a:lnTo>
                    <a:pt x="9795" y="109471"/>
                  </a:lnTo>
                  <a:cubicBezTo>
                    <a:pt x="10755" y="126740"/>
                    <a:pt x="19865" y="142513"/>
                    <a:pt x="34329" y="151953"/>
                  </a:cubicBezTo>
                  <a:lnTo>
                    <a:pt x="612222" y="486090"/>
                  </a:lnTo>
                  <a:cubicBezTo>
                    <a:pt x="625726" y="493900"/>
                    <a:pt x="636662" y="487614"/>
                    <a:pt x="636662" y="471993"/>
                  </a:cubicBezTo>
                  <a:lnTo>
                    <a:pt x="636662" y="392840"/>
                  </a:lnTo>
                  <a:cubicBezTo>
                    <a:pt x="635740" y="375590"/>
                    <a:pt x="626667" y="359807"/>
                    <a:pt x="612222" y="35035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847;p48"/>
            <p:cNvSpPr/>
            <p:nvPr/>
          </p:nvSpPr>
          <p:spPr>
            <a:xfrm>
              <a:off x="4169160" y="3393740"/>
              <a:ext cx="9794" cy="81152"/>
            </a:xfrm>
            <a:custGeom>
              <a:avLst/>
              <a:gdLst/>
              <a:ahLst/>
              <a:cxnLst/>
              <a:rect l="l" t="t" r="r" b="b"/>
              <a:pathLst>
                <a:path w="9794" h="81152" extrusionOk="0">
                  <a:moveTo>
                    <a:pt x="9795" y="81153"/>
                  </a:moveTo>
                  <a:lnTo>
                    <a:pt x="0" y="75533"/>
                  </a:lnTo>
                  <a:lnTo>
                    <a:pt x="0" y="0"/>
                  </a:lnTo>
                  <a:lnTo>
                    <a:pt x="9795" y="5620"/>
                  </a:lnTo>
                  <a:lnTo>
                    <a:pt x="9795" y="811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848;p48"/>
            <p:cNvSpPr/>
            <p:nvPr/>
          </p:nvSpPr>
          <p:spPr>
            <a:xfrm>
              <a:off x="5586458" y="2808047"/>
              <a:ext cx="658819" cy="381000"/>
            </a:xfrm>
            <a:custGeom>
              <a:avLst/>
              <a:gdLst/>
              <a:ahLst/>
              <a:cxnLst/>
              <a:rect l="l" t="t" r="r" b="b"/>
              <a:pathLst>
                <a:path w="658819" h="381000" extrusionOk="0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849;p48"/>
            <p:cNvSpPr/>
            <p:nvPr/>
          </p:nvSpPr>
          <p:spPr>
            <a:xfrm>
              <a:off x="5921101" y="2949869"/>
              <a:ext cx="191092" cy="147874"/>
            </a:xfrm>
            <a:custGeom>
              <a:avLst/>
              <a:gdLst/>
              <a:ahLst/>
              <a:cxnLst/>
              <a:rect l="l" t="t" r="r" b="b"/>
              <a:pathLst>
                <a:path w="191092" h="147874" extrusionOk="0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850;p48"/>
            <p:cNvSpPr/>
            <p:nvPr/>
          </p:nvSpPr>
          <p:spPr>
            <a:xfrm>
              <a:off x="5922144" y="2998547"/>
              <a:ext cx="190145" cy="99367"/>
            </a:xfrm>
            <a:custGeom>
              <a:avLst/>
              <a:gdLst/>
              <a:ahLst/>
              <a:cxnLst/>
              <a:rect l="l" t="t" r="r" b="b"/>
              <a:pathLst>
                <a:path w="190145" h="99367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851;p48"/>
            <p:cNvSpPr/>
            <p:nvPr/>
          </p:nvSpPr>
          <p:spPr>
            <a:xfrm>
              <a:off x="5725279" y="2875668"/>
              <a:ext cx="190969" cy="142446"/>
            </a:xfrm>
            <a:custGeom>
              <a:avLst/>
              <a:gdLst/>
              <a:ahLst/>
              <a:cxnLst/>
              <a:rect l="l" t="t" r="r" b="b"/>
              <a:pathLst>
                <a:path w="190969" h="142446" extrusionOk="0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852;p48"/>
            <p:cNvSpPr/>
            <p:nvPr/>
          </p:nvSpPr>
          <p:spPr>
            <a:xfrm>
              <a:off x="5725677" y="2921300"/>
              <a:ext cx="190145" cy="99378"/>
            </a:xfrm>
            <a:custGeom>
              <a:avLst/>
              <a:gdLst/>
              <a:ahLst/>
              <a:cxnLst/>
              <a:rect l="l" t="t" r="r" b="b"/>
              <a:pathLst>
                <a:path w="190145" h="99378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53;p48"/>
            <p:cNvSpPr/>
            <p:nvPr/>
          </p:nvSpPr>
          <p:spPr>
            <a:xfrm>
              <a:off x="5773415" y="2020234"/>
              <a:ext cx="328490" cy="943536"/>
            </a:xfrm>
            <a:custGeom>
              <a:avLst/>
              <a:gdLst/>
              <a:ahLst/>
              <a:cxnLst/>
              <a:rect l="l" t="t" r="r" b="b"/>
              <a:pathLst>
                <a:path w="328490" h="943536" extrusionOk="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854;p48"/>
            <p:cNvSpPr/>
            <p:nvPr/>
          </p:nvSpPr>
          <p:spPr>
            <a:xfrm>
              <a:off x="5847677" y="1431875"/>
              <a:ext cx="210314" cy="204988"/>
            </a:xfrm>
            <a:custGeom>
              <a:avLst/>
              <a:gdLst/>
              <a:ahLst/>
              <a:cxnLst/>
              <a:rect l="l" t="t" r="r" b="b"/>
              <a:pathLst>
                <a:path w="210314" h="204988" extrusionOk="0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3855;p48"/>
            <p:cNvSpPr/>
            <p:nvPr/>
          </p:nvSpPr>
          <p:spPr>
            <a:xfrm>
              <a:off x="5515422" y="1497214"/>
              <a:ext cx="317332" cy="453297"/>
            </a:xfrm>
            <a:custGeom>
              <a:avLst/>
              <a:gdLst/>
              <a:ahLst/>
              <a:cxnLst/>
              <a:rect l="l" t="t" r="r" b="b"/>
              <a:pathLst>
                <a:path w="317332" h="453297" extrusionOk="0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3856;p48"/>
            <p:cNvSpPr/>
            <p:nvPr/>
          </p:nvSpPr>
          <p:spPr>
            <a:xfrm>
              <a:off x="5490085" y="1875271"/>
              <a:ext cx="151441" cy="99116"/>
            </a:xfrm>
            <a:custGeom>
              <a:avLst/>
              <a:gdLst/>
              <a:ahLst/>
              <a:cxnLst/>
              <a:rect l="l" t="t" r="r" b="b"/>
              <a:pathLst>
                <a:path w="151441" h="99116" extrusionOk="0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3857;p48"/>
            <p:cNvSpPr/>
            <p:nvPr/>
          </p:nvSpPr>
          <p:spPr>
            <a:xfrm>
              <a:off x="5494480" y="1896496"/>
              <a:ext cx="98885" cy="82426"/>
            </a:xfrm>
            <a:custGeom>
              <a:avLst/>
              <a:gdLst/>
              <a:ahLst/>
              <a:cxnLst/>
              <a:rect l="l" t="t" r="r" b="b"/>
              <a:pathLst>
                <a:path w="98885" h="82426" extrusionOk="0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3858;p48"/>
            <p:cNvSpPr/>
            <p:nvPr/>
          </p:nvSpPr>
          <p:spPr>
            <a:xfrm>
              <a:off x="5773193" y="1460583"/>
              <a:ext cx="342080" cy="688737"/>
            </a:xfrm>
            <a:custGeom>
              <a:avLst/>
              <a:gdLst/>
              <a:ahLst/>
              <a:cxnLst/>
              <a:rect l="l" t="t" r="r" b="b"/>
              <a:pathLst>
                <a:path w="342080" h="688737" extrusionOk="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3859;p48"/>
            <p:cNvSpPr/>
            <p:nvPr/>
          </p:nvSpPr>
          <p:spPr>
            <a:xfrm>
              <a:off x="6052262" y="1601698"/>
              <a:ext cx="132559" cy="608427"/>
            </a:xfrm>
            <a:custGeom>
              <a:avLst/>
              <a:gdLst/>
              <a:ahLst/>
              <a:cxnLst/>
              <a:rect l="l" t="t" r="r" b="b"/>
              <a:pathLst>
                <a:path w="132559" h="608427" extrusionOk="0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3860;p48"/>
            <p:cNvSpPr/>
            <p:nvPr/>
          </p:nvSpPr>
          <p:spPr>
            <a:xfrm>
              <a:off x="5838983" y="1219006"/>
              <a:ext cx="226927" cy="276849"/>
            </a:xfrm>
            <a:custGeom>
              <a:avLst/>
              <a:gdLst/>
              <a:ahLst/>
              <a:cxnLst/>
              <a:rect l="l" t="t" r="r" b="b"/>
              <a:pathLst>
                <a:path w="226927" h="276849" extrusionOk="0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3861;p48"/>
            <p:cNvSpPr/>
            <p:nvPr/>
          </p:nvSpPr>
          <p:spPr>
            <a:xfrm>
              <a:off x="5847630" y="1194850"/>
              <a:ext cx="239905" cy="237025"/>
            </a:xfrm>
            <a:custGeom>
              <a:avLst/>
              <a:gdLst/>
              <a:ahLst/>
              <a:cxnLst/>
              <a:rect l="l" t="t" r="r" b="b"/>
              <a:pathLst>
                <a:path w="239905" h="237025" extrusionOk="0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3862;p48"/>
            <p:cNvSpPr/>
            <p:nvPr/>
          </p:nvSpPr>
          <p:spPr>
            <a:xfrm>
              <a:off x="6035307" y="1564524"/>
              <a:ext cx="148633" cy="202336"/>
            </a:xfrm>
            <a:custGeom>
              <a:avLst/>
              <a:gdLst/>
              <a:ahLst/>
              <a:cxnLst/>
              <a:rect l="l" t="t" r="r" b="b"/>
              <a:pathLst>
                <a:path w="148633" h="202336" extrusionOk="0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3863;p48"/>
            <p:cNvSpPr/>
            <p:nvPr/>
          </p:nvSpPr>
          <p:spPr>
            <a:xfrm>
              <a:off x="5727199" y="1461212"/>
              <a:ext cx="120770" cy="194746"/>
            </a:xfrm>
            <a:custGeom>
              <a:avLst/>
              <a:gdLst/>
              <a:ahLst/>
              <a:cxnLst/>
              <a:rect l="l" t="t" r="r" b="b"/>
              <a:pathLst>
                <a:path w="120770" h="194746" extrusionOk="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3864;p48"/>
            <p:cNvSpPr/>
            <p:nvPr/>
          </p:nvSpPr>
          <p:spPr>
            <a:xfrm>
              <a:off x="2473900" y="4607987"/>
              <a:ext cx="657677" cy="380237"/>
            </a:xfrm>
            <a:custGeom>
              <a:avLst/>
              <a:gdLst/>
              <a:ahLst/>
              <a:cxnLst/>
              <a:rect l="l" t="t" r="r" b="b"/>
              <a:pathLst>
                <a:path w="657677" h="380237" extrusionOk="0">
                  <a:moveTo>
                    <a:pt x="657678" y="190119"/>
                  </a:moveTo>
                  <a:cubicBezTo>
                    <a:pt x="657678" y="295119"/>
                    <a:pt x="510452" y="380238"/>
                    <a:pt x="328839" y="380238"/>
                  </a:cubicBezTo>
                  <a:cubicBezTo>
                    <a:pt x="147226" y="380238"/>
                    <a:pt x="0" y="295119"/>
                    <a:pt x="0" y="190119"/>
                  </a:cubicBezTo>
                  <a:cubicBezTo>
                    <a:pt x="0" y="85119"/>
                    <a:pt x="147226" y="0"/>
                    <a:pt x="328839" y="0"/>
                  </a:cubicBezTo>
                  <a:cubicBezTo>
                    <a:pt x="510452" y="0"/>
                    <a:pt x="657678" y="85119"/>
                    <a:pt x="657678" y="190119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3865;p48"/>
            <p:cNvSpPr/>
            <p:nvPr/>
          </p:nvSpPr>
          <p:spPr>
            <a:xfrm>
              <a:off x="2526860" y="3374023"/>
              <a:ext cx="157580" cy="343757"/>
            </a:xfrm>
            <a:custGeom>
              <a:avLst/>
              <a:gdLst/>
              <a:ahLst/>
              <a:cxnLst/>
              <a:rect l="l" t="t" r="r" b="b"/>
              <a:pathLst>
                <a:path w="157580" h="343757" extrusionOk="0">
                  <a:moveTo>
                    <a:pt x="34717" y="0"/>
                  </a:moveTo>
                  <a:cubicBezTo>
                    <a:pt x="31009" y="32004"/>
                    <a:pt x="-7029" y="170021"/>
                    <a:pt x="1149" y="217361"/>
                  </a:cubicBezTo>
                  <a:cubicBezTo>
                    <a:pt x="9327" y="264700"/>
                    <a:pt x="139512" y="343757"/>
                    <a:pt x="139512" y="343757"/>
                  </a:cubicBezTo>
                  <a:lnTo>
                    <a:pt x="157580" y="262795"/>
                  </a:lnTo>
                  <a:lnTo>
                    <a:pt x="85403" y="192024"/>
                  </a:lnTo>
                  <a:lnTo>
                    <a:pt x="104898" y="57912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3866;p48"/>
            <p:cNvSpPr/>
            <p:nvPr/>
          </p:nvSpPr>
          <p:spPr>
            <a:xfrm>
              <a:off x="2548930" y="3232673"/>
              <a:ext cx="113353" cy="218341"/>
            </a:xfrm>
            <a:custGeom>
              <a:avLst/>
              <a:gdLst/>
              <a:ahLst/>
              <a:cxnLst/>
              <a:rect l="l" t="t" r="r" b="b"/>
              <a:pathLst>
                <a:path w="113353" h="218341" extrusionOk="0">
                  <a:moveTo>
                    <a:pt x="113353" y="5238"/>
                  </a:moveTo>
                  <a:cubicBezTo>
                    <a:pt x="87120" y="-6849"/>
                    <a:pt x="56006" y="2599"/>
                    <a:pt x="40891" y="27240"/>
                  </a:cubicBezTo>
                  <a:cubicBezTo>
                    <a:pt x="21872" y="59054"/>
                    <a:pt x="1807" y="168020"/>
                    <a:pt x="0" y="186689"/>
                  </a:cubicBezTo>
                  <a:cubicBezTo>
                    <a:pt x="0" y="186689"/>
                    <a:pt x="26912" y="223836"/>
                    <a:pt x="67232" y="21764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3867;p48"/>
            <p:cNvSpPr/>
            <p:nvPr/>
          </p:nvSpPr>
          <p:spPr>
            <a:xfrm>
              <a:off x="2798668" y="4744252"/>
              <a:ext cx="244333" cy="137739"/>
            </a:xfrm>
            <a:custGeom>
              <a:avLst/>
              <a:gdLst/>
              <a:ahLst/>
              <a:cxnLst/>
              <a:rect l="l" t="t" r="r" b="b"/>
              <a:pathLst>
                <a:path w="244333" h="137739" extrusionOk="0">
                  <a:moveTo>
                    <a:pt x="12344" y="32993"/>
                  </a:moveTo>
                  <a:cubicBezTo>
                    <a:pt x="40672" y="40842"/>
                    <a:pt x="70948" y="37175"/>
                    <a:pt x="96598" y="22802"/>
                  </a:cubicBezTo>
                  <a:cubicBezTo>
                    <a:pt x="116948" y="23468"/>
                    <a:pt x="227163" y="-23775"/>
                    <a:pt x="242093" y="15848"/>
                  </a:cubicBezTo>
                  <a:cubicBezTo>
                    <a:pt x="255216" y="50615"/>
                    <a:pt x="207479" y="82523"/>
                    <a:pt x="181993" y="89001"/>
                  </a:cubicBezTo>
                  <a:cubicBezTo>
                    <a:pt x="126363" y="102431"/>
                    <a:pt x="85186" y="130244"/>
                    <a:pt x="62839" y="135006"/>
                  </a:cubicBezTo>
                  <a:cubicBezTo>
                    <a:pt x="46197" y="138530"/>
                    <a:pt x="24801" y="140817"/>
                    <a:pt x="11297" y="127672"/>
                  </a:cubicBezTo>
                  <a:cubicBezTo>
                    <a:pt x="-4583" y="111956"/>
                    <a:pt x="-3252" y="53472"/>
                    <a:pt x="12344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3868;p48"/>
            <p:cNvSpPr/>
            <p:nvPr/>
          </p:nvSpPr>
          <p:spPr>
            <a:xfrm>
              <a:off x="2802738" y="4767054"/>
              <a:ext cx="240222" cy="115414"/>
            </a:xfrm>
            <a:custGeom>
              <a:avLst/>
              <a:gdLst/>
              <a:ahLst/>
              <a:cxnLst/>
              <a:rect l="l" t="t" r="r" b="b"/>
              <a:pathLst>
                <a:path w="240222" h="115414" extrusionOk="0">
                  <a:moveTo>
                    <a:pt x="58769" y="102584"/>
                  </a:moveTo>
                  <a:cubicBezTo>
                    <a:pt x="81116" y="97822"/>
                    <a:pt x="122292" y="70009"/>
                    <a:pt x="177923" y="56579"/>
                  </a:cubicBezTo>
                  <a:cubicBezTo>
                    <a:pt x="199319" y="51340"/>
                    <a:pt x="236121" y="28004"/>
                    <a:pt x="239830" y="0"/>
                  </a:cubicBezTo>
                  <a:cubicBezTo>
                    <a:pt x="244775" y="32004"/>
                    <a:pt x="201792" y="60388"/>
                    <a:pt x="177923" y="66675"/>
                  </a:cubicBezTo>
                  <a:cubicBezTo>
                    <a:pt x="122292" y="80105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227" y="105346"/>
                  </a:cubicBezTo>
                  <a:cubicBezTo>
                    <a:pt x="3793" y="101575"/>
                    <a:pt x="1314" y="97041"/>
                    <a:pt x="0" y="92107"/>
                  </a:cubicBezTo>
                  <a:cubicBezTo>
                    <a:pt x="16840" y="104699"/>
                    <a:pt x="38626" y="108575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3869;p48"/>
            <p:cNvSpPr/>
            <p:nvPr/>
          </p:nvSpPr>
          <p:spPr>
            <a:xfrm>
              <a:off x="2619879" y="4663861"/>
              <a:ext cx="244438" cy="137739"/>
            </a:xfrm>
            <a:custGeom>
              <a:avLst/>
              <a:gdLst/>
              <a:ahLst/>
              <a:cxnLst/>
              <a:rect l="l" t="t" r="r" b="b"/>
              <a:pathLst>
                <a:path w="244438" h="137739" extrusionOk="0">
                  <a:moveTo>
                    <a:pt x="12449" y="32993"/>
                  </a:moveTo>
                  <a:cubicBezTo>
                    <a:pt x="40778" y="40842"/>
                    <a:pt x="71053" y="37175"/>
                    <a:pt x="96703" y="22802"/>
                  </a:cubicBezTo>
                  <a:cubicBezTo>
                    <a:pt x="116959" y="23468"/>
                    <a:pt x="227174" y="-23775"/>
                    <a:pt x="242199" y="15848"/>
                  </a:cubicBezTo>
                  <a:cubicBezTo>
                    <a:pt x="255322" y="50615"/>
                    <a:pt x="207584" y="82523"/>
                    <a:pt x="182099" y="89001"/>
                  </a:cubicBezTo>
                  <a:cubicBezTo>
                    <a:pt x="126468" y="102526"/>
                    <a:pt x="85197" y="130244"/>
                    <a:pt x="62849" y="135006"/>
                  </a:cubicBezTo>
                  <a:cubicBezTo>
                    <a:pt x="46208" y="138530"/>
                    <a:pt x="24811" y="140817"/>
                    <a:pt x="11403" y="127672"/>
                  </a:cubicBezTo>
                  <a:cubicBezTo>
                    <a:pt x="-4573" y="111956"/>
                    <a:pt x="-3337" y="53758"/>
                    <a:pt x="12449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3870;p48"/>
            <p:cNvSpPr/>
            <p:nvPr/>
          </p:nvSpPr>
          <p:spPr>
            <a:xfrm>
              <a:off x="2624340" y="4686663"/>
              <a:ext cx="240317" cy="115414"/>
            </a:xfrm>
            <a:custGeom>
              <a:avLst/>
              <a:gdLst/>
              <a:ahLst/>
              <a:cxnLst/>
              <a:rect l="l" t="t" r="r" b="b"/>
              <a:pathLst>
                <a:path w="240317" h="115414" extrusionOk="0">
                  <a:moveTo>
                    <a:pt x="58769" y="102584"/>
                  </a:moveTo>
                  <a:cubicBezTo>
                    <a:pt x="81116" y="97822"/>
                    <a:pt x="122387" y="70009"/>
                    <a:pt x="178018" y="56579"/>
                  </a:cubicBezTo>
                  <a:cubicBezTo>
                    <a:pt x="199319" y="51340"/>
                    <a:pt x="236216" y="28004"/>
                    <a:pt x="239925" y="0"/>
                  </a:cubicBezTo>
                  <a:cubicBezTo>
                    <a:pt x="244870" y="32004"/>
                    <a:pt x="201887" y="60388"/>
                    <a:pt x="178018" y="66675"/>
                  </a:cubicBezTo>
                  <a:cubicBezTo>
                    <a:pt x="122387" y="80201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322" y="105346"/>
                  </a:cubicBezTo>
                  <a:cubicBezTo>
                    <a:pt x="3892" y="101556"/>
                    <a:pt x="1386" y="97031"/>
                    <a:pt x="0" y="92107"/>
                  </a:cubicBezTo>
                  <a:cubicBezTo>
                    <a:pt x="16840" y="104699"/>
                    <a:pt x="38626" y="108576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3871;p48"/>
            <p:cNvSpPr/>
            <p:nvPr/>
          </p:nvSpPr>
          <p:spPr>
            <a:xfrm>
              <a:off x="2619947" y="3772263"/>
              <a:ext cx="357956" cy="1010624"/>
            </a:xfrm>
            <a:custGeom>
              <a:avLst/>
              <a:gdLst/>
              <a:ahLst/>
              <a:cxnLst/>
              <a:rect l="l" t="t" r="r" b="b"/>
              <a:pathLst>
                <a:path w="357956" h="1010624" extrusionOk="0">
                  <a:moveTo>
                    <a:pt x="10194" y="624745"/>
                  </a:moveTo>
                  <a:cubicBezTo>
                    <a:pt x="14905" y="583749"/>
                    <a:pt x="23405" y="543287"/>
                    <a:pt x="35584" y="503872"/>
                  </a:cubicBezTo>
                  <a:cubicBezTo>
                    <a:pt x="35584" y="503872"/>
                    <a:pt x="28071" y="399574"/>
                    <a:pt x="24268" y="300609"/>
                  </a:cubicBezTo>
                  <a:cubicBezTo>
                    <a:pt x="19893" y="188404"/>
                    <a:pt x="-19001" y="89630"/>
                    <a:pt x="11715" y="0"/>
                  </a:cubicBezTo>
                  <a:lnTo>
                    <a:pt x="357956" y="77057"/>
                  </a:lnTo>
                  <a:cubicBezTo>
                    <a:pt x="357956" y="77057"/>
                    <a:pt x="337035" y="524732"/>
                    <a:pt x="332376" y="578739"/>
                  </a:cubicBezTo>
                  <a:cubicBezTo>
                    <a:pt x="329842" y="620897"/>
                    <a:pt x="324665" y="662864"/>
                    <a:pt x="316875" y="704374"/>
                  </a:cubicBezTo>
                  <a:cubicBezTo>
                    <a:pt x="301090" y="791242"/>
                    <a:pt x="275414" y="997839"/>
                    <a:pt x="275414" y="997839"/>
                  </a:cubicBezTo>
                  <a:cubicBezTo>
                    <a:pt x="238897" y="1019175"/>
                    <a:pt x="190874" y="1007364"/>
                    <a:pt x="190874" y="1007364"/>
                  </a:cubicBezTo>
                  <a:cubicBezTo>
                    <a:pt x="190874" y="1007364"/>
                    <a:pt x="193537" y="745998"/>
                    <a:pt x="195914" y="683514"/>
                  </a:cubicBezTo>
                  <a:cubicBezTo>
                    <a:pt x="198767" y="607314"/>
                    <a:pt x="201049" y="612934"/>
                    <a:pt x="201049" y="612934"/>
                  </a:cubicBezTo>
                  <a:lnTo>
                    <a:pt x="189638" y="422434"/>
                  </a:lnTo>
                  <a:lnTo>
                    <a:pt x="182221" y="327755"/>
                  </a:lnTo>
                  <a:cubicBezTo>
                    <a:pt x="182221" y="327755"/>
                    <a:pt x="172711" y="397288"/>
                    <a:pt x="166435" y="459391"/>
                  </a:cubicBezTo>
                  <a:cubicBezTo>
                    <a:pt x="160919" y="513493"/>
                    <a:pt x="147416" y="562451"/>
                    <a:pt x="133342" y="663226"/>
                  </a:cubicBezTo>
                  <a:cubicBezTo>
                    <a:pt x="120694" y="750665"/>
                    <a:pt x="100154" y="926306"/>
                    <a:pt x="100154" y="926306"/>
                  </a:cubicBezTo>
                  <a:cubicBezTo>
                    <a:pt x="63637" y="947547"/>
                    <a:pt x="13997" y="929926"/>
                    <a:pt x="13997" y="929926"/>
                  </a:cubicBezTo>
                  <a:cubicBezTo>
                    <a:pt x="13997" y="929926"/>
                    <a:pt x="304" y="700564"/>
                    <a:pt x="10194" y="62474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3872;p48"/>
            <p:cNvSpPr/>
            <p:nvPr/>
          </p:nvSpPr>
          <p:spPr>
            <a:xfrm>
              <a:off x="2665909" y="2943080"/>
              <a:ext cx="259735" cy="415919"/>
            </a:xfrm>
            <a:custGeom>
              <a:avLst/>
              <a:gdLst/>
              <a:ahLst/>
              <a:cxnLst/>
              <a:rect l="l" t="t" r="r" b="b"/>
              <a:pathLst>
                <a:path w="259735" h="415919" extrusionOk="0">
                  <a:moveTo>
                    <a:pt x="14728" y="296735"/>
                  </a:moveTo>
                  <a:cubicBezTo>
                    <a:pt x="41069" y="298068"/>
                    <a:pt x="60659" y="304831"/>
                    <a:pt x="63892" y="296735"/>
                  </a:cubicBezTo>
                  <a:cubicBezTo>
                    <a:pt x="66746" y="283124"/>
                    <a:pt x="68778" y="269351"/>
                    <a:pt x="69978" y="255492"/>
                  </a:cubicBezTo>
                  <a:cubicBezTo>
                    <a:pt x="66935" y="247776"/>
                    <a:pt x="64272" y="239585"/>
                    <a:pt x="64272" y="239585"/>
                  </a:cubicBezTo>
                  <a:cubicBezTo>
                    <a:pt x="31274" y="219201"/>
                    <a:pt x="20814" y="183388"/>
                    <a:pt x="16725" y="141763"/>
                  </a:cubicBezTo>
                  <a:cubicBezTo>
                    <a:pt x="9307" y="70516"/>
                    <a:pt x="47726" y="8413"/>
                    <a:pt x="118857" y="698"/>
                  </a:cubicBezTo>
                  <a:cubicBezTo>
                    <a:pt x="185424" y="-6350"/>
                    <a:pt x="234968" y="40798"/>
                    <a:pt x="248091" y="105473"/>
                  </a:cubicBezTo>
                  <a:cubicBezTo>
                    <a:pt x="255128" y="137382"/>
                    <a:pt x="269202" y="197675"/>
                    <a:pt x="250183" y="250158"/>
                  </a:cubicBezTo>
                  <a:cubicBezTo>
                    <a:pt x="239533" y="279495"/>
                    <a:pt x="225839" y="302831"/>
                    <a:pt x="212145" y="307308"/>
                  </a:cubicBezTo>
                  <a:cubicBezTo>
                    <a:pt x="198902" y="306889"/>
                    <a:pt x="185695" y="305708"/>
                    <a:pt x="172586" y="303784"/>
                  </a:cubicBezTo>
                  <a:lnTo>
                    <a:pt x="172586" y="303784"/>
                  </a:lnTo>
                  <a:cubicBezTo>
                    <a:pt x="172586" y="303784"/>
                    <a:pt x="169067" y="323500"/>
                    <a:pt x="166595" y="336264"/>
                  </a:cubicBezTo>
                  <a:cubicBezTo>
                    <a:pt x="164122" y="349027"/>
                    <a:pt x="165168" y="355314"/>
                    <a:pt x="190368" y="371221"/>
                  </a:cubicBezTo>
                  <a:cubicBezTo>
                    <a:pt x="215569" y="387127"/>
                    <a:pt x="152330" y="418846"/>
                    <a:pt x="110774" y="415702"/>
                  </a:cubicBezTo>
                  <a:cubicBezTo>
                    <a:pt x="69217" y="412559"/>
                    <a:pt x="22716" y="387127"/>
                    <a:pt x="9878" y="360648"/>
                  </a:cubicBezTo>
                  <a:cubicBezTo>
                    <a:pt x="-4577" y="331120"/>
                    <a:pt x="-3340" y="295878"/>
                    <a:pt x="14728" y="2967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3873;p48"/>
            <p:cNvSpPr/>
            <p:nvPr/>
          </p:nvSpPr>
          <p:spPr>
            <a:xfrm>
              <a:off x="2581088" y="3237593"/>
              <a:ext cx="399004" cy="661684"/>
            </a:xfrm>
            <a:custGeom>
              <a:avLst/>
              <a:gdLst/>
              <a:ahLst/>
              <a:cxnLst/>
              <a:rect l="l" t="t" r="r" b="b"/>
              <a:pathLst>
                <a:path w="399004" h="661684" extrusionOk="0">
                  <a:moveTo>
                    <a:pt x="137586" y="6128"/>
                  </a:moveTo>
                  <a:cubicBezTo>
                    <a:pt x="130359" y="24416"/>
                    <a:pt x="148903" y="46704"/>
                    <a:pt x="198352" y="62230"/>
                  </a:cubicBezTo>
                  <a:cubicBezTo>
                    <a:pt x="247801" y="77756"/>
                    <a:pt x="252271" y="57753"/>
                    <a:pt x="252271" y="57753"/>
                  </a:cubicBezTo>
                  <a:cubicBezTo>
                    <a:pt x="252271" y="57753"/>
                    <a:pt x="324733" y="90900"/>
                    <a:pt x="348317" y="107379"/>
                  </a:cubicBezTo>
                  <a:cubicBezTo>
                    <a:pt x="378082" y="128143"/>
                    <a:pt x="391205" y="188341"/>
                    <a:pt x="395199" y="289878"/>
                  </a:cubicBezTo>
                  <a:cubicBezTo>
                    <a:pt x="399859" y="407321"/>
                    <a:pt x="400239" y="581628"/>
                    <a:pt x="396340" y="611727"/>
                  </a:cubicBezTo>
                  <a:cubicBezTo>
                    <a:pt x="396340" y="611727"/>
                    <a:pt x="340900" y="667068"/>
                    <a:pt x="269864" y="661257"/>
                  </a:cubicBezTo>
                  <a:cubicBezTo>
                    <a:pt x="198827" y="655447"/>
                    <a:pt x="79673" y="592487"/>
                    <a:pt x="50479" y="543909"/>
                  </a:cubicBezTo>
                  <a:cubicBezTo>
                    <a:pt x="51240" y="440849"/>
                    <a:pt x="63317" y="424085"/>
                    <a:pt x="46675" y="364744"/>
                  </a:cubicBezTo>
                  <a:cubicBezTo>
                    <a:pt x="8637" y="228918"/>
                    <a:pt x="-11523" y="173292"/>
                    <a:pt x="6925" y="82995"/>
                  </a:cubicBezTo>
                  <a:cubicBezTo>
                    <a:pt x="22236" y="8604"/>
                    <a:pt x="43632" y="-635"/>
                    <a:pt x="73492" y="32"/>
                  </a:cubicBezTo>
                  <a:cubicBezTo>
                    <a:pt x="94947" y="956"/>
                    <a:pt x="116341" y="2985"/>
                    <a:pt x="137586" y="612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3874;p48"/>
            <p:cNvSpPr/>
            <p:nvPr/>
          </p:nvSpPr>
          <p:spPr>
            <a:xfrm>
              <a:off x="2863826" y="3320377"/>
              <a:ext cx="503069" cy="394810"/>
            </a:xfrm>
            <a:custGeom>
              <a:avLst/>
              <a:gdLst/>
              <a:ahLst/>
              <a:cxnLst/>
              <a:rect l="l" t="t" r="r" b="b"/>
              <a:pathLst>
                <a:path w="503069" h="394810" extrusionOk="0">
                  <a:moveTo>
                    <a:pt x="224008" y="304248"/>
                  </a:moveTo>
                  <a:cubicBezTo>
                    <a:pt x="165809" y="318917"/>
                    <a:pt x="152116" y="282150"/>
                    <a:pt x="144413" y="251670"/>
                  </a:cubicBezTo>
                  <a:cubicBezTo>
                    <a:pt x="125965" y="177852"/>
                    <a:pt x="115884" y="111272"/>
                    <a:pt x="102096" y="69362"/>
                  </a:cubicBezTo>
                  <a:cubicBezTo>
                    <a:pt x="85834" y="20022"/>
                    <a:pt x="68812" y="12212"/>
                    <a:pt x="45039" y="2687"/>
                  </a:cubicBezTo>
                  <a:cubicBezTo>
                    <a:pt x="16510" y="-8553"/>
                    <a:pt x="-7264" y="15260"/>
                    <a:pt x="2056" y="78125"/>
                  </a:cubicBezTo>
                  <a:cubicBezTo>
                    <a:pt x="13182" y="152420"/>
                    <a:pt x="27731" y="204617"/>
                    <a:pt x="55404" y="292628"/>
                  </a:cubicBezTo>
                  <a:cubicBezTo>
                    <a:pt x="62726" y="315583"/>
                    <a:pt x="78988" y="356350"/>
                    <a:pt x="102952" y="376067"/>
                  </a:cubicBezTo>
                  <a:cubicBezTo>
                    <a:pt x="133002" y="400451"/>
                    <a:pt x="178267" y="399403"/>
                    <a:pt x="246735" y="382353"/>
                  </a:cubicBezTo>
                  <a:cubicBezTo>
                    <a:pt x="275929" y="375019"/>
                    <a:pt x="307977" y="357588"/>
                    <a:pt x="363227" y="331776"/>
                  </a:cubicBezTo>
                  <a:cubicBezTo>
                    <a:pt x="378252" y="324822"/>
                    <a:pt x="389853" y="320060"/>
                    <a:pt x="418382" y="306725"/>
                  </a:cubicBezTo>
                  <a:cubicBezTo>
                    <a:pt x="446972" y="293856"/>
                    <a:pt x="472030" y="274245"/>
                    <a:pt x="491415" y="249575"/>
                  </a:cubicBezTo>
                  <a:cubicBezTo>
                    <a:pt x="506345" y="227953"/>
                    <a:pt x="503682" y="214142"/>
                    <a:pt x="500925" y="209284"/>
                  </a:cubicBezTo>
                  <a:cubicBezTo>
                    <a:pt x="498167" y="204426"/>
                    <a:pt x="494934" y="208046"/>
                    <a:pt x="486946" y="217095"/>
                  </a:cubicBezTo>
                  <a:cubicBezTo>
                    <a:pt x="475446" y="232497"/>
                    <a:pt x="461234" y="245670"/>
                    <a:pt x="445009" y="255956"/>
                  </a:cubicBezTo>
                  <a:cubicBezTo>
                    <a:pt x="445009" y="255956"/>
                    <a:pt x="463457" y="236906"/>
                    <a:pt x="473537" y="224524"/>
                  </a:cubicBezTo>
                  <a:cubicBezTo>
                    <a:pt x="482455" y="213561"/>
                    <a:pt x="489875" y="201445"/>
                    <a:pt x="495599" y="188520"/>
                  </a:cubicBezTo>
                  <a:cubicBezTo>
                    <a:pt x="500829" y="175851"/>
                    <a:pt x="489989" y="158706"/>
                    <a:pt x="481715" y="167755"/>
                  </a:cubicBezTo>
                  <a:cubicBezTo>
                    <a:pt x="473442" y="176804"/>
                    <a:pt x="469543" y="185853"/>
                    <a:pt x="454518" y="203950"/>
                  </a:cubicBezTo>
                  <a:cubicBezTo>
                    <a:pt x="446394" y="213542"/>
                    <a:pt x="437170" y="222143"/>
                    <a:pt x="427036" y="229572"/>
                  </a:cubicBezTo>
                  <a:cubicBezTo>
                    <a:pt x="436376" y="216895"/>
                    <a:pt x="444676" y="203483"/>
                    <a:pt x="451855" y="189472"/>
                  </a:cubicBezTo>
                  <a:cubicBezTo>
                    <a:pt x="461365" y="169946"/>
                    <a:pt x="429508" y="179947"/>
                    <a:pt x="411250" y="198997"/>
                  </a:cubicBezTo>
                  <a:cubicBezTo>
                    <a:pt x="397937" y="212808"/>
                    <a:pt x="386620" y="220809"/>
                    <a:pt x="386240" y="216999"/>
                  </a:cubicBezTo>
                  <a:cubicBezTo>
                    <a:pt x="385860" y="213189"/>
                    <a:pt x="359994" y="241097"/>
                    <a:pt x="346775" y="255099"/>
                  </a:cubicBezTo>
                  <a:cubicBezTo>
                    <a:pt x="333557" y="269101"/>
                    <a:pt x="279448" y="290246"/>
                    <a:pt x="224008" y="30424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3875;p48"/>
            <p:cNvSpPr/>
            <p:nvPr/>
          </p:nvSpPr>
          <p:spPr>
            <a:xfrm>
              <a:off x="2845723" y="3311820"/>
              <a:ext cx="154147" cy="225876"/>
            </a:xfrm>
            <a:custGeom>
              <a:avLst/>
              <a:gdLst/>
              <a:ahLst/>
              <a:cxnLst/>
              <a:rect l="l" t="t" r="r" b="b"/>
              <a:pathLst>
                <a:path w="154147" h="225876" extrusionOk="0">
                  <a:moveTo>
                    <a:pt x="41365" y="1052"/>
                  </a:moveTo>
                  <a:cubicBezTo>
                    <a:pt x="80259" y="-4758"/>
                    <a:pt x="107931" y="12768"/>
                    <a:pt x="124954" y="71823"/>
                  </a:cubicBezTo>
                  <a:cubicBezTo>
                    <a:pt x="141976" y="130878"/>
                    <a:pt x="154148" y="179360"/>
                    <a:pt x="154148" y="179360"/>
                  </a:cubicBezTo>
                  <a:cubicBezTo>
                    <a:pt x="138761" y="201611"/>
                    <a:pt x="115453" y="217117"/>
                    <a:pt x="89008" y="222699"/>
                  </a:cubicBezTo>
                  <a:cubicBezTo>
                    <a:pt x="42411" y="233939"/>
                    <a:pt x="25674" y="211745"/>
                    <a:pt x="25674" y="211745"/>
                  </a:cubicBezTo>
                  <a:cubicBezTo>
                    <a:pt x="25674" y="211745"/>
                    <a:pt x="12741" y="149833"/>
                    <a:pt x="4753" y="107732"/>
                  </a:cubicBezTo>
                  <a:cubicBezTo>
                    <a:pt x="-3235" y="65632"/>
                    <a:pt x="-6753" y="8101"/>
                    <a:pt x="41365" y="10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3876;p48"/>
            <p:cNvSpPr/>
            <p:nvPr/>
          </p:nvSpPr>
          <p:spPr>
            <a:xfrm>
              <a:off x="2673955" y="2924805"/>
              <a:ext cx="251532" cy="277898"/>
            </a:xfrm>
            <a:custGeom>
              <a:avLst/>
              <a:gdLst/>
              <a:ahLst/>
              <a:cxnLst/>
              <a:rect l="l" t="t" r="r" b="b"/>
              <a:pathLst>
                <a:path w="251532" h="277898" extrusionOk="0">
                  <a:moveTo>
                    <a:pt x="237382" y="114605"/>
                  </a:moveTo>
                  <a:cubicBezTo>
                    <a:pt x="237382" y="114605"/>
                    <a:pt x="298814" y="20974"/>
                    <a:pt x="165681" y="1924"/>
                  </a:cubicBezTo>
                  <a:cubicBezTo>
                    <a:pt x="69635" y="-11792"/>
                    <a:pt x="7918" y="50025"/>
                    <a:pt x="786" y="117081"/>
                  </a:cubicBezTo>
                  <a:cubicBezTo>
                    <a:pt x="-6061" y="181185"/>
                    <a:pt x="33308" y="247669"/>
                    <a:pt x="61837" y="274149"/>
                  </a:cubicBezTo>
                  <a:cubicBezTo>
                    <a:pt x="75721" y="279102"/>
                    <a:pt x="105581" y="281959"/>
                    <a:pt x="144855" y="264052"/>
                  </a:cubicBezTo>
                  <a:cubicBezTo>
                    <a:pt x="146420" y="246602"/>
                    <a:pt x="147024" y="229086"/>
                    <a:pt x="146662" y="211569"/>
                  </a:cubicBezTo>
                  <a:cubicBezTo>
                    <a:pt x="146662" y="211569"/>
                    <a:pt x="99875" y="112890"/>
                    <a:pt x="237382" y="11460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3877;p48"/>
            <p:cNvSpPr/>
            <p:nvPr/>
          </p:nvSpPr>
          <p:spPr>
            <a:xfrm>
              <a:off x="3214730" y="3494025"/>
              <a:ext cx="76119" cy="66973"/>
            </a:xfrm>
            <a:custGeom>
              <a:avLst/>
              <a:gdLst/>
              <a:ahLst/>
              <a:cxnLst/>
              <a:rect l="l" t="t" r="r" b="b"/>
              <a:pathLst>
                <a:path w="76119" h="66973" extrusionOk="0">
                  <a:moveTo>
                    <a:pt x="8709" y="56972"/>
                  </a:moveTo>
                  <a:cubicBezTo>
                    <a:pt x="8709" y="56972"/>
                    <a:pt x="-6411" y="29445"/>
                    <a:pt x="3194" y="22587"/>
                  </a:cubicBezTo>
                  <a:cubicBezTo>
                    <a:pt x="12798" y="15729"/>
                    <a:pt x="26492" y="41637"/>
                    <a:pt x="29250" y="51638"/>
                  </a:cubicBezTo>
                  <a:cubicBezTo>
                    <a:pt x="32008" y="61639"/>
                    <a:pt x="28204" y="48590"/>
                    <a:pt x="28204" y="48590"/>
                  </a:cubicBezTo>
                  <a:cubicBezTo>
                    <a:pt x="28204" y="48590"/>
                    <a:pt x="17838" y="17443"/>
                    <a:pt x="24590" y="11442"/>
                  </a:cubicBezTo>
                  <a:cubicBezTo>
                    <a:pt x="31342" y="5442"/>
                    <a:pt x="40376" y="18777"/>
                    <a:pt x="49410" y="38303"/>
                  </a:cubicBezTo>
                  <a:cubicBezTo>
                    <a:pt x="58444" y="57829"/>
                    <a:pt x="51597" y="36684"/>
                    <a:pt x="51597" y="36684"/>
                  </a:cubicBezTo>
                  <a:cubicBezTo>
                    <a:pt x="51597" y="36684"/>
                    <a:pt x="36667" y="5442"/>
                    <a:pt x="43039" y="1060"/>
                  </a:cubicBezTo>
                  <a:cubicBezTo>
                    <a:pt x="51597" y="-4655"/>
                    <a:pt x="65671" y="13823"/>
                    <a:pt x="74040" y="30492"/>
                  </a:cubicBezTo>
                  <a:cubicBezTo>
                    <a:pt x="82408" y="47161"/>
                    <a:pt x="62818" y="66973"/>
                    <a:pt x="62818" y="6697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" name="Google Shape;3878;p48"/>
            <p:cNvGrpSpPr/>
            <p:nvPr/>
          </p:nvGrpSpPr>
          <p:grpSpPr>
            <a:xfrm>
              <a:off x="3192914" y="3470000"/>
              <a:ext cx="220130" cy="132120"/>
              <a:chOff x="4865564" y="4292025"/>
              <a:chExt cx="220130" cy="132120"/>
            </a:xfrm>
          </p:grpSpPr>
          <p:sp>
            <p:nvSpPr>
              <p:cNvPr id="82" name="Google Shape;3879;p48"/>
              <p:cNvSpPr/>
              <p:nvPr/>
            </p:nvSpPr>
            <p:spPr>
              <a:xfrm>
                <a:off x="4866015" y="4297264"/>
                <a:ext cx="219679" cy="126881"/>
              </a:xfrm>
              <a:custGeom>
                <a:avLst/>
                <a:gdLst/>
                <a:ahLst/>
                <a:cxnLst/>
                <a:rect l="l" t="t" r="r" b="b"/>
                <a:pathLst>
                  <a:path w="219679" h="126881" extrusionOk="0">
                    <a:moveTo>
                      <a:pt x="59268" y="125002"/>
                    </a:moveTo>
                    <a:lnTo>
                      <a:pt x="3257" y="92332"/>
                    </a:lnTo>
                    <a:cubicBezTo>
                      <a:pt x="-1593" y="89569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7907" y="124240"/>
                    </a:lnTo>
                    <a:cubicBezTo>
                      <a:pt x="72174" y="127469"/>
                      <a:pt x="65245" y="127755"/>
                      <a:pt x="59268" y="125002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3880;p48"/>
              <p:cNvSpPr/>
              <p:nvPr/>
            </p:nvSpPr>
            <p:spPr>
              <a:xfrm>
                <a:off x="4865564" y="4379690"/>
                <a:ext cx="6086" cy="5238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5238" extrusionOk="0">
                    <a:moveTo>
                      <a:pt x="0" y="5239"/>
                    </a:moveTo>
                    <a:lnTo>
                      <a:pt x="0" y="0"/>
                    </a:lnTo>
                    <a:lnTo>
                      <a:pt x="6086" y="2286"/>
                    </a:lnTo>
                    <a:lnTo>
                      <a:pt x="0" y="523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3881;p48"/>
              <p:cNvSpPr/>
              <p:nvPr/>
            </p:nvSpPr>
            <p:spPr>
              <a:xfrm>
                <a:off x="5080003" y="4331398"/>
                <a:ext cx="4849" cy="4953"/>
              </a:xfrm>
              <a:custGeom>
                <a:avLst/>
                <a:gdLst/>
                <a:ahLst/>
                <a:cxnLst/>
                <a:rect l="l" t="t" r="r" b="b"/>
                <a:pathLst>
                  <a:path w="4849" h="4953" extrusionOk="0">
                    <a:moveTo>
                      <a:pt x="4850" y="4953"/>
                    </a:moveTo>
                    <a:lnTo>
                      <a:pt x="4850" y="0"/>
                    </a:lnTo>
                    <a:lnTo>
                      <a:pt x="0" y="3048"/>
                    </a:lnTo>
                    <a:lnTo>
                      <a:pt x="4850" y="495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3882;p48"/>
              <p:cNvSpPr/>
              <p:nvPr/>
            </p:nvSpPr>
            <p:spPr>
              <a:xfrm>
                <a:off x="4866015" y="4293038"/>
                <a:ext cx="219203" cy="126874"/>
              </a:xfrm>
              <a:custGeom>
                <a:avLst/>
                <a:gdLst/>
                <a:ahLst/>
                <a:cxnLst/>
                <a:rect l="l" t="t" r="r" b="b"/>
                <a:pathLst>
                  <a:path w="219203" h="126874" extrusionOk="0">
                    <a:moveTo>
                      <a:pt x="59268" y="124847"/>
                    </a:moveTo>
                    <a:lnTo>
                      <a:pt x="3257" y="92177"/>
                    </a:lnTo>
                    <a:cubicBezTo>
                      <a:pt x="-1593" y="89414"/>
                      <a:pt x="-927" y="84556"/>
                      <a:pt x="4589" y="81413"/>
                    </a:cubicBezTo>
                    <a:lnTo>
                      <a:pt x="140480" y="2737"/>
                    </a:lnTo>
                    <a:cubicBezTo>
                      <a:pt x="146312" y="-626"/>
                      <a:pt x="153417" y="-902"/>
                      <a:pt x="159499" y="1975"/>
                    </a:cubicBezTo>
                    <a:lnTo>
                      <a:pt x="215985" y="34646"/>
                    </a:lnTo>
                    <a:cubicBezTo>
                      <a:pt x="220740" y="37408"/>
                      <a:pt x="220169" y="42170"/>
                      <a:pt x="214654" y="45409"/>
                    </a:cubicBezTo>
                    <a:lnTo>
                      <a:pt x="78287" y="124276"/>
                    </a:lnTo>
                    <a:cubicBezTo>
                      <a:pt x="72411" y="127524"/>
                      <a:pt x="65330" y="127743"/>
                      <a:pt x="59268" y="124847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3883;p48"/>
              <p:cNvSpPr/>
              <p:nvPr/>
            </p:nvSpPr>
            <p:spPr>
              <a:xfrm rot="-1790023">
                <a:off x="4877359" y="4403357"/>
                <a:ext cx="1145" cy="2102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2102" extrusionOk="0">
                    <a:moveTo>
                      <a:pt x="1145" y="1053"/>
                    </a:moveTo>
                    <a:cubicBezTo>
                      <a:pt x="1145" y="1634"/>
                      <a:pt x="889" y="2104"/>
                      <a:pt x="573" y="2104"/>
                    </a:cubicBezTo>
                    <a:cubicBezTo>
                      <a:pt x="257" y="2104"/>
                      <a:pt x="0" y="1633"/>
                      <a:pt x="0" y="1053"/>
                    </a:cubicBezTo>
                    <a:cubicBezTo>
                      <a:pt x="0" y="472"/>
                      <a:pt x="257" y="2"/>
                      <a:pt x="573" y="2"/>
                    </a:cubicBezTo>
                    <a:cubicBezTo>
                      <a:pt x="889" y="2"/>
                      <a:pt x="1145" y="472"/>
                      <a:pt x="1145" y="105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3884;p48"/>
              <p:cNvSpPr/>
              <p:nvPr/>
            </p:nvSpPr>
            <p:spPr>
              <a:xfrm rot="-1801764">
                <a:off x="4877140" y="439153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3885;p48"/>
              <p:cNvSpPr/>
              <p:nvPr/>
            </p:nvSpPr>
            <p:spPr>
              <a:xfrm rot="-1801764">
                <a:off x="4879874" y="4393221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3886;p48"/>
              <p:cNvSpPr/>
              <p:nvPr/>
            </p:nvSpPr>
            <p:spPr>
              <a:xfrm rot="-1801764">
                <a:off x="4882642" y="439468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3887;p48"/>
              <p:cNvSpPr/>
              <p:nvPr/>
            </p:nvSpPr>
            <p:spPr>
              <a:xfrm rot="-1801764">
                <a:off x="4905957" y="4408254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3888;p48"/>
              <p:cNvSpPr/>
              <p:nvPr/>
            </p:nvSpPr>
            <p:spPr>
              <a:xfrm rot="-1801764">
                <a:off x="4908679" y="4409799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3889;p48"/>
              <p:cNvSpPr/>
              <p:nvPr/>
            </p:nvSpPr>
            <p:spPr>
              <a:xfrm rot="-1801764">
                <a:off x="4911365" y="4411405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3890;p48"/>
              <p:cNvSpPr/>
              <p:nvPr/>
            </p:nvSpPr>
            <p:spPr>
              <a:xfrm rot="-1801764">
                <a:off x="4914086" y="4412950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3891;p48"/>
              <p:cNvSpPr/>
              <p:nvPr/>
            </p:nvSpPr>
            <p:spPr>
              <a:xfrm>
                <a:off x="4890288" y="4399104"/>
                <a:ext cx="9224" cy="6794"/>
              </a:xfrm>
              <a:custGeom>
                <a:avLst/>
                <a:gdLst/>
                <a:ahLst/>
                <a:cxnLst/>
                <a:rect l="l" t="t" r="r" b="b"/>
                <a:pathLst>
                  <a:path w="9224" h="6794" extrusionOk="0">
                    <a:moveTo>
                      <a:pt x="8368" y="6684"/>
                    </a:moveTo>
                    <a:lnTo>
                      <a:pt x="856" y="2398"/>
                    </a:lnTo>
                    <a:cubicBezTo>
                      <a:pt x="322" y="1989"/>
                      <a:pt x="8" y="1360"/>
                      <a:pt x="0" y="684"/>
                    </a:cubicBezTo>
                    <a:lnTo>
                      <a:pt x="0" y="684"/>
                    </a:lnTo>
                    <a:cubicBezTo>
                      <a:pt x="0" y="112"/>
                      <a:pt x="0" y="-174"/>
                      <a:pt x="856" y="112"/>
                    </a:cubicBezTo>
                    <a:lnTo>
                      <a:pt x="8368" y="4398"/>
                    </a:lnTo>
                    <a:cubicBezTo>
                      <a:pt x="8898" y="4770"/>
                      <a:pt x="9217" y="5370"/>
                      <a:pt x="9224" y="6018"/>
                    </a:cubicBezTo>
                    <a:lnTo>
                      <a:pt x="9224" y="6018"/>
                    </a:lnTo>
                    <a:cubicBezTo>
                      <a:pt x="9224" y="6684"/>
                      <a:pt x="8844" y="6970"/>
                      <a:pt x="8368" y="668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3892;p48"/>
              <p:cNvSpPr/>
              <p:nvPr/>
            </p:nvSpPr>
            <p:spPr>
              <a:xfrm>
                <a:off x="5060033" y="4346638"/>
                <a:ext cx="8558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0" y="6096"/>
                      <a:pt x="0" y="5525"/>
                    </a:cubicBezTo>
                    <a:lnTo>
                      <a:pt x="0" y="5525"/>
                    </a:lnTo>
                    <a:cubicBezTo>
                      <a:pt x="38" y="4934"/>
                      <a:pt x="312" y="4381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54" y="1191"/>
                      <a:pt x="8230" y="1772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3893;p48"/>
              <p:cNvSpPr/>
              <p:nvPr/>
            </p:nvSpPr>
            <p:spPr>
              <a:xfrm>
                <a:off x="5049382" y="4352829"/>
                <a:ext cx="8559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9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1" y="6096"/>
                      <a:pt x="1" y="5525"/>
                    </a:cubicBezTo>
                    <a:lnTo>
                      <a:pt x="1" y="5525"/>
                    </a:lnTo>
                    <a:cubicBezTo>
                      <a:pt x="-16" y="4924"/>
                      <a:pt x="270" y="4353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37" y="1191"/>
                      <a:pt x="8218" y="1753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3894;p48"/>
              <p:cNvSpPr/>
              <p:nvPr/>
            </p:nvSpPr>
            <p:spPr>
              <a:xfrm>
                <a:off x="4866015" y="4292025"/>
                <a:ext cx="219679" cy="127142"/>
              </a:xfrm>
              <a:custGeom>
                <a:avLst/>
                <a:gdLst/>
                <a:ahLst/>
                <a:cxnLst/>
                <a:rect l="l" t="t" r="r" b="b"/>
                <a:pathLst>
                  <a:path w="219679" h="127142" extrusionOk="0">
                    <a:moveTo>
                      <a:pt x="59268" y="125097"/>
                    </a:moveTo>
                    <a:lnTo>
                      <a:pt x="3257" y="92427"/>
                    </a:lnTo>
                    <a:cubicBezTo>
                      <a:pt x="-1593" y="89664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8763" y="124240"/>
                    </a:lnTo>
                    <a:cubicBezTo>
                      <a:pt x="72819" y="127784"/>
                      <a:pt x="65499" y="128098"/>
                      <a:pt x="59268" y="125097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3895;p48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203812" h="117633" extrusionOk="0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3896;p48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203812" h="117633" extrusionOk="0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3897;p48"/>
              <p:cNvSpPr/>
              <p:nvPr/>
            </p:nvSpPr>
            <p:spPr>
              <a:xfrm>
                <a:off x="5044723" y="4311872"/>
                <a:ext cx="5135" cy="2857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2857" extrusionOk="0">
                    <a:moveTo>
                      <a:pt x="5135" y="1429"/>
                    </a:moveTo>
                    <a:cubicBezTo>
                      <a:pt x="5135" y="2218"/>
                      <a:pt x="3986" y="2857"/>
                      <a:pt x="2568" y="2857"/>
                    </a:cubicBezTo>
                    <a:cubicBezTo>
                      <a:pt x="1150" y="2857"/>
                      <a:pt x="0" y="2218"/>
                      <a:pt x="0" y="1429"/>
                    </a:cubicBezTo>
                    <a:cubicBezTo>
                      <a:pt x="0" y="640"/>
                      <a:pt x="1150" y="0"/>
                      <a:pt x="2568" y="0"/>
                    </a:cubicBezTo>
                    <a:cubicBezTo>
                      <a:pt x="3986" y="0"/>
                      <a:pt x="5135" y="640"/>
                      <a:pt x="5135" y="142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3898;p48"/>
              <p:cNvSpPr/>
              <p:nvPr/>
            </p:nvSpPr>
            <p:spPr>
              <a:xfrm>
                <a:off x="5046530" y="4312698"/>
                <a:ext cx="1521" cy="1221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221" extrusionOk="0">
                    <a:moveTo>
                      <a:pt x="0" y="1079"/>
                    </a:moveTo>
                    <a:cubicBezTo>
                      <a:pt x="0" y="1079"/>
                      <a:pt x="0" y="412"/>
                      <a:pt x="0" y="221"/>
                    </a:cubicBezTo>
                    <a:cubicBezTo>
                      <a:pt x="465" y="-74"/>
                      <a:pt x="1056" y="-74"/>
                      <a:pt x="1522" y="221"/>
                    </a:cubicBezTo>
                    <a:cubicBezTo>
                      <a:pt x="1522" y="221"/>
                      <a:pt x="1522" y="793"/>
                      <a:pt x="1522" y="1079"/>
                    </a:cubicBezTo>
                    <a:cubicBezTo>
                      <a:pt x="1033" y="1269"/>
                      <a:pt x="489" y="1269"/>
                      <a:pt x="0" y="1079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" name="Google Shape;3899;p48"/>
            <p:cNvSpPr/>
            <p:nvPr/>
          </p:nvSpPr>
          <p:spPr>
            <a:xfrm>
              <a:off x="3239891" y="3511325"/>
              <a:ext cx="129087" cy="107584"/>
            </a:xfrm>
            <a:custGeom>
              <a:avLst/>
              <a:gdLst/>
              <a:ahLst/>
              <a:cxnLst/>
              <a:rect l="l" t="t" r="r" b="b"/>
              <a:pathLst>
                <a:path w="129087" h="107584" extrusionOk="0">
                  <a:moveTo>
                    <a:pt x="100516" y="75867"/>
                  </a:moveTo>
                  <a:cubicBezTo>
                    <a:pt x="100516" y="75867"/>
                    <a:pt x="130375" y="48911"/>
                    <a:pt x="129044" y="13192"/>
                  </a:cubicBezTo>
                  <a:cubicBezTo>
                    <a:pt x="127237" y="-11668"/>
                    <a:pt x="112212" y="6239"/>
                    <a:pt x="112212" y="6239"/>
                  </a:cubicBezTo>
                  <a:lnTo>
                    <a:pt x="97092" y="33671"/>
                  </a:lnTo>
                  <a:cubicBezTo>
                    <a:pt x="89594" y="43806"/>
                    <a:pt x="79821" y="52026"/>
                    <a:pt x="68564" y="57674"/>
                  </a:cubicBezTo>
                  <a:cubicBezTo>
                    <a:pt x="57968" y="58693"/>
                    <a:pt x="47431" y="60255"/>
                    <a:pt x="36992" y="62341"/>
                  </a:cubicBezTo>
                  <a:cubicBezTo>
                    <a:pt x="18448" y="65961"/>
                    <a:pt x="0" y="89202"/>
                    <a:pt x="0" y="89202"/>
                  </a:cubicBezTo>
                  <a:lnTo>
                    <a:pt x="23298" y="1075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3900;p48"/>
            <p:cNvSpPr/>
            <p:nvPr/>
          </p:nvSpPr>
          <p:spPr>
            <a:xfrm>
              <a:off x="2547598" y="1999349"/>
              <a:ext cx="711585" cy="787458"/>
            </a:xfrm>
            <a:custGeom>
              <a:avLst/>
              <a:gdLst/>
              <a:ahLst/>
              <a:cxnLst/>
              <a:rect l="l" t="t" r="r" b="b"/>
              <a:pathLst>
                <a:path w="711585" h="787458" extrusionOk="0">
                  <a:moveTo>
                    <a:pt x="654254" y="325496"/>
                  </a:moveTo>
                  <a:lnTo>
                    <a:pt x="104510" y="7551"/>
                  </a:lnTo>
                  <a:cubicBezTo>
                    <a:pt x="93809" y="169"/>
                    <a:pt x="80334" y="-1936"/>
                    <a:pt x="67898" y="1836"/>
                  </a:cubicBezTo>
                  <a:lnTo>
                    <a:pt x="67898" y="1836"/>
                  </a:lnTo>
                  <a:cubicBezTo>
                    <a:pt x="65551" y="2808"/>
                    <a:pt x="63345" y="4093"/>
                    <a:pt x="61336" y="5646"/>
                  </a:cubicBezTo>
                  <a:lnTo>
                    <a:pt x="0" y="40793"/>
                  </a:lnTo>
                  <a:lnTo>
                    <a:pt x="47548" y="96705"/>
                  </a:lnTo>
                  <a:lnTo>
                    <a:pt x="47548" y="326258"/>
                  </a:lnTo>
                  <a:cubicBezTo>
                    <a:pt x="49713" y="366529"/>
                    <a:pt x="70903" y="403353"/>
                    <a:pt x="104605" y="425413"/>
                  </a:cubicBezTo>
                  <a:lnTo>
                    <a:pt x="275776" y="533140"/>
                  </a:lnTo>
                  <a:lnTo>
                    <a:pt x="322277" y="639916"/>
                  </a:lnTo>
                  <a:lnTo>
                    <a:pt x="273303" y="723069"/>
                  </a:lnTo>
                  <a:lnTo>
                    <a:pt x="341487" y="684016"/>
                  </a:lnTo>
                  <a:lnTo>
                    <a:pt x="406246" y="608674"/>
                  </a:lnTo>
                  <a:lnTo>
                    <a:pt x="612888" y="720783"/>
                  </a:lnTo>
                  <a:lnTo>
                    <a:pt x="624014" y="787458"/>
                  </a:lnTo>
                  <a:lnTo>
                    <a:pt x="693624" y="747644"/>
                  </a:lnTo>
                  <a:lnTo>
                    <a:pt x="695526" y="746500"/>
                  </a:lnTo>
                  <a:lnTo>
                    <a:pt x="696191" y="746500"/>
                  </a:lnTo>
                  <a:lnTo>
                    <a:pt x="696191" y="746500"/>
                  </a:lnTo>
                  <a:cubicBezTo>
                    <a:pt x="706983" y="737785"/>
                    <a:pt x="712695" y="724231"/>
                    <a:pt x="711407" y="710401"/>
                  </a:cubicBezTo>
                  <a:lnTo>
                    <a:pt x="711407" y="424651"/>
                  </a:lnTo>
                  <a:cubicBezTo>
                    <a:pt x="709219" y="384370"/>
                    <a:pt x="687992" y="347536"/>
                    <a:pt x="654254" y="325496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3901;p48"/>
            <p:cNvSpPr/>
            <p:nvPr/>
          </p:nvSpPr>
          <p:spPr>
            <a:xfrm>
              <a:off x="2526963" y="2038199"/>
              <a:ext cx="663763" cy="751441"/>
            </a:xfrm>
            <a:custGeom>
              <a:avLst/>
              <a:gdLst/>
              <a:ahLst/>
              <a:cxnLst/>
              <a:rect l="l" t="t" r="r" b="b"/>
              <a:pathLst>
                <a:path w="663763" h="751441" extrusionOk="0">
                  <a:moveTo>
                    <a:pt x="606802" y="325697"/>
                  </a:moveTo>
                  <a:lnTo>
                    <a:pt x="57057" y="7848"/>
                  </a:lnTo>
                  <a:cubicBezTo>
                    <a:pt x="25485" y="-10440"/>
                    <a:pt x="0" y="4324"/>
                    <a:pt x="0" y="40805"/>
                  </a:cubicBezTo>
                  <a:lnTo>
                    <a:pt x="0" y="326555"/>
                  </a:lnTo>
                  <a:cubicBezTo>
                    <a:pt x="2165" y="366826"/>
                    <a:pt x="23356" y="403650"/>
                    <a:pt x="57057" y="425710"/>
                  </a:cubicBezTo>
                  <a:lnTo>
                    <a:pt x="228228" y="533533"/>
                  </a:lnTo>
                  <a:lnTo>
                    <a:pt x="293939" y="684314"/>
                  </a:lnTo>
                  <a:lnTo>
                    <a:pt x="358699" y="608971"/>
                  </a:lnTo>
                  <a:lnTo>
                    <a:pt x="606707" y="743654"/>
                  </a:lnTo>
                  <a:cubicBezTo>
                    <a:pt x="638278" y="761847"/>
                    <a:pt x="663764" y="747083"/>
                    <a:pt x="663764" y="710603"/>
                  </a:cubicBezTo>
                  <a:lnTo>
                    <a:pt x="663764" y="424853"/>
                  </a:lnTo>
                  <a:cubicBezTo>
                    <a:pt x="661621" y="384600"/>
                    <a:pt x="640468" y="347776"/>
                    <a:pt x="606802" y="325697"/>
                  </a:cubicBezTo>
                  <a:close/>
                </a:path>
              </a:pathLst>
            </a:custGeom>
            <a:solidFill>
              <a:srgbClr val="E26D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3902;p48"/>
            <p:cNvSpPr/>
            <p:nvPr/>
          </p:nvSpPr>
          <p:spPr>
            <a:xfrm>
              <a:off x="5660632" y="225896"/>
              <a:ext cx="713014" cy="789165"/>
            </a:xfrm>
            <a:custGeom>
              <a:avLst/>
              <a:gdLst/>
              <a:ahLst/>
              <a:cxnLst/>
              <a:rect l="l" t="t" r="r" b="b"/>
              <a:pathLst>
                <a:path w="713014" h="789165" extrusionOk="0">
                  <a:moveTo>
                    <a:pt x="655586" y="326155"/>
                  </a:moveTo>
                  <a:lnTo>
                    <a:pt x="104700" y="7639"/>
                  </a:lnTo>
                  <a:cubicBezTo>
                    <a:pt x="93992" y="191"/>
                    <a:pt x="80470" y="-1949"/>
                    <a:pt x="67993" y="1829"/>
                  </a:cubicBezTo>
                  <a:lnTo>
                    <a:pt x="67993" y="1829"/>
                  </a:lnTo>
                  <a:cubicBezTo>
                    <a:pt x="65625" y="2760"/>
                    <a:pt x="63419" y="4045"/>
                    <a:pt x="61432" y="5639"/>
                  </a:cubicBezTo>
                  <a:lnTo>
                    <a:pt x="0" y="40882"/>
                  </a:lnTo>
                  <a:lnTo>
                    <a:pt x="47548" y="96793"/>
                  </a:lnTo>
                  <a:lnTo>
                    <a:pt x="47548" y="326917"/>
                  </a:lnTo>
                  <a:cubicBezTo>
                    <a:pt x="49697" y="367241"/>
                    <a:pt x="70884" y="404130"/>
                    <a:pt x="104605" y="426263"/>
                  </a:cubicBezTo>
                  <a:lnTo>
                    <a:pt x="276252" y="534277"/>
                  </a:lnTo>
                  <a:lnTo>
                    <a:pt x="322848" y="641242"/>
                  </a:lnTo>
                  <a:lnTo>
                    <a:pt x="273874" y="724586"/>
                  </a:lnTo>
                  <a:lnTo>
                    <a:pt x="342248" y="685629"/>
                  </a:lnTo>
                  <a:lnTo>
                    <a:pt x="407102" y="610096"/>
                  </a:lnTo>
                  <a:lnTo>
                    <a:pt x="614029" y="722491"/>
                  </a:lnTo>
                  <a:lnTo>
                    <a:pt x="625250" y="789166"/>
                  </a:lnTo>
                  <a:lnTo>
                    <a:pt x="694955" y="749161"/>
                  </a:lnTo>
                  <a:lnTo>
                    <a:pt x="696857" y="748113"/>
                  </a:lnTo>
                  <a:lnTo>
                    <a:pt x="697523" y="748113"/>
                  </a:lnTo>
                  <a:lnTo>
                    <a:pt x="697523" y="748113"/>
                  </a:lnTo>
                  <a:cubicBezTo>
                    <a:pt x="708373" y="739436"/>
                    <a:pt x="714136" y="725863"/>
                    <a:pt x="712833" y="712013"/>
                  </a:cubicBezTo>
                  <a:lnTo>
                    <a:pt x="712833" y="426263"/>
                  </a:lnTo>
                  <a:cubicBezTo>
                    <a:pt x="710874" y="385631"/>
                    <a:pt x="689592" y="348402"/>
                    <a:pt x="655586" y="3261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3903;p48"/>
            <p:cNvSpPr/>
            <p:nvPr/>
          </p:nvSpPr>
          <p:spPr>
            <a:xfrm>
              <a:off x="5639997" y="264856"/>
              <a:ext cx="665000" cy="752811"/>
            </a:xfrm>
            <a:custGeom>
              <a:avLst/>
              <a:gdLst/>
              <a:ahLst/>
              <a:cxnLst/>
              <a:rect l="l" t="t" r="r" b="b"/>
              <a:pathLst>
                <a:path w="665000" h="752811" extrusionOk="0">
                  <a:moveTo>
                    <a:pt x="607848" y="326342"/>
                  </a:moveTo>
                  <a:lnTo>
                    <a:pt x="57057" y="7826"/>
                  </a:lnTo>
                  <a:cubicBezTo>
                    <a:pt x="25485" y="-10462"/>
                    <a:pt x="0" y="4397"/>
                    <a:pt x="0" y="40973"/>
                  </a:cubicBezTo>
                  <a:lnTo>
                    <a:pt x="0" y="326723"/>
                  </a:lnTo>
                  <a:cubicBezTo>
                    <a:pt x="2149" y="367046"/>
                    <a:pt x="23336" y="403936"/>
                    <a:pt x="57057" y="426069"/>
                  </a:cubicBezTo>
                  <a:lnTo>
                    <a:pt x="228799" y="534464"/>
                  </a:lnTo>
                  <a:lnTo>
                    <a:pt x="294700" y="685625"/>
                  </a:lnTo>
                  <a:lnTo>
                    <a:pt x="359555" y="610092"/>
                  </a:lnTo>
                  <a:lnTo>
                    <a:pt x="607943" y="744966"/>
                  </a:lnTo>
                  <a:cubicBezTo>
                    <a:pt x="639610" y="763254"/>
                    <a:pt x="665000" y="748490"/>
                    <a:pt x="665000" y="711914"/>
                  </a:cubicBezTo>
                  <a:lnTo>
                    <a:pt x="665000" y="426164"/>
                  </a:lnTo>
                  <a:cubicBezTo>
                    <a:pt x="662994" y="385648"/>
                    <a:pt x="641749" y="348541"/>
                    <a:pt x="607848" y="32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3904;p48"/>
            <p:cNvSpPr/>
            <p:nvPr/>
          </p:nvSpPr>
          <p:spPr>
            <a:xfrm rot="-1801764">
              <a:off x="5761046" y="473959"/>
              <a:ext cx="64417" cy="111724"/>
            </a:xfrm>
            <a:custGeom>
              <a:avLst/>
              <a:gdLst/>
              <a:ahLst/>
              <a:cxnLst/>
              <a:rect l="l" t="t" r="r" b="b"/>
              <a:pathLst>
                <a:path w="64474" h="111823" extrusionOk="0">
                  <a:moveTo>
                    <a:pt x="64475" y="55912"/>
                  </a:moveTo>
                  <a:cubicBezTo>
                    <a:pt x="64475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5" y="25033"/>
                    <a:pt x="64475" y="559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3905;p48"/>
            <p:cNvSpPr/>
            <p:nvPr/>
          </p:nvSpPr>
          <p:spPr>
            <a:xfrm rot="-1790023">
              <a:off x="5938028" y="569955"/>
              <a:ext cx="64698" cy="112212"/>
            </a:xfrm>
            <a:custGeom>
              <a:avLst/>
              <a:gdLst/>
              <a:ahLst/>
              <a:cxnLst/>
              <a:rect l="l" t="t" r="r" b="b"/>
              <a:pathLst>
                <a:path w="64696" h="112208" extrusionOk="0">
                  <a:moveTo>
                    <a:pt x="64698" y="56104"/>
                  </a:moveTo>
                  <a:cubicBezTo>
                    <a:pt x="64698" y="87090"/>
                    <a:pt x="50215" y="112209"/>
                    <a:pt x="32350" y="112209"/>
                  </a:cubicBezTo>
                  <a:cubicBezTo>
                    <a:pt x="14484" y="112209"/>
                    <a:pt x="1" y="87090"/>
                    <a:pt x="1" y="56104"/>
                  </a:cubicBezTo>
                  <a:cubicBezTo>
                    <a:pt x="1" y="25119"/>
                    <a:pt x="14484" y="0"/>
                    <a:pt x="32350" y="0"/>
                  </a:cubicBezTo>
                  <a:cubicBezTo>
                    <a:pt x="50215" y="0"/>
                    <a:pt x="64698" y="25119"/>
                    <a:pt x="64698" y="56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3906;p48"/>
            <p:cNvSpPr/>
            <p:nvPr/>
          </p:nvSpPr>
          <p:spPr>
            <a:xfrm rot="-1801764">
              <a:off x="6087772" y="663001"/>
              <a:ext cx="64417" cy="111724"/>
            </a:xfrm>
            <a:custGeom>
              <a:avLst/>
              <a:gdLst/>
              <a:ahLst/>
              <a:cxnLst/>
              <a:rect l="l" t="t" r="r" b="b"/>
              <a:pathLst>
                <a:path w="64474" h="111823" extrusionOk="0">
                  <a:moveTo>
                    <a:pt x="64474" y="55912"/>
                  </a:moveTo>
                  <a:cubicBezTo>
                    <a:pt x="64474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4" y="25033"/>
                    <a:pt x="64474" y="559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3907;p48"/>
            <p:cNvSpPr/>
            <p:nvPr/>
          </p:nvSpPr>
          <p:spPr>
            <a:xfrm>
              <a:off x="5152444" y="952333"/>
              <a:ext cx="216911" cy="289327"/>
            </a:xfrm>
            <a:custGeom>
              <a:avLst/>
              <a:gdLst/>
              <a:ahLst/>
              <a:cxnLst/>
              <a:rect l="l" t="t" r="r" b="b"/>
              <a:pathLst>
                <a:path w="216911" h="289327" extrusionOk="0">
                  <a:moveTo>
                    <a:pt x="216912" y="195983"/>
                  </a:moveTo>
                  <a:cubicBezTo>
                    <a:pt x="216912" y="129308"/>
                    <a:pt x="170030" y="47678"/>
                    <a:pt x="112307" y="14246"/>
                  </a:cubicBezTo>
                  <a:cubicBezTo>
                    <a:pt x="81496" y="-3566"/>
                    <a:pt x="53919" y="-4042"/>
                    <a:pt x="34805" y="9293"/>
                  </a:cubicBezTo>
                  <a:lnTo>
                    <a:pt x="0" y="29009"/>
                  </a:lnTo>
                  <a:lnTo>
                    <a:pt x="14835" y="34915"/>
                  </a:lnTo>
                  <a:cubicBezTo>
                    <a:pt x="9738" y="47589"/>
                    <a:pt x="7246" y="61163"/>
                    <a:pt x="7512" y="74825"/>
                  </a:cubicBezTo>
                  <a:cubicBezTo>
                    <a:pt x="7512" y="141500"/>
                    <a:pt x="54394" y="223034"/>
                    <a:pt x="112117" y="256562"/>
                  </a:cubicBezTo>
                  <a:cubicBezTo>
                    <a:pt x="121018" y="261857"/>
                    <a:pt x="130623" y="265858"/>
                    <a:pt x="140645" y="268468"/>
                  </a:cubicBezTo>
                  <a:lnTo>
                    <a:pt x="140645" y="289328"/>
                  </a:lnTo>
                  <a:lnTo>
                    <a:pt x="185530" y="263991"/>
                  </a:lnTo>
                  <a:lnTo>
                    <a:pt x="185530" y="263991"/>
                  </a:lnTo>
                  <a:lnTo>
                    <a:pt x="185530" y="263991"/>
                  </a:lnTo>
                  <a:cubicBezTo>
                    <a:pt x="205310" y="252656"/>
                    <a:pt x="216912" y="229225"/>
                    <a:pt x="216912" y="195983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3908;p48"/>
            <p:cNvSpPr/>
            <p:nvPr/>
          </p:nvSpPr>
          <p:spPr>
            <a:xfrm rot="-1801764">
              <a:off x="5140687" y="961623"/>
              <a:ext cx="170828" cy="296534"/>
            </a:xfrm>
            <a:custGeom>
              <a:avLst/>
              <a:gdLst/>
              <a:ahLst/>
              <a:cxnLst/>
              <a:rect l="l" t="t" r="r" b="b"/>
              <a:pathLst>
                <a:path w="170980" h="296798" extrusionOk="0">
                  <a:moveTo>
                    <a:pt x="170981" y="148399"/>
                  </a:moveTo>
                  <a:cubicBezTo>
                    <a:pt x="170981" y="230358"/>
                    <a:pt x="132706" y="296799"/>
                    <a:pt x="85491" y="296799"/>
                  </a:cubicBezTo>
                  <a:cubicBezTo>
                    <a:pt x="38276" y="296799"/>
                    <a:pt x="0" y="230358"/>
                    <a:pt x="0" y="148399"/>
                  </a:cubicBezTo>
                  <a:cubicBezTo>
                    <a:pt x="0" y="66441"/>
                    <a:pt x="38276" y="0"/>
                    <a:pt x="85491" y="0"/>
                  </a:cubicBezTo>
                  <a:cubicBezTo>
                    <a:pt x="132706" y="0"/>
                    <a:pt x="170981" y="66441"/>
                    <a:pt x="170981" y="1483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3909;p48"/>
            <p:cNvSpPr/>
            <p:nvPr/>
          </p:nvSpPr>
          <p:spPr>
            <a:xfrm rot="-1801764">
              <a:off x="5172664" y="1037752"/>
              <a:ext cx="24322" cy="42252"/>
            </a:xfrm>
            <a:custGeom>
              <a:avLst/>
              <a:gdLst/>
              <a:ahLst/>
              <a:cxnLst/>
              <a:rect l="l" t="t" r="r" b="b"/>
              <a:pathLst>
                <a:path w="24344" h="42290" extrusionOk="0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3910;p48"/>
            <p:cNvSpPr/>
            <p:nvPr/>
          </p:nvSpPr>
          <p:spPr>
            <a:xfrm rot="-1801764">
              <a:off x="5253882" y="1084610"/>
              <a:ext cx="24322" cy="42252"/>
            </a:xfrm>
            <a:custGeom>
              <a:avLst/>
              <a:gdLst/>
              <a:ahLst/>
              <a:cxnLst/>
              <a:rect l="l" t="t" r="r" b="b"/>
              <a:pathLst>
                <a:path w="24344" h="42290" extrusionOk="0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3911;p48"/>
            <p:cNvSpPr/>
            <p:nvPr/>
          </p:nvSpPr>
          <p:spPr>
            <a:xfrm>
              <a:off x="5184871" y="1123551"/>
              <a:ext cx="85015" cy="59542"/>
            </a:xfrm>
            <a:custGeom>
              <a:avLst/>
              <a:gdLst/>
              <a:ahLst/>
              <a:cxnLst/>
              <a:rect l="l" t="t" r="r" b="b"/>
              <a:pathLst>
                <a:path w="85015" h="59542" extrusionOk="0">
                  <a:moveTo>
                    <a:pt x="0" y="0"/>
                  </a:moveTo>
                  <a:cubicBezTo>
                    <a:pt x="0" y="0"/>
                    <a:pt x="13694" y="37528"/>
                    <a:pt x="41272" y="53435"/>
                  </a:cubicBezTo>
                  <a:cubicBezTo>
                    <a:pt x="68849" y="69342"/>
                    <a:pt x="85015" y="49149"/>
                    <a:pt x="85015" y="49149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3912;p48"/>
            <p:cNvSpPr/>
            <p:nvPr/>
          </p:nvSpPr>
          <p:spPr>
            <a:xfrm>
              <a:off x="3424090" y="2990832"/>
              <a:ext cx="59149" cy="186880"/>
            </a:xfrm>
            <a:custGeom>
              <a:avLst/>
              <a:gdLst/>
              <a:ahLst/>
              <a:cxnLst/>
              <a:rect l="l" t="t" r="r" b="b"/>
              <a:pathLst>
                <a:path w="59149" h="186880" extrusionOk="0">
                  <a:moveTo>
                    <a:pt x="0" y="152591"/>
                  </a:moveTo>
                  <a:lnTo>
                    <a:pt x="59149" y="186881"/>
                  </a:lnTo>
                  <a:lnTo>
                    <a:pt x="59149" y="34195"/>
                  </a:lnTo>
                  <a:lnTo>
                    <a:pt x="0" y="0"/>
                  </a:lnTo>
                  <a:lnTo>
                    <a:pt x="0" y="152591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3913;p48"/>
            <p:cNvSpPr/>
            <p:nvPr/>
          </p:nvSpPr>
          <p:spPr>
            <a:xfrm>
              <a:off x="3424090" y="2963209"/>
              <a:ext cx="109454" cy="62007"/>
            </a:xfrm>
            <a:custGeom>
              <a:avLst/>
              <a:gdLst/>
              <a:ahLst/>
              <a:cxnLst/>
              <a:rect l="l" t="t" r="r" b="b"/>
              <a:pathLst>
                <a:path w="109454" h="62007" extrusionOk="0">
                  <a:moveTo>
                    <a:pt x="59149" y="62008"/>
                  </a:moveTo>
                  <a:lnTo>
                    <a:pt x="0" y="27718"/>
                  </a:lnTo>
                  <a:lnTo>
                    <a:pt x="47928" y="0"/>
                  </a:lnTo>
                  <a:lnTo>
                    <a:pt x="109455" y="34480"/>
                  </a:lnTo>
                  <a:lnTo>
                    <a:pt x="59149" y="62008"/>
                  </a:lnTo>
                  <a:close/>
                </a:path>
              </a:pathLst>
            </a:custGeom>
            <a:solidFill>
              <a:srgbClr val="70B6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3914;p48"/>
            <p:cNvSpPr/>
            <p:nvPr/>
          </p:nvSpPr>
          <p:spPr>
            <a:xfrm>
              <a:off x="3532974" y="2965813"/>
              <a:ext cx="174947" cy="282184"/>
            </a:xfrm>
            <a:custGeom>
              <a:avLst/>
              <a:gdLst/>
              <a:ahLst/>
              <a:cxnLst/>
              <a:rect l="l" t="t" r="r" b="b"/>
              <a:pathLst>
                <a:path w="174947" h="282184" extrusionOk="0">
                  <a:moveTo>
                    <a:pt x="174880" y="168275"/>
                  </a:moveTo>
                  <a:cubicBezTo>
                    <a:pt x="174376" y="153645"/>
                    <a:pt x="166502" y="140272"/>
                    <a:pt x="153959" y="132747"/>
                  </a:cubicBezTo>
                  <a:lnTo>
                    <a:pt x="84635" y="92646"/>
                  </a:lnTo>
                  <a:lnTo>
                    <a:pt x="95666" y="40545"/>
                  </a:lnTo>
                  <a:lnTo>
                    <a:pt x="95666" y="36639"/>
                  </a:lnTo>
                  <a:cubicBezTo>
                    <a:pt x="95704" y="31096"/>
                    <a:pt x="94933" y="25581"/>
                    <a:pt x="93383" y="20256"/>
                  </a:cubicBezTo>
                  <a:cubicBezTo>
                    <a:pt x="91291" y="13398"/>
                    <a:pt x="83874" y="-2889"/>
                    <a:pt x="79119" y="445"/>
                  </a:cubicBezTo>
                  <a:lnTo>
                    <a:pt x="6562" y="42450"/>
                  </a:lnTo>
                  <a:cubicBezTo>
                    <a:pt x="2187" y="43688"/>
                    <a:pt x="0" y="48736"/>
                    <a:pt x="0" y="56356"/>
                  </a:cubicBezTo>
                  <a:lnTo>
                    <a:pt x="0" y="184087"/>
                  </a:lnTo>
                  <a:cubicBezTo>
                    <a:pt x="903" y="199546"/>
                    <a:pt x="9053" y="213671"/>
                    <a:pt x="21967" y="222187"/>
                  </a:cubicBezTo>
                  <a:lnTo>
                    <a:pt x="120961" y="279337"/>
                  </a:lnTo>
                  <a:cubicBezTo>
                    <a:pt x="129710" y="284385"/>
                    <a:pt x="137412" y="282480"/>
                    <a:pt x="140741" y="275527"/>
                  </a:cubicBezTo>
                  <a:lnTo>
                    <a:pt x="173739" y="204280"/>
                  </a:lnTo>
                  <a:cubicBezTo>
                    <a:pt x="174728" y="201632"/>
                    <a:pt x="175118" y="198803"/>
                    <a:pt x="174880" y="19599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3915;p48"/>
            <p:cNvSpPr/>
            <p:nvPr/>
          </p:nvSpPr>
          <p:spPr>
            <a:xfrm>
              <a:off x="3635011" y="3202477"/>
              <a:ext cx="34899" cy="63627"/>
            </a:xfrm>
            <a:custGeom>
              <a:avLst/>
              <a:gdLst/>
              <a:ahLst/>
              <a:cxnLst/>
              <a:rect l="l" t="t" r="r" b="b"/>
              <a:pathLst>
                <a:path w="34899" h="63627" extrusionOk="0">
                  <a:moveTo>
                    <a:pt x="0" y="63627"/>
                  </a:moveTo>
                  <a:lnTo>
                    <a:pt x="34900" y="43148"/>
                  </a:lnTo>
                  <a:lnTo>
                    <a:pt x="3138" y="0"/>
                  </a:lnTo>
                  <a:lnTo>
                    <a:pt x="0" y="6362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3916;p48"/>
            <p:cNvSpPr/>
            <p:nvPr/>
          </p:nvSpPr>
          <p:spPr>
            <a:xfrm>
              <a:off x="3499691" y="2985265"/>
              <a:ext cx="174947" cy="281849"/>
            </a:xfrm>
            <a:custGeom>
              <a:avLst/>
              <a:gdLst/>
              <a:ahLst/>
              <a:cxnLst/>
              <a:rect l="l" t="t" r="r" b="b"/>
              <a:pathLst>
                <a:path w="174947" h="281849" extrusionOk="0">
                  <a:moveTo>
                    <a:pt x="174880" y="168254"/>
                  </a:moveTo>
                  <a:cubicBezTo>
                    <a:pt x="174319" y="153642"/>
                    <a:pt x="166464" y="140288"/>
                    <a:pt x="153959" y="132725"/>
                  </a:cubicBezTo>
                  <a:lnTo>
                    <a:pt x="84635" y="92720"/>
                  </a:lnTo>
                  <a:lnTo>
                    <a:pt x="95666" y="40523"/>
                  </a:lnTo>
                  <a:lnTo>
                    <a:pt x="95666" y="36713"/>
                  </a:lnTo>
                  <a:cubicBezTo>
                    <a:pt x="95704" y="31141"/>
                    <a:pt x="94933" y="25588"/>
                    <a:pt x="93383" y="20235"/>
                  </a:cubicBezTo>
                  <a:cubicBezTo>
                    <a:pt x="91291" y="13377"/>
                    <a:pt x="83874" y="-2815"/>
                    <a:pt x="79119" y="423"/>
                  </a:cubicBezTo>
                  <a:lnTo>
                    <a:pt x="6562" y="42429"/>
                  </a:lnTo>
                  <a:cubicBezTo>
                    <a:pt x="2187" y="43667"/>
                    <a:pt x="0" y="48810"/>
                    <a:pt x="0" y="56430"/>
                  </a:cubicBezTo>
                  <a:lnTo>
                    <a:pt x="0" y="183684"/>
                  </a:lnTo>
                  <a:cubicBezTo>
                    <a:pt x="875" y="199153"/>
                    <a:pt x="9025" y="213288"/>
                    <a:pt x="21967" y="221784"/>
                  </a:cubicBezTo>
                  <a:lnTo>
                    <a:pt x="120961" y="278934"/>
                  </a:lnTo>
                  <a:cubicBezTo>
                    <a:pt x="129710" y="284078"/>
                    <a:pt x="137412" y="282173"/>
                    <a:pt x="140741" y="275124"/>
                  </a:cubicBezTo>
                  <a:lnTo>
                    <a:pt x="173739" y="203877"/>
                  </a:lnTo>
                  <a:cubicBezTo>
                    <a:pt x="174728" y="201229"/>
                    <a:pt x="175118" y="198400"/>
                    <a:pt x="174880" y="195590"/>
                  </a:cubicBezTo>
                  <a:close/>
                </a:path>
              </a:pathLst>
            </a:custGeom>
            <a:solidFill>
              <a:srgbClr val="EFBD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Metin kutusu 101"/>
          <p:cNvSpPr txBox="1"/>
          <p:nvPr/>
        </p:nvSpPr>
        <p:spPr>
          <a:xfrm>
            <a:off x="293472" y="1823604"/>
            <a:ext cx="530837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</a:rPr>
              <a:t>Video konferans ve yüz yüze iletişim yöntemleri kullanılmıştır</a:t>
            </a:r>
            <a:r>
              <a:rPr lang="tr-TR" sz="2000" dirty="0" smtClean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</a:rPr>
              <a:t>.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000" dirty="0" smtClean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</a:rPr>
              <a:t>Her </a:t>
            </a:r>
            <a:r>
              <a:rPr lang="tr-TR" sz="2000" dirty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</a:rPr>
              <a:t>bir alt proje için bir sorumlu </a:t>
            </a:r>
            <a:r>
              <a:rPr lang="tr-TR" sz="2000" dirty="0" smtClean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</a:rPr>
              <a:t>belirlenmiştir.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000" dirty="0" smtClean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</a:rPr>
              <a:t>Proje </a:t>
            </a:r>
            <a:r>
              <a:rPr lang="tr-TR" sz="2000" dirty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</a:rPr>
              <a:t>ekibi ile </a:t>
            </a:r>
            <a:r>
              <a:rPr lang="tr-TR" sz="2000" dirty="0" smtClean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</a:rPr>
              <a:t>haftalık ilerleme toplantıları yapılarak </a:t>
            </a:r>
            <a:r>
              <a:rPr lang="tr-TR" sz="2000" dirty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</a:rPr>
              <a:t>iletişimde süreklik sağlanmıştır.</a:t>
            </a:r>
          </a:p>
          <a:p>
            <a:endParaRPr lang="tr-TR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1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6769" y="1469264"/>
            <a:ext cx="3804283" cy="2297268"/>
          </a:xfrm>
        </p:spPr>
        <p:txBody>
          <a:bodyPr/>
          <a:lstStyle/>
          <a:p>
            <a:r>
              <a:rPr lang="tr-TR" sz="3600" b="1" dirty="0" smtClean="0">
                <a:latin typeface="Barlow" panose="020B0604020202020204" charset="-94"/>
              </a:rPr>
              <a:t>BİLİŞİM TEKNOLOJİLERİ CİHAZ ENVANTERİ</a:t>
            </a:r>
            <a:endParaRPr lang="tr-TR" sz="3600" b="1" dirty="0">
              <a:latin typeface="Barlow" panose="020B0604020202020204" charset="-94"/>
            </a:endParaRPr>
          </a:p>
        </p:txBody>
      </p:sp>
      <p:grpSp>
        <p:nvGrpSpPr>
          <p:cNvPr id="318" name="Grup 317"/>
          <p:cNvGrpSpPr/>
          <p:nvPr/>
        </p:nvGrpSpPr>
        <p:grpSpPr>
          <a:xfrm>
            <a:off x="4401601" y="152537"/>
            <a:ext cx="4538144" cy="4933687"/>
            <a:chOff x="4115471" y="123257"/>
            <a:chExt cx="4538144" cy="4933687"/>
          </a:xfrm>
        </p:grpSpPr>
        <p:sp>
          <p:nvSpPr>
            <p:cNvPr id="114" name="Rectangle 7">
              <a:extLst>
                <a:ext uri="{FF2B5EF4-FFF2-40B4-BE49-F238E27FC236}">
                  <a16:creationId xmlns:a16="http://schemas.microsoft.com/office/drawing/2014/main" xmlns="" id="{C05C4DDC-CD4E-4A1B-BE98-C8CAE2F505BC}"/>
                </a:ext>
              </a:extLst>
            </p:cNvPr>
            <p:cNvSpPr/>
            <p:nvPr/>
          </p:nvSpPr>
          <p:spPr bwMode="auto">
            <a:xfrm>
              <a:off x="6659369" y="128586"/>
              <a:ext cx="1865545" cy="2536873"/>
            </a:xfrm>
            <a:custGeom>
              <a:avLst/>
              <a:gdLst>
                <a:gd name="connsiteX0" fmla="*/ 0 w 1850400"/>
                <a:gd name="connsiteY0" fmla="*/ 0 h 2286485"/>
                <a:gd name="connsiteX1" fmla="*/ 1850400 w 1850400"/>
                <a:gd name="connsiteY1" fmla="*/ 0 h 2286485"/>
                <a:gd name="connsiteX2" fmla="*/ 1850400 w 1850400"/>
                <a:gd name="connsiteY2" fmla="*/ 2286485 h 2286485"/>
                <a:gd name="connsiteX3" fmla="*/ 0 w 1850400"/>
                <a:gd name="connsiteY3" fmla="*/ 2286485 h 2286485"/>
                <a:gd name="connsiteX4" fmla="*/ 0 w 1850400"/>
                <a:gd name="connsiteY4" fmla="*/ 0 h 2286485"/>
                <a:gd name="connsiteX0" fmla="*/ 0 w 1850400"/>
                <a:gd name="connsiteY0" fmla="*/ 1896 h 2288381"/>
                <a:gd name="connsiteX1" fmla="*/ 154950 w 1850400"/>
                <a:gd name="connsiteY1" fmla="*/ 0 h 2288381"/>
                <a:gd name="connsiteX2" fmla="*/ 1850400 w 1850400"/>
                <a:gd name="connsiteY2" fmla="*/ 1896 h 2288381"/>
                <a:gd name="connsiteX3" fmla="*/ 1850400 w 1850400"/>
                <a:gd name="connsiteY3" fmla="*/ 2288381 h 2288381"/>
                <a:gd name="connsiteX4" fmla="*/ 0 w 1850400"/>
                <a:gd name="connsiteY4" fmla="*/ 2288381 h 2288381"/>
                <a:gd name="connsiteX5" fmla="*/ 0 w 1850400"/>
                <a:gd name="connsiteY5" fmla="*/ 1896 h 2288381"/>
                <a:gd name="connsiteX0" fmla="*/ 0 w 1850400"/>
                <a:gd name="connsiteY0" fmla="*/ 1896 h 2288381"/>
                <a:gd name="connsiteX1" fmla="*/ 154950 w 1850400"/>
                <a:gd name="connsiteY1" fmla="*/ 0 h 2288381"/>
                <a:gd name="connsiteX2" fmla="*/ 1850400 w 1850400"/>
                <a:gd name="connsiteY2" fmla="*/ 1896 h 2288381"/>
                <a:gd name="connsiteX3" fmla="*/ 1850400 w 1850400"/>
                <a:gd name="connsiteY3" fmla="*/ 2288381 h 2288381"/>
                <a:gd name="connsiteX4" fmla="*/ 0 w 1850400"/>
                <a:gd name="connsiteY4" fmla="*/ 2288381 h 2288381"/>
                <a:gd name="connsiteX5" fmla="*/ 169 w 1850400"/>
                <a:gd name="connsiteY5" fmla="*/ 1378744 h 2288381"/>
                <a:gd name="connsiteX6" fmla="*/ 0 w 1850400"/>
                <a:gd name="connsiteY6" fmla="*/ 1896 h 2288381"/>
                <a:gd name="connsiteX0" fmla="*/ 0 w 1850400"/>
                <a:gd name="connsiteY0" fmla="*/ 1896 h 2288381"/>
                <a:gd name="connsiteX1" fmla="*/ 154950 w 1850400"/>
                <a:gd name="connsiteY1" fmla="*/ 0 h 2288381"/>
                <a:gd name="connsiteX2" fmla="*/ 1850400 w 1850400"/>
                <a:gd name="connsiteY2" fmla="*/ 1896 h 2288381"/>
                <a:gd name="connsiteX3" fmla="*/ 1850400 w 1850400"/>
                <a:gd name="connsiteY3" fmla="*/ 2288381 h 2288381"/>
                <a:gd name="connsiteX4" fmla="*/ 0 w 1850400"/>
                <a:gd name="connsiteY4" fmla="*/ 2288381 h 2288381"/>
                <a:gd name="connsiteX5" fmla="*/ 9694 w 1850400"/>
                <a:gd name="connsiteY5" fmla="*/ 1402557 h 2288381"/>
                <a:gd name="connsiteX6" fmla="*/ 0 w 1850400"/>
                <a:gd name="connsiteY6" fmla="*/ 1896 h 2288381"/>
                <a:gd name="connsiteX0" fmla="*/ 0 w 1850400"/>
                <a:gd name="connsiteY0" fmla="*/ 1896 h 2288381"/>
                <a:gd name="connsiteX1" fmla="*/ 154950 w 1850400"/>
                <a:gd name="connsiteY1" fmla="*/ 0 h 2288381"/>
                <a:gd name="connsiteX2" fmla="*/ 1850400 w 1850400"/>
                <a:gd name="connsiteY2" fmla="*/ 1896 h 2288381"/>
                <a:gd name="connsiteX3" fmla="*/ 1850400 w 1850400"/>
                <a:gd name="connsiteY3" fmla="*/ 2288381 h 2288381"/>
                <a:gd name="connsiteX4" fmla="*/ 1081256 w 1850400"/>
                <a:gd name="connsiteY4" fmla="*/ 2286000 h 2288381"/>
                <a:gd name="connsiteX5" fmla="*/ 0 w 1850400"/>
                <a:gd name="connsiteY5" fmla="*/ 2288381 h 2288381"/>
                <a:gd name="connsiteX6" fmla="*/ 9694 w 1850400"/>
                <a:gd name="connsiteY6" fmla="*/ 1402557 h 2288381"/>
                <a:gd name="connsiteX7" fmla="*/ 0 w 1850400"/>
                <a:gd name="connsiteY7" fmla="*/ 1896 h 2288381"/>
                <a:gd name="connsiteX0" fmla="*/ 0 w 1850400"/>
                <a:gd name="connsiteY0" fmla="*/ 1896 h 2288381"/>
                <a:gd name="connsiteX1" fmla="*/ 154950 w 1850400"/>
                <a:gd name="connsiteY1" fmla="*/ 0 h 2288381"/>
                <a:gd name="connsiteX2" fmla="*/ 1850400 w 1850400"/>
                <a:gd name="connsiteY2" fmla="*/ 1896 h 2288381"/>
                <a:gd name="connsiteX3" fmla="*/ 1850400 w 1850400"/>
                <a:gd name="connsiteY3" fmla="*/ 1719262 h 2288381"/>
                <a:gd name="connsiteX4" fmla="*/ 1850400 w 1850400"/>
                <a:gd name="connsiteY4" fmla="*/ 2288381 h 2288381"/>
                <a:gd name="connsiteX5" fmla="*/ 1081256 w 1850400"/>
                <a:gd name="connsiteY5" fmla="*/ 2286000 h 2288381"/>
                <a:gd name="connsiteX6" fmla="*/ 0 w 1850400"/>
                <a:gd name="connsiteY6" fmla="*/ 2288381 h 2288381"/>
                <a:gd name="connsiteX7" fmla="*/ 9694 w 1850400"/>
                <a:gd name="connsiteY7" fmla="*/ 1402557 h 2288381"/>
                <a:gd name="connsiteX8" fmla="*/ 0 w 1850400"/>
                <a:gd name="connsiteY8" fmla="*/ 1896 h 2288381"/>
                <a:gd name="connsiteX0" fmla="*/ 0 w 1850400"/>
                <a:gd name="connsiteY0" fmla="*/ 1896 h 2288381"/>
                <a:gd name="connsiteX1" fmla="*/ 154950 w 1850400"/>
                <a:gd name="connsiteY1" fmla="*/ 0 h 2288381"/>
                <a:gd name="connsiteX2" fmla="*/ 1850400 w 1850400"/>
                <a:gd name="connsiteY2" fmla="*/ 1896 h 2288381"/>
                <a:gd name="connsiteX3" fmla="*/ 1850400 w 1850400"/>
                <a:gd name="connsiteY3" fmla="*/ 1719262 h 2288381"/>
                <a:gd name="connsiteX4" fmla="*/ 1081256 w 1850400"/>
                <a:gd name="connsiteY4" fmla="*/ 2286000 h 2288381"/>
                <a:gd name="connsiteX5" fmla="*/ 0 w 1850400"/>
                <a:gd name="connsiteY5" fmla="*/ 2288381 h 2288381"/>
                <a:gd name="connsiteX6" fmla="*/ 9694 w 1850400"/>
                <a:gd name="connsiteY6" fmla="*/ 1402557 h 2288381"/>
                <a:gd name="connsiteX7" fmla="*/ 0 w 1850400"/>
                <a:gd name="connsiteY7" fmla="*/ 1896 h 2288381"/>
                <a:gd name="connsiteX0" fmla="*/ 0 w 1850400"/>
                <a:gd name="connsiteY0" fmla="*/ 1896 h 2288381"/>
                <a:gd name="connsiteX1" fmla="*/ 154950 w 1850400"/>
                <a:gd name="connsiteY1" fmla="*/ 0 h 2288381"/>
                <a:gd name="connsiteX2" fmla="*/ 1850400 w 1850400"/>
                <a:gd name="connsiteY2" fmla="*/ 1896 h 2288381"/>
                <a:gd name="connsiteX3" fmla="*/ 1850400 w 1850400"/>
                <a:gd name="connsiteY3" fmla="*/ 1719262 h 2288381"/>
                <a:gd name="connsiteX4" fmla="*/ 1081256 w 1850400"/>
                <a:gd name="connsiteY4" fmla="*/ 2286000 h 2288381"/>
                <a:gd name="connsiteX5" fmla="*/ 0 w 1850400"/>
                <a:gd name="connsiteY5" fmla="*/ 2288381 h 2288381"/>
                <a:gd name="connsiteX6" fmla="*/ 9694 w 1850400"/>
                <a:gd name="connsiteY6" fmla="*/ 1402557 h 2288381"/>
                <a:gd name="connsiteX7" fmla="*/ 0 w 1850400"/>
                <a:gd name="connsiteY7" fmla="*/ 1896 h 2288381"/>
                <a:gd name="connsiteX0" fmla="*/ 0 w 1850400"/>
                <a:gd name="connsiteY0" fmla="*/ 1896 h 2288381"/>
                <a:gd name="connsiteX1" fmla="*/ 154950 w 1850400"/>
                <a:gd name="connsiteY1" fmla="*/ 0 h 2288381"/>
                <a:gd name="connsiteX2" fmla="*/ 1850400 w 1850400"/>
                <a:gd name="connsiteY2" fmla="*/ 1896 h 2288381"/>
                <a:gd name="connsiteX3" fmla="*/ 1850400 w 1850400"/>
                <a:gd name="connsiteY3" fmla="*/ 1719262 h 2288381"/>
                <a:gd name="connsiteX4" fmla="*/ 1081256 w 1850400"/>
                <a:gd name="connsiteY4" fmla="*/ 2286000 h 2288381"/>
                <a:gd name="connsiteX5" fmla="*/ 0 w 1850400"/>
                <a:gd name="connsiteY5" fmla="*/ 2288381 h 2288381"/>
                <a:gd name="connsiteX6" fmla="*/ 9694 w 1850400"/>
                <a:gd name="connsiteY6" fmla="*/ 1402557 h 2288381"/>
                <a:gd name="connsiteX7" fmla="*/ 0 w 1850400"/>
                <a:gd name="connsiteY7" fmla="*/ 1896 h 2288381"/>
                <a:gd name="connsiteX0" fmla="*/ 0 w 1850400"/>
                <a:gd name="connsiteY0" fmla="*/ 1896 h 2288381"/>
                <a:gd name="connsiteX1" fmla="*/ 154950 w 1850400"/>
                <a:gd name="connsiteY1" fmla="*/ 0 h 2288381"/>
                <a:gd name="connsiteX2" fmla="*/ 1850400 w 1850400"/>
                <a:gd name="connsiteY2" fmla="*/ 1896 h 2288381"/>
                <a:gd name="connsiteX3" fmla="*/ 1850400 w 1850400"/>
                <a:gd name="connsiteY3" fmla="*/ 1719262 h 2288381"/>
                <a:gd name="connsiteX4" fmla="*/ 1081256 w 1850400"/>
                <a:gd name="connsiteY4" fmla="*/ 2286000 h 2288381"/>
                <a:gd name="connsiteX5" fmla="*/ 0 w 1850400"/>
                <a:gd name="connsiteY5" fmla="*/ 2288381 h 2288381"/>
                <a:gd name="connsiteX6" fmla="*/ 9694 w 1850400"/>
                <a:gd name="connsiteY6" fmla="*/ 1402557 h 2288381"/>
                <a:gd name="connsiteX7" fmla="*/ 0 w 1850400"/>
                <a:gd name="connsiteY7" fmla="*/ 1896 h 2288381"/>
                <a:gd name="connsiteX0" fmla="*/ 0 w 1850400"/>
                <a:gd name="connsiteY0" fmla="*/ 1896 h 2288381"/>
                <a:gd name="connsiteX1" fmla="*/ 154950 w 1850400"/>
                <a:gd name="connsiteY1" fmla="*/ 0 h 2288381"/>
                <a:gd name="connsiteX2" fmla="*/ 1850400 w 1850400"/>
                <a:gd name="connsiteY2" fmla="*/ 1896 h 2288381"/>
                <a:gd name="connsiteX3" fmla="*/ 1850400 w 1850400"/>
                <a:gd name="connsiteY3" fmla="*/ 1719262 h 2288381"/>
                <a:gd name="connsiteX4" fmla="*/ 1081256 w 1850400"/>
                <a:gd name="connsiteY4" fmla="*/ 2286000 h 2288381"/>
                <a:gd name="connsiteX5" fmla="*/ 0 w 1850400"/>
                <a:gd name="connsiteY5" fmla="*/ 2288381 h 2288381"/>
                <a:gd name="connsiteX6" fmla="*/ 9694 w 1850400"/>
                <a:gd name="connsiteY6" fmla="*/ 1402557 h 2288381"/>
                <a:gd name="connsiteX7" fmla="*/ 0 w 1850400"/>
                <a:gd name="connsiteY7" fmla="*/ 1896 h 2288381"/>
                <a:gd name="connsiteX0" fmla="*/ 0 w 1850400"/>
                <a:gd name="connsiteY0" fmla="*/ 1896 h 2286000"/>
                <a:gd name="connsiteX1" fmla="*/ 154950 w 1850400"/>
                <a:gd name="connsiteY1" fmla="*/ 0 h 2286000"/>
                <a:gd name="connsiteX2" fmla="*/ 1850400 w 1850400"/>
                <a:gd name="connsiteY2" fmla="*/ 1896 h 2286000"/>
                <a:gd name="connsiteX3" fmla="*/ 1850400 w 1850400"/>
                <a:gd name="connsiteY3" fmla="*/ 1719262 h 2286000"/>
                <a:gd name="connsiteX4" fmla="*/ 1081256 w 1850400"/>
                <a:gd name="connsiteY4" fmla="*/ 2286000 h 2286000"/>
                <a:gd name="connsiteX5" fmla="*/ 9694 w 1850400"/>
                <a:gd name="connsiteY5" fmla="*/ 1402557 h 2286000"/>
                <a:gd name="connsiteX6" fmla="*/ 0 w 1850400"/>
                <a:gd name="connsiteY6" fmla="*/ 1896 h 2286000"/>
                <a:gd name="connsiteX0" fmla="*/ 0 w 1850400"/>
                <a:gd name="connsiteY0" fmla="*/ 1896 h 2286197"/>
                <a:gd name="connsiteX1" fmla="*/ 154950 w 1850400"/>
                <a:gd name="connsiteY1" fmla="*/ 0 h 2286197"/>
                <a:gd name="connsiteX2" fmla="*/ 1850400 w 1850400"/>
                <a:gd name="connsiteY2" fmla="*/ 1896 h 2286197"/>
                <a:gd name="connsiteX3" fmla="*/ 1850400 w 1850400"/>
                <a:gd name="connsiteY3" fmla="*/ 1719262 h 2286197"/>
                <a:gd name="connsiteX4" fmla="*/ 1081256 w 1850400"/>
                <a:gd name="connsiteY4" fmla="*/ 2286000 h 2286197"/>
                <a:gd name="connsiteX5" fmla="*/ 9694 w 1850400"/>
                <a:gd name="connsiteY5" fmla="*/ 1402557 h 2286197"/>
                <a:gd name="connsiteX6" fmla="*/ 0 w 1850400"/>
                <a:gd name="connsiteY6" fmla="*/ 1896 h 2286197"/>
                <a:gd name="connsiteX0" fmla="*/ 0 w 1850400"/>
                <a:gd name="connsiteY0" fmla="*/ 1896 h 2286270"/>
                <a:gd name="connsiteX1" fmla="*/ 154950 w 1850400"/>
                <a:gd name="connsiteY1" fmla="*/ 0 h 2286270"/>
                <a:gd name="connsiteX2" fmla="*/ 1850400 w 1850400"/>
                <a:gd name="connsiteY2" fmla="*/ 1896 h 2286270"/>
                <a:gd name="connsiteX3" fmla="*/ 1850400 w 1850400"/>
                <a:gd name="connsiteY3" fmla="*/ 1719262 h 2286270"/>
                <a:gd name="connsiteX4" fmla="*/ 1081256 w 1850400"/>
                <a:gd name="connsiteY4" fmla="*/ 2286000 h 2286270"/>
                <a:gd name="connsiteX5" fmla="*/ 9694 w 1850400"/>
                <a:gd name="connsiteY5" fmla="*/ 1402557 h 2286270"/>
                <a:gd name="connsiteX6" fmla="*/ 0 w 1850400"/>
                <a:gd name="connsiteY6" fmla="*/ 1896 h 2286270"/>
                <a:gd name="connsiteX0" fmla="*/ 0 w 1850400"/>
                <a:gd name="connsiteY0" fmla="*/ 1896 h 2286272"/>
                <a:gd name="connsiteX1" fmla="*/ 154950 w 1850400"/>
                <a:gd name="connsiteY1" fmla="*/ 0 h 2286272"/>
                <a:gd name="connsiteX2" fmla="*/ 1850400 w 1850400"/>
                <a:gd name="connsiteY2" fmla="*/ 1896 h 2286272"/>
                <a:gd name="connsiteX3" fmla="*/ 1850400 w 1850400"/>
                <a:gd name="connsiteY3" fmla="*/ 1719262 h 2286272"/>
                <a:gd name="connsiteX4" fmla="*/ 1081256 w 1850400"/>
                <a:gd name="connsiteY4" fmla="*/ 2286000 h 2286272"/>
                <a:gd name="connsiteX5" fmla="*/ 9694 w 1850400"/>
                <a:gd name="connsiteY5" fmla="*/ 1402557 h 2286272"/>
                <a:gd name="connsiteX6" fmla="*/ 0 w 1850400"/>
                <a:gd name="connsiteY6" fmla="*/ 1896 h 2286272"/>
                <a:gd name="connsiteX0" fmla="*/ 0 w 1850400"/>
                <a:gd name="connsiteY0" fmla="*/ 1896 h 2286272"/>
                <a:gd name="connsiteX1" fmla="*/ 154950 w 1850400"/>
                <a:gd name="connsiteY1" fmla="*/ 0 h 2286272"/>
                <a:gd name="connsiteX2" fmla="*/ 1850400 w 1850400"/>
                <a:gd name="connsiteY2" fmla="*/ 1719262 h 2286272"/>
                <a:gd name="connsiteX3" fmla="*/ 1081256 w 1850400"/>
                <a:gd name="connsiteY3" fmla="*/ 2286000 h 2286272"/>
                <a:gd name="connsiteX4" fmla="*/ 9694 w 1850400"/>
                <a:gd name="connsiteY4" fmla="*/ 1402557 h 2286272"/>
                <a:gd name="connsiteX5" fmla="*/ 0 w 1850400"/>
                <a:gd name="connsiteY5" fmla="*/ 1896 h 2286272"/>
                <a:gd name="connsiteX0" fmla="*/ 0 w 1850400"/>
                <a:gd name="connsiteY0" fmla="*/ 1896 h 2286272"/>
                <a:gd name="connsiteX1" fmla="*/ 154950 w 1850400"/>
                <a:gd name="connsiteY1" fmla="*/ 0 h 2286272"/>
                <a:gd name="connsiteX2" fmla="*/ 1850400 w 1850400"/>
                <a:gd name="connsiteY2" fmla="*/ 1719262 h 2286272"/>
                <a:gd name="connsiteX3" fmla="*/ 1081256 w 1850400"/>
                <a:gd name="connsiteY3" fmla="*/ 2286000 h 2286272"/>
                <a:gd name="connsiteX4" fmla="*/ 9694 w 1850400"/>
                <a:gd name="connsiteY4" fmla="*/ 1402557 h 2286272"/>
                <a:gd name="connsiteX5" fmla="*/ 0 w 1850400"/>
                <a:gd name="connsiteY5" fmla="*/ 1896 h 2286272"/>
                <a:gd name="connsiteX0" fmla="*/ 0 w 1850400"/>
                <a:gd name="connsiteY0" fmla="*/ 1896 h 2286272"/>
                <a:gd name="connsiteX1" fmla="*/ 154950 w 1850400"/>
                <a:gd name="connsiteY1" fmla="*/ 0 h 2286272"/>
                <a:gd name="connsiteX2" fmla="*/ 1850400 w 1850400"/>
                <a:gd name="connsiteY2" fmla="*/ 1719262 h 2286272"/>
                <a:gd name="connsiteX3" fmla="*/ 1081256 w 1850400"/>
                <a:gd name="connsiteY3" fmla="*/ 2286000 h 2286272"/>
                <a:gd name="connsiteX4" fmla="*/ 9694 w 1850400"/>
                <a:gd name="connsiteY4" fmla="*/ 1402557 h 2286272"/>
                <a:gd name="connsiteX5" fmla="*/ 0 w 1850400"/>
                <a:gd name="connsiteY5" fmla="*/ 1896 h 2286272"/>
                <a:gd name="connsiteX0" fmla="*/ 104260 w 1944966"/>
                <a:gd name="connsiteY0" fmla="*/ 1404434 h 2288149"/>
                <a:gd name="connsiteX1" fmla="*/ 249516 w 1944966"/>
                <a:gd name="connsiteY1" fmla="*/ 1877 h 2288149"/>
                <a:gd name="connsiteX2" fmla="*/ 1944966 w 1944966"/>
                <a:gd name="connsiteY2" fmla="*/ 1721139 h 2288149"/>
                <a:gd name="connsiteX3" fmla="*/ 1175822 w 1944966"/>
                <a:gd name="connsiteY3" fmla="*/ 2287877 h 2288149"/>
                <a:gd name="connsiteX4" fmla="*/ 104260 w 1944966"/>
                <a:gd name="connsiteY4" fmla="*/ 1404434 h 2288149"/>
                <a:gd name="connsiteX0" fmla="*/ 24614 w 1865320"/>
                <a:gd name="connsiteY0" fmla="*/ 1402557 h 2286272"/>
                <a:gd name="connsiteX1" fmla="*/ 169870 w 1865320"/>
                <a:gd name="connsiteY1" fmla="*/ 0 h 2286272"/>
                <a:gd name="connsiteX2" fmla="*/ 1865320 w 1865320"/>
                <a:gd name="connsiteY2" fmla="*/ 1719262 h 2286272"/>
                <a:gd name="connsiteX3" fmla="*/ 1096176 w 1865320"/>
                <a:gd name="connsiteY3" fmla="*/ 2286000 h 2286272"/>
                <a:gd name="connsiteX4" fmla="*/ 24614 w 1865320"/>
                <a:gd name="connsiteY4" fmla="*/ 1402557 h 2286272"/>
                <a:gd name="connsiteX0" fmla="*/ 0 w 1840706"/>
                <a:gd name="connsiteY0" fmla="*/ 1402557 h 2286272"/>
                <a:gd name="connsiteX1" fmla="*/ 145256 w 1840706"/>
                <a:gd name="connsiteY1" fmla="*/ 0 h 2286272"/>
                <a:gd name="connsiteX2" fmla="*/ 1840706 w 1840706"/>
                <a:gd name="connsiteY2" fmla="*/ 1719262 h 2286272"/>
                <a:gd name="connsiteX3" fmla="*/ 1071562 w 1840706"/>
                <a:gd name="connsiteY3" fmla="*/ 2286000 h 2286272"/>
                <a:gd name="connsiteX4" fmla="*/ 0 w 1840706"/>
                <a:gd name="connsiteY4" fmla="*/ 1402557 h 2286272"/>
                <a:gd name="connsiteX0" fmla="*/ 0 w 1840706"/>
                <a:gd name="connsiteY0" fmla="*/ 1402557 h 2286272"/>
                <a:gd name="connsiteX1" fmla="*/ 145256 w 1840706"/>
                <a:gd name="connsiteY1" fmla="*/ 0 h 2286272"/>
                <a:gd name="connsiteX2" fmla="*/ 1840706 w 1840706"/>
                <a:gd name="connsiteY2" fmla="*/ 1719262 h 2286272"/>
                <a:gd name="connsiteX3" fmla="*/ 1071562 w 1840706"/>
                <a:gd name="connsiteY3" fmla="*/ 2286000 h 2286272"/>
                <a:gd name="connsiteX4" fmla="*/ 0 w 1840706"/>
                <a:gd name="connsiteY4" fmla="*/ 1402557 h 2286272"/>
                <a:gd name="connsiteX0" fmla="*/ 0 w 1840706"/>
                <a:gd name="connsiteY0" fmla="*/ 1402557 h 2286247"/>
                <a:gd name="connsiteX1" fmla="*/ 145256 w 1840706"/>
                <a:gd name="connsiteY1" fmla="*/ 0 h 2286247"/>
                <a:gd name="connsiteX2" fmla="*/ 1840706 w 1840706"/>
                <a:gd name="connsiteY2" fmla="*/ 1719262 h 2286247"/>
                <a:gd name="connsiteX3" fmla="*/ 1071562 w 1840706"/>
                <a:gd name="connsiteY3" fmla="*/ 2286000 h 2286247"/>
                <a:gd name="connsiteX4" fmla="*/ 0 w 1840706"/>
                <a:gd name="connsiteY4" fmla="*/ 1402557 h 2286247"/>
                <a:gd name="connsiteX0" fmla="*/ 0 w 1840706"/>
                <a:gd name="connsiteY0" fmla="*/ 1402557 h 2286247"/>
                <a:gd name="connsiteX1" fmla="*/ 145256 w 1840706"/>
                <a:gd name="connsiteY1" fmla="*/ 0 h 2286247"/>
                <a:gd name="connsiteX2" fmla="*/ 1840706 w 1840706"/>
                <a:gd name="connsiteY2" fmla="*/ 1719262 h 2286247"/>
                <a:gd name="connsiteX3" fmla="*/ 1071562 w 1840706"/>
                <a:gd name="connsiteY3" fmla="*/ 2286000 h 2286247"/>
                <a:gd name="connsiteX4" fmla="*/ 0 w 1840706"/>
                <a:gd name="connsiteY4" fmla="*/ 1402557 h 2286247"/>
                <a:gd name="connsiteX0" fmla="*/ 0 w 1840706"/>
                <a:gd name="connsiteY0" fmla="*/ 1402557 h 2286000"/>
                <a:gd name="connsiteX1" fmla="*/ 145256 w 1840706"/>
                <a:gd name="connsiteY1" fmla="*/ 0 h 2286000"/>
                <a:gd name="connsiteX2" fmla="*/ 1840706 w 1840706"/>
                <a:gd name="connsiteY2" fmla="*/ 1719262 h 2286000"/>
                <a:gd name="connsiteX3" fmla="*/ 1071562 w 1840706"/>
                <a:gd name="connsiteY3" fmla="*/ 2286000 h 2286000"/>
                <a:gd name="connsiteX4" fmla="*/ 0 w 1840706"/>
                <a:gd name="connsiteY4" fmla="*/ 1402557 h 2286000"/>
                <a:gd name="connsiteX0" fmla="*/ 0 w 1840706"/>
                <a:gd name="connsiteY0" fmla="*/ 1402557 h 2290098"/>
                <a:gd name="connsiteX1" fmla="*/ 145256 w 1840706"/>
                <a:gd name="connsiteY1" fmla="*/ 0 h 2290098"/>
                <a:gd name="connsiteX2" fmla="*/ 1840706 w 1840706"/>
                <a:gd name="connsiteY2" fmla="*/ 1719262 h 2290098"/>
                <a:gd name="connsiteX3" fmla="*/ 1071562 w 1840706"/>
                <a:gd name="connsiteY3" fmla="*/ 2286000 h 2290098"/>
                <a:gd name="connsiteX4" fmla="*/ 457199 w 1840706"/>
                <a:gd name="connsiteY4" fmla="*/ 1945481 h 2290098"/>
                <a:gd name="connsiteX5" fmla="*/ 0 w 1840706"/>
                <a:gd name="connsiteY5" fmla="*/ 1402557 h 2290098"/>
                <a:gd name="connsiteX0" fmla="*/ 0 w 1840706"/>
                <a:gd name="connsiteY0" fmla="*/ 1402557 h 2289855"/>
                <a:gd name="connsiteX1" fmla="*/ 145256 w 1840706"/>
                <a:gd name="connsiteY1" fmla="*/ 0 h 2289855"/>
                <a:gd name="connsiteX2" fmla="*/ 1840706 w 1840706"/>
                <a:gd name="connsiteY2" fmla="*/ 1719262 h 2289855"/>
                <a:gd name="connsiteX3" fmla="*/ 1071562 w 1840706"/>
                <a:gd name="connsiteY3" fmla="*/ 2286000 h 2289855"/>
                <a:gd name="connsiteX4" fmla="*/ 454818 w 1840706"/>
                <a:gd name="connsiteY4" fmla="*/ 1928812 h 2289855"/>
                <a:gd name="connsiteX5" fmla="*/ 0 w 1840706"/>
                <a:gd name="connsiteY5" fmla="*/ 1402557 h 2289855"/>
                <a:gd name="connsiteX0" fmla="*/ 0 w 1840706"/>
                <a:gd name="connsiteY0" fmla="*/ 1402557 h 2290440"/>
                <a:gd name="connsiteX1" fmla="*/ 145256 w 1840706"/>
                <a:gd name="connsiteY1" fmla="*/ 0 h 2290440"/>
                <a:gd name="connsiteX2" fmla="*/ 1840706 w 1840706"/>
                <a:gd name="connsiteY2" fmla="*/ 1719262 h 2290440"/>
                <a:gd name="connsiteX3" fmla="*/ 1071562 w 1840706"/>
                <a:gd name="connsiteY3" fmla="*/ 2286000 h 2290440"/>
                <a:gd name="connsiteX4" fmla="*/ 454818 w 1840706"/>
                <a:gd name="connsiteY4" fmla="*/ 1928812 h 2290440"/>
                <a:gd name="connsiteX5" fmla="*/ 0 w 1840706"/>
                <a:gd name="connsiteY5" fmla="*/ 1402557 h 2290440"/>
                <a:gd name="connsiteX0" fmla="*/ 0 w 1840706"/>
                <a:gd name="connsiteY0" fmla="*/ 1402557 h 2286514"/>
                <a:gd name="connsiteX1" fmla="*/ 145256 w 1840706"/>
                <a:gd name="connsiteY1" fmla="*/ 0 h 2286514"/>
                <a:gd name="connsiteX2" fmla="*/ 1840706 w 1840706"/>
                <a:gd name="connsiteY2" fmla="*/ 1719262 h 2286514"/>
                <a:gd name="connsiteX3" fmla="*/ 1071562 w 1840706"/>
                <a:gd name="connsiteY3" fmla="*/ 2286000 h 2286514"/>
                <a:gd name="connsiteX4" fmla="*/ 454818 w 1840706"/>
                <a:gd name="connsiteY4" fmla="*/ 1928812 h 2286514"/>
                <a:gd name="connsiteX5" fmla="*/ 0 w 1840706"/>
                <a:gd name="connsiteY5" fmla="*/ 1402557 h 2286514"/>
                <a:gd name="connsiteX0" fmla="*/ 0 w 1840706"/>
                <a:gd name="connsiteY0" fmla="*/ 1402557 h 2286079"/>
                <a:gd name="connsiteX1" fmla="*/ 145256 w 1840706"/>
                <a:gd name="connsiteY1" fmla="*/ 0 h 2286079"/>
                <a:gd name="connsiteX2" fmla="*/ 1840706 w 1840706"/>
                <a:gd name="connsiteY2" fmla="*/ 1719262 h 2286079"/>
                <a:gd name="connsiteX3" fmla="*/ 1071562 w 1840706"/>
                <a:gd name="connsiteY3" fmla="*/ 2286000 h 2286079"/>
                <a:gd name="connsiteX4" fmla="*/ 454818 w 1840706"/>
                <a:gd name="connsiteY4" fmla="*/ 1928812 h 2286079"/>
                <a:gd name="connsiteX5" fmla="*/ 0 w 1840706"/>
                <a:gd name="connsiteY5" fmla="*/ 1402557 h 2286079"/>
                <a:gd name="connsiteX0" fmla="*/ 0 w 1840706"/>
                <a:gd name="connsiteY0" fmla="*/ 1402557 h 2286079"/>
                <a:gd name="connsiteX1" fmla="*/ 145256 w 1840706"/>
                <a:gd name="connsiteY1" fmla="*/ 0 h 2286079"/>
                <a:gd name="connsiteX2" fmla="*/ 1840706 w 1840706"/>
                <a:gd name="connsiteY2" fmla="*/ 1719262 h 2286079"/>
                <a:gd name="connsiteX3" fmla="*/ 1071562 w 1840706"/>
                <a:gd name="connsiteY3" fmla="*/ 2286000 h 2286079"/>
                <a:gd name="connsiteX4" fmla="*/ 454818 w 1840706"/>
                <a:gd name="connsiteY4" fmla="*/ 1928812 h 2286079"/>
                <a:gd name="connsiteX5" fmla="*/ 0 w 1840706"/>
                <a:gd name="connsiteY5" fmla="*/ 1402557 h 2286079"/>
                <a:gd name="connsiteX0" fmla="*/ 0 w 1840706"/>
                <a:gd name="connsiteY0" fmla="*/ 1402557 h 2286079"/>
                <a:gd name="connsiteX1" fmla="*/ 145256 w 1840706"/>
                <a:gd name="connsiteY1" fmla="*/ 0 h 2286079"/>
                <a:gd name="connsiteX2" fmla="*/ 1840706 w 1840706"/>
                <a:gd name="connsiteY2" fmla="*/ 1719262 h 2286079"/>
                <a:gd name="connsiteX3" fmla="*/ 1071562 w 1840706"/>
                <a:gd name="connsiteY3" fmla="*/ 2286000 h 2286079"/>
                <a:gd name="connsiteX4" fmla="*/ 454818 w 1840706"/>
                <a:gd name="connsiteY4" fmla="*/ 1928812 h 2286079"/>
                <a:gd name="connsiteX5" fmla="*/ 0 w 1840706"/>
                <a:gd name="connsiteY5" fmla="*/ 1402557 h 2286079"/>
                <a:gd name="connsiteX0" fmla="*/ 0 w 1840706"/>
                <a:gd name="connsiteY0" fmla="*/ 1402557 h 2286079"/>
                <a:gd name="connsiteX1" fmla="*/ 145256 w 1840706"/>
                <a:gd name="connsiteY1" fmla="*/ 0 h 2286079"/>
                <a:gd name="connsiteX2" fmla="*/ 1840706 w 1840706"/>
                <a:gd name="connsiteY2" fmla="*/ 1719262 h 2286079"/>
                <a:gd name="connsiteX3" fmla="*/ 1071562 w 1840706"/>
                <a:gd name="connsiteY3" fmla="*/ 2286000 h 2286079"/>
                <a:gd name="connsiteX4" fmla="*/ 454818 w 1840706"/>
                <a:gd name="connsiteY4" fmla="*/ 1928812 h 2286079"/>
                <a:gd name="connsiteX5" fmla="*/ 0 w 1840706"/>
                <a:gd name="connsiteY5" fmla="*/ 1402557 h 2286079"/>
                <a:gd name="connsiteX0" fmla="*/ 0 w 1840706"/>
                <a:gd name="connsiteY0" fmla="*/ 1402557 h 2286079"/>
                <a:gd name="connsiteX1" fmla="*/ 145256 w 1840706"/>
                <a:gd name="connsiteY1" fmla="*/ 0 h 2286079"/>
                <a:gd name="connsiteX2" fmla="*/ 1840706 w 1840706"/>
                <a:gd name="connsiteY2" fmla="*/ 1719262 h 2286079"/>
                <a:gd name="connsiteX3" fmla="*/ 1071562 w 1840706"/>
                <a:gd name="connsiteY3" fmla="*/ 2286000 h 2286079"/>
                <a:gd name="connsiteX4" fmla="*/ 454818 w 1840706"/>
                <a:gd name="connsiteY4" fmla="*/ 1928812 h 2286079"/>
                <a:gd name="connsiteX5" fmla="*/ 0 w 1840706"/>
                <a:gd name="connsiteY5" fmla="*/ 1402557 h 2286079"/>
                <a:gd name="connsiteX0" fmla="*/ 0 w 1840706"/>
                <a:gd name="connsiteY0" fmla="*/ 1402557 h 2286079"/>
                <a:gd name="connsiteX1" fmla="*/ 145256 w 1840706"/>
                <a:gd name="connsiteY1" fmla="*/ 0 h 2286079"/>
                <a:gd name="connsiteX2" fmla="*/ 1840706 w 1840706"/>
                <a:gd name="connsiteY2" fmla="*/ 1719262 h 2286079"/>
                <a:gd name="connsiteX3" fmla="*/ 1071562 w 1840706"/>
                <a:gd name="connsiteY3" fmla="*/ 2286000 h 2286079"/>
                <a:gd name="connsiteX4" fmla="*/ 454818 w 1840706"/>
                <a:gd name="connsiteY4" fmla="*/ 1928812 h 2286079"/>
                <a:gd name="connsiteX5" fmla="*/ 0 w 1840706"/>
                <a:gd name="connsiteY5" fmla="*/ 1402557 h 22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0706" h="2286079">
                  <a:moveTo>
                    <a:pt x="0" y="1402557"/>
                  </a:moveTo>
                  <a:cubicBezTo>
                    <a:pt x="343298" y="1104900"/>
                    <a:pt x="476647" y="440135"/>
                    <a:pt x="145256" y="0"/>
                  </a:cubicBezTo>
                  <a:cubicBezTo>
                    <a:pt x="1279525" y="275431"/>
                    <a:pt x="1754187" y="1255712"/>
                    <a:pt x="1840706" y="1719262"/>
                  </a:cubicBezTo>
                  <a:cubicBezTo>
                    <a:pt x="1803400" y="1984374"/>
                    <a:pt x="1442244" y="2280443"/>
                    <a:pt x="1071562" y="2286000"/>
                  </a:cubicBezTo>
                  <a:cubicBezTo>
                    <a:pt x="771921" y="2290366"/>
                    <a:pt x="616743" y="2114153"/>
                    <a:pt x="454818" y="1928812"/>
                  </a:cubicBezTo>
                  <a:cubicBezTo>
                    <a:pt x="371474" y="1686321"/>
                    <a:pt x="206771" y="1543446"/>
                    <a:pt x="0" y="1402557"/>
                  </a:cubicBezTo>
                  <a:close/>
                </a:path>
              </a:pathLst>
            </a:custGeom>
            <a:solidFill>
              <a:srgbClr val="9BBB5C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5" name="Rectangle 7">
              <a:extLst>
                <a:ext uri="{FF2B5EF4-FFF2-40B4-BE49-F238E27FC236}">
                  <a16:creationId xmlns:a16="http://schemas.microsoft.com/office/drawing/2014/main" xmlns="" id="{09374A9A-4ABF-4572-BFDE-42B2AEA1BBF7}"/>
                </a:ext>
              </a:extLst>
            </p:cNvPr>
            <p:cNvSpPr/>
            <p:nvPr/>
          </p:nvSpPr>
          <p:spPr bwMode="auto">
            <a:xfrm>
              <a:off x="6701728" y="2268484"/>
              <a:ext cx="1951887" cy="2379214"/>
            </a:xfrm>
            <a:custGeom>
              <a:avLst/>
              <a:gdLst>
                <a:gd name="connsiteX0" fmla="*/ 0 w 1840706"/>
                <a:gd name="connsiteY0" fmla="*/ 0 h 2146390"/>
                <a:gd name="connsiteX1" fmla="*/ 1840706 w 1840706"/>
                <a:gd name="connsiteY1" fmla="*/ 0 h 2146390"/>
                <a:gd name="connsiteX2" fmla="*/ 1840706 w 1840706"/>
                <a:gd name="connsiteY2" fmla="*/ 2146390 h 2146390"/>
                <a:gd name="connsiteX3" fmla="*/ 0 w 1840706"/>
                <a:gd name="connsiteY3" fmla="*/ 2146390 h 2146390"/>
                <a:gd name="connsiteX4" fmla="*/ 0 w 1840706"/>
                <a:gd name="connsiteY4" fmla="*/ 0 h 2146390"/>
                <a:gd name="connsiteX0" fmla="*/ 0 w 1840706"/>
                <a:gd name="connsiteY0" fmla="*/ 2146390 h 2146390"/>
                <a:gd name="connsiteX1" fmla="*/ 1840706 w 1840706"/>
                <a:gd name="connsiteY1" fmla="*/ 0 h 2146390"/>
                <a:gd name="connsiteX2" fmla="*/ 1840706 w 1840706"/>
                <a:gd name="connsiteY2" fmla="*/ 2146390 h 2146390"/>
                <a:gd name="connsiteX3" fmla="*/ 0 w 1840706"/>
                <a:gd name="connsiteY3" fmla="*/ 2146390 h 2146390"/>
                <a:gd name="connsiteX0" fmla="*/ 0 w 1840706"/>
                <a:gd name="connsiteY0" fmla="*/ 2146390 h 2146390"/>
                <a:gd name="connsiteX1" fmla="*/ 1145344 w 1840706"/>
                <a:gd name="connsiteY1" fmla="*/ 812889 h 2146390"/>
                <a:gd name="connsiteX2" fmla="*/ 1840706 w 1840706"/>
                <a:gd name="connsiteY2" fmla="*/ 0 h 2146390"/>
                <a:gd name="connsiteX3" fmla="*/ 1840706 w 1840706"/>
                <a:gd name="connsiteY3" fmla="*/ 2146390 h 2146390"/>
                <a:gd name="connsiteX4" fmla="*/ 0 w 1840706"/>
                <a:gd name="connsiteY4" fmla="*/ 2146390 h 2146390"/>
                <a:gd name="connsiteX0" fmla="*/ 0 w 1840706"/>
                <a:gd name="connsiteY0" fmla="*/ 2146390 h 2146390"/>
                <a:gd name="connsiteX1" fmla="*/ 440494 w 1840706"/>
                <a:gd name="connsiteY1" fmla="*/ 281870 h 2146390"/>
                <a:gd name="connsiteX2" fmla="*/ 1840706 w 1840706"/>
                <a:gd name="connsiteY2" fmla="*/ 0 h 2146390"/>
                <a:gd name="connsiteX3" fmla="*/ 1840706 w 1840706"/>
                <a:gd name="connsiteY3" fmla="*/ 2146390 h 2146390"/>
                <a:gd name="connsiteX4" fmla="*/ 0 w 1840706"/>
                <a:gd name="connsiteY4" fmla="*/ 2146390 h 2146390"/>
                <a:gd name="connsiteX0" fmla="*/ 0 w 1840706"/>
                <a:gd name="connsiteY0" fmla="*/ 2146390 h 2146390"/>
                <a:gd name="connsiteX1" fmla="*/ 276187 w 1840706"/>
                <a:gd name="connsiteY1" fmla="*/ 955764 h 2146390"/>
                <a:gd name="connsiteX2" fmla="*/ 440494 w 1840706"/>
                <a:gd name="connsiteY2" fmla="*/ 281870 h 2146390"/>
                <a:gd name="connsiteX3" fmla="*/ 1840706 w 1840706"/>
                <a:gd name="connsiteY3" fmla="*/ 0 h 2146390"/>
                <a:gd name="connsiteX4" fmla="*/ 1840706 w 1840706"/>
                <a:gd name="connsiteY4" fmla="*/ 2146390 h 2146390"/>
                <a:gd name="connsiteX5" fmla="*/ 0 w 1840706"/>
                <a:gd name="connsiteY5" fmla="*/ 2146390 h 2146390"/>
                <a:gd name="connsiteX0" fmla="*/ 0 w 1840706"/>
                <a:gd name="connsiteY0" fmla="*/ 2146390 h 2146390"/>
                <a:gd name="connsiteX1" fmla="*/ 104737 w 1840706"/>
                <a:gd name="connsiteY1" fmla="*/ 910520 h 2146390"/>
                <a:gd name="connsiteX2" fmla="*/ 440494 w 1840706"/>
                <a:gd name="connsiteY2" fmla="*/ 281870 h 2146390"/>
                <a:gd name="connsiteX3" fmla="*/ 1840706 w 1840706"/>
                <a:gd name="connsiteY3" fmla="*/ 0 h 2146390"/>
                <a:gd name="connsiteX4" fmla="*/ 1840706 w 1840706"/>
                <a:gd name="connsiteY4" fmla="*/ 2146390 h 2146390"/>
                <a:gd name="connsiteX5" fmla="*/ 0 w 1840706"/>
                <a:gd name="connsiteY5" fmla="*/ 2146390 h 2146390"/>
                <a:gd name="connsiteX0" fmla="*/ 0 w 1840706"/>
                <a:gd name="connsiteY0" fmla="*/ 2146390 h 2146390"/>
                <a:gd name="connsiteX1" fmla="*/ 104737 w 1840706"/>
                <a:gd name="connsiteY1" fmla="*/ 910520 h 2146390"/>
                <a:gd name="connsiteX2" fmla="*/ 440494 w 1840706"/>
                <a:gd name="connsiteY2" fmla="*/ 281870 h 2146390"/>
                <a:gd name="connsiteX3" fmla="*/ 1840706 w 1840706"/>
                <a:gd name="connsiteY3" fmla="*/ 0 h 2146390"/>
                <a:gd name="connsiteX4" fmla="*/ 1840706 w 1840706"/>
                <a:gd name="connsiteY4" fmla="*/ 2146390 h 2146390"/>
                <a:gd name="connsiteX5" fmla="*/ 692906 w 1840706"/>
                <a:gd name="connsiteY5" fmla="*/ 2144007 h 2146390"/>
                <a:gd name="connsiteX6" fmla="*/ 0 w 1840706"/>
                <a:gd name="connsiteY6" fmla="*/ 2146390 h 2146390"/>
                <a:gd name="connsiteX0" fmla="*/ 588169 w 1735969"/>
                <a:gd name="connsiteY0" fmla="*/ 2144007 h 2146390"/>
                <a:gd name="connsiteX1" fmla="*/ 0 w 1735969"/>
                <a:gd name="connsiteY1" fmla="*/ 910520 h 2146390"/>
                <a:gd name="connsiteX2" fmla="*/ 335757 w 1735969"/>
                <a:gd name="connsiteY2" fmla="*/ 281870 h 2146390"/>
                <a:gd name="connsiteX3" fmla="*/ 1735969 w 1735969"/>
                <a:gd name="connsiteY3" fmla="*/ 0 h 2146390"/>
                <a:gd name="connsiteX4" fmla="*/ 1735969 w 1735969"/>
                <a:gd name="connsiteY4" fmla="*/ 2146390 h 2146390"/>
                <a:gd name="connsiteX5" fmla="*/ 588169 w 1735969"/>
                <a:gd name="connsiteY5" fmla="*/ 2144007 h 2146390"/>
                <a:gd name="connsiteX0" fmla="*/ 660537 w 1808337"/>
                <a:gd name="connsiteY0" fmla="*/ 2144007 h 2146390"/>
                <a:gd name="connsiteX1" fmla="*/ 72368 w 1808337"/>
                <a:gd name="connsiteY1" fmla="*/ 910520 h 2146390"/>
                <a:gd name="connsiteX2" fmla="*/ 408125 w 1808337"/>
                <a:gd name="connsiteY2" fmla="*/ 281870 h 2146390"/>
                <a:gd name="connsiteX3" fmla="*/ 1808337 w 1808337"/>
                <a:gd name="connsiteY3" fmla="*/ 0 h 2146390"/>
                <a:gd name="connsiteX4" fmla="*/ 1808337 w 1808337"/>
                <a:gd name="connsiteY4" fmla="*/ 2146390 h 2146390"/>
                <a:gd name="connsiteX5" fmla="*/ 660537 w 1808337"/>
                <a:gd name="connsiteY5" fmla="*/ 2144007 h 2146390"/>
                <a:gd name="connsiteX0" fmla="*/ 721208 w 1869008"/>
                <a:gd name="connsiteY0" fmla="*/ 2144007 h 2146390"/>
                <a:gd name="connsiteX1" fmla="*/ 133039 w 1869008"/>
                <a:gd name="connsiteY1" fmla="*/ 910520 h 2146390"/>
                <a:gd name="connsiteX2" fmla="*/ 468796 w 1869008"/>
                <a:gd name="connsiteY2" fmla="*/ 281870 h 2146390"/>
                <a:gd name="connsiteX3" fmla="*/ 1869008 w 1869008"/>
                <a:gd name="connsiteY3" fmla="*/ 0 h 2146390"/>
                <a:gd name="connsiteX4" fmla="*/ 1869008 w 1869008"/>
                <a:gd name="connsiteY4" fmla="*/ 2146390 h 2146390"/>
                <a:gd name="connsiteX5" fmla="*/ 721208 w 1869008"/>
                <a:gd name="connsiteY5" fmla="*/ 2144007 h 2146390"/>
                <a:gd name="connsiteX0" fmla="*/ 711928 w 1859728"/>
                <a:gd name="connsiteY0" fmla="*/ 2144007 h 2146390"/>
                <a:gd name="connsiteX1" fmla="*/ 135665 w 1859728"/>
                <a:gd name="connsiteY1" fmla="*/ 886708 h 2146390"/>
                <a:gd name="connsiteX2" fmla="*/ 459516 w 1859728"/>
                <a:gd name="connsiteY2" fmla="*/ 281870 h 2146390"/>
                <a:gd name="connsiteX3" fmla="*/ 1859728 w 1859728"/>
                <a:gd name="connsiteY3" fmla="*/ 0 h 2146390"/>
                <a:gd name="connsiteX4" fmla="*/ 1859728 w 1859728"/>
                <a:gd name="connsiteY4" fmla="*/ 2146390 h 2146390"/>
                <a:gd name="connsiteX5" fmla="*/ 711928 w 1859728"/>
                <a:gd name="connsiteY5" fmla="*/ 2144007 h 2146390"/>
                <a:gd name="connsiteX0" fmla="*/ 772012 w 1919812"/>
                <a:gd name="connsiteY0" fmla="*/ 2144007 h 2146390"/>
                <a:gd name="connsiteX1" fmla="*/ 195749 w 1919812"/>
                <a:gd name="connsiteY1" fmla="*/ 886708 h 2146390"/>
                <a:gd name="connsiteX2" fmla="*/ 519600 w 1919812"/>
                <a:gd name="connsiteY2" fmla="*/ 281870 h 2146390"/>
                <a:gd name="connsiteX3" fmla="*/ 1919812 w 1919812"/>
                <a:gd name="connsiteY3" fmla="*/ 0 h 2146390"/>
                <a:gd name="connsiteX4" fmla="*/ 1919812 w 1919812"/>
                <a:gd name="connsiteY4" fmla="*/ 2146390 h 2146390"/>
                <a:gd name="connsiteX5" fmla="*/ 772012 w 1919812"/>
                <a:gd name="connsiteY5" fmla="*/ 2144007 h 2146390"/>
                <a:gd name="connsiteX0" fmla="*/ 772492 w 1920292"/>
                <a:gd name="connsiteY0" fmla="*/ 2144007 h 2146390"/>
                <a:gd name="connsiteX1" fmla="*/ 196229 w 1920292"/>
                <a:gd name="connsiteY1" fmla="*/ 886708 h 2146390"/>
                <a:gd name="connsiteX2" fmla="*/ 520080 w 1920292"/>
                <a:gd name="connsiteY2" fmla="*/ 281870 h 2146390"/>
                <a:gd name="connsiteX3" fmla="*/ 1920292 w 1920292"/>
                <a:gd name="connsiteY3" fmla="*/ 0 h 2146390"/>
                <a:gd name="connsiteX4" fmla="*/ 1920292 w 1920292"/>
                <a:gd name="connsiteY4" fmla="*/ 2146390 h 2146390"/>
                <a:gd name="connsiteX5" fmla="*/ 772492 w 1920292"/>
                <a:gd name="connsiteY5" fmla="*/ 2144007 h 2146390"/>
                <a:gd name="connsiteX0" fmla="*/ 772492 w 1920292"/>
                <a:gd name="connsiteY0" fmla="*/ 2144007 h 2144007"/>
                <a:gd name="connsiteX1" fmla="*/ 196229 w 1920292"/>
                <a:gd name="connsiteY1" fmla="*/ 886708 h 2144007"/>
                <a:gd name="connsiteX2" fmla="*/ 520080 w 1920292"/>
                <a:gd name="connsiteY2" fmla="*/ 281870 h 2144007"/>
                <a:gd name="connsiteX3" fmla="*/ 1920292 w 1920292"/>
                <a:gd name="connsiteY3" fmla="*/ 0 h 2144007"/>
                <a:gd name="connsiteX4" fmla="*/ 772492 w 1920292"/>
                <a:gd name="connsiteY4" fmla="*/ 2144007 h 2144007"/>
                <a:gd name="connsiteX0" fmla="*/ 772492 w 1924954"/>
                <a:gd name="connsiteY0" fmla="*/ 2144007 h 2144007"/>
                <a:gd name="connsiteX1" fmla="*/ 196229 w 1924954"/>
                <a:gd name="connsiteY1" fmla="*/ 886708 h 2144007"/>
                <a:gd name="connsiteX2" fmla="*/ 520080 w 1924954"/>
                <a:gd name="connsiteY2" fmla="*/ 281870 h 2144007"/>
                <a:gd name="connsiteX3" fmla="*/ 1920292 w 1924954"/>
                <a:gd name="connsiteY3" fmla="*/ 0 h 2144007"/>
                <a:gd name="connsiteX4" fmla="*/ 772492 w 1924954"/>
                <a:gd name="connsiteY4" fmla="*/ 2144007 h 2144007"/>
                <a:gd name="connsiteX0" fmla="*/ 772492 w 1925899"/>
                <a:gd name="connsiteY0" fmla="*/ 2144007 h 2144007"/>
                <a:gd name="connsiteX1" fmla="*/ 196229 w 1925899"/>
                <a:gd name="connsiteY1" fmla="*/ 886708 h 2144007"/>
                <a:gd name="connsiteX2" fmla="*/ 520080 w 1925899"/>
                <a:gd name="connsiteY2" fmla="*/ 281870 h 2144007"/>
                <a:gd name="connsiteX3" fmla="*/ 1920292 w 1925899"/>
                <a:gd name="connsiteY3" fmla="*/ 0 h 2144007"/>
                <a:gd name="connsiteX4" fmla="*/ 772492 w 1925899"/>
                <a:gd name="connsiteY4" fmla="*/ 2144007 h 2144007"/>
                <a:gd name="connsiteX0" fmla="*/ 772492 w 1925899"/>
                <a:gd name="connsiteY0" fmla="*/ 2144007 h 2144007"/>
                <a:gd name="connsiteX1" fmla="*/ 196229 w 1925899"/>
                <a:gd name="connsiteY1" fmla="*/ 886708 h 2144007"/>
                <a:gd name="connsiteX2" fmla="*/ 520080 w 1925899"/>
                <a:gd name="connsiteY2" fmla="*/ 281870 h 2144007"/>
                <a:gd name="connsiteX3" fmla="*/ 1920292 w 1925899"/>
                <a:gd name="connsiteY3" fmla="*/ 0 h 2144007"/>
                <a:gd name="connsiteX4" fmla="*/ 772492 w 1925899"/>
                <a:gd name="connsiteY4" fmla="*/ 2144007 h 2144007"/>
                <a:gd name="connsiteX0" fmla="*/ 772492 w 1925899"/>
                <a:gd name="connsiteY0" fmla="*/ 2144007 h 2144007"/>
                <a:gd name="connsiteX1" fmla="*/ 196229 w 1925899"/>
                <a:gd name="connsiteY1" fmla="*/ 886708 h 2144007"/>
                <a:gd name="connsiteX2" fmla="*/ 543893 w 1925899"/>
                <a:gd name="connsiteY2" fmla="*/ 277107 h 2144007"/>
                <a:gd name="connsiteX3" fmla="*/ 1920292 w 1925899"/>
                <a:gd name="connsiteY3" fmla="*/ 0 h 2144007"/>
                <a:gd name="connsiteX4" fmla="*/ 772492 w 1925899"/>
                <a:gd name="connsiteY4" fmla="*/ 2144007 h 2144007"/>
                <a:gd name="connsiteX0" fmla="*/ 772492 w 1925899"/>
                <a:gd name="connsiteY0" fmla="*/ 2144007 h 2144007"/>
                <a:gd name="connsiteX1" fmla="*/ 196229 w 1925899"/>
                <a:gd name="connsiteY1" fmla="*/ 886708 h 2144007"/>
                <a:gd name="connsiteX2" fmla="*/ 543893 w 1925899"/>
                <a:gd name="connsiteY2" fmla="*/ 277107 h 2144007"/>
                <a:gd name="connsiteX3" fmla="*/ 1920292 w 1925899"/>
                <a:gd name="connsiteY3" fmla="*/ 0 h 2144007"/>
                <a:gd name="connsiteX4" fmla="*/ 772492 w 1925899"/>
                <a:gd name="connsiteY4" fmla="*/ 2144007 h 2144007"/>
                <a:gd name="connsiteX0" fmla="*/ 772492 w 1925899"/>
                <a:gd name="connsiteY0" fmla="*/ 2144007 h 2144007"/>
                <a:gd name="connsiteX1" fmla="*/ 196229 w 1925899"/>
                <a:gd name="connsiteY1" fmla="*/ 886708 h 2144007"/>
                <a:gd name="connsiteX2" fmla="*/ 543893 w 1925899"/>
                <a:gd name="connsiteY2" fmla="*/ 277107 h 2144007"/>
                <a:gd name="connsiteX3" fmla="*/ 1920292 w 1925899"/>
                <a:gd name="connsiteY3" fmla="*/ 0 h 2144007"/>
                <a:gd name="connsiteX4" fmla="*/ 772492 w 1925899"/>
                <a:gd name="connsiteY4" fmla="*/ 2144007 h 2144007"/>
                <a:gd name="connsiteX0" fmla="*/ 772492 w 1925899"/>
                <a:gd name="connsiteY0" fmla="*/ 2144007 h 2144007"/>
                <a:gd name="connsiteX1" fmla="*/ 196229 w 1925899"/>
                <a:gd name="connsiteY1" fmla="*/ 886708 h 2144007"/>
                <a:gd name="connsiteX2" fmla="*/ 543893 w 1925899"/>
                <a:gd name="connsiteY2" fmla="*/ 277107 h 2144007"/>
                <a:gd name="connsiteX3" fmla="*/ 1920292 w 1925899"/>
                <a:gd name="connsiteY3" fmla="*/ 0 h 2144007"/>
                <a:gd name="connsiteX4" fmla="*/ 772492 w 1925899"/>
                <a:gd name="connsiteY4" fmla="*/ 2144007 h 2144007"/>
                <a:gd name="connsiteX0" fmla="*/ 772492 w 1925899"/>
                <a:gd name="connsiteY0" fmla="*/ 2144007 h 2144007"/>
                <a:gd name="connsiteX1" fmla="*/ 196229 w 1925899"/>
                <a:gd name="connsiteY1" fmla="*/ 886708 h 2144007"/>
                <a:gd name="connsiteX2" fmla="*/ 543893 w 1925899"/>
                <a:gd name="connsiteY2" fmla="*/ 277107 h 2144007"/>
                <a:gd name="connsiteX3" fmla="*/ 1920292 w 1925899"/>
                <a:gd name="connsiteY3" fmla="*/ 0 h 2144007"/>
                <a:gd name="connsiteX4" fmla="*/ 772492 w 1925899"/>
                <a:gd name="connsiteY4" fmla="*/ 2144007 h 2144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5899" h="2144007">
                  <a:moveTo>
                    <a:pt x="772492" y="2144007"/>
                  </a:moveTo>
                  <a:cubicBezTo>
                    <a:pt x="81136" y="2135277"/>
                    <a:pt x="-233983" y="1305014"/>
                    <a:pt x="196229" y="886708"/>
                  </a:cubicBezTo>
                  <a:cubicBezTo>
                    <a:pt x="385935" y="690652"/>
                    <a:pt x="487536" y="508882"/>
                    <a:pt x="543893" y="277107"/>
                  </a:cubicBezTo>
                  <a:cubicBezTo>
                    <a:pt x="736786" y="456993"/>
                    <a:pt x="1444030" y="577350"/>
                    <a:pt x="1920292" y="0"/>
                  </a:cubicBezTo>
                  <a:cubicBezTo>
                    <a:pt x="1994892" y="1114719"/>
                    <a:pt x="1309873" y="1879394"/>
                    <a:pt x="772492" y="2144007"/>
                  </a:cubicBezTo>
                  <a:close/>
                </a:path>
              </a:pathLst>
            </a:custGeom>
            <a:solidFill>
              <a:srgbClr val="F29B26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6" name="Rectangle 7">
              <a:extLst>
                <a:ext uri="{FF2B5EF4-FFF2-40B4-BE49-F238E27FC236}">
                  <a16:creationId xmlns:a16="http://schemas.microsoft.com/office/drawing/2014/main" xmlns="" id="{477E282B-7E2F-4BF7-9CCB-CE8912CBC7A5}"/>
                </a:ext>
              </a:extLst>
            </p:cNvPr>
            <p:cNvSpPr/>
            <p:nvPr/>
          </p:nvSpPr>
          <p:spPr bwMode="auto">
            <a:xfrm>
              <a:off x="4834131" y="3275855"/>
              <a:ext cx="2449211" cy="1781089"/>
            </a:xfrm>
            <a:custGeom>
              <a:avLst/>
              <a:gdLst>
                <a:gd name="connsiteX0" fmla="*/ 0 w 2366085"/>
                <a:gd name="connsiteY0" fmla="*/ 0 h 1379527"/>
                <a:gd name="connsiteX1" fmla="*/ 2366085 w 2366085"/>
                <a:gd name="connsiteY1" fmla="*/ 0 h 1379527"/>
                <a:gd name="connsiteX2" fmla="*/ 2366085 w 2366085"/>
                <a:gd name="connsiteY2" fmla="*/ 1379527 h 1379527"/>
                <a:gd name="connsiteX3" fmla="*/ 0 w 2366085"/>
                <a:gd name="connsiteY3" fmla="*/ 1379527 h 1379527"/>
                <a:gd name="connsiteX4" fmla="*/ 0 w 2366085"/>
                <a:gd name="connsiteY4" fmla="*/ 0 h 1379527"/>
                <a:gd name="connsiteX0" fmla="*/ 0 w 2366085"/>
                <a:gd name="connsiteY0" fmla="*/ 0 h 1379527"/>
                <a:gd name="connsiteX1" fmla="*/ 1012825 w 2366085"/>
                <a:gd name="connsiteY1" fmla="*/ 0 h 1379527"/>
                <a:gd name="connsiteX2" fmla="*/ 2366085 w 2366085"/>
                <a:gd name="connsiteY2" fmla="*/ 0 h 1379527"/>
                <a:gd name="connsiteX3" fmla="*/ 2366085 w 2366085"/>
                <a:gd name="connsiteY3" fmla="*/ 1379527 h 1379527"/>
                <a:gd name="connsiteX4" fmla="*/ 0 w 2366085"/>
                <a:gd name="connsiteY4" fmla="*/ 1379527 h 1379527"/>
                <a:gd name="connsiteX5" fmla="*/ 0 w 2366085"/>
                <a:gd name="connsiteY5" fmla="*/ 0 h 1379527"/>
                <a:gd name="connsiteX0" fmla="*/ 3175 w 2369260"/>
                <a:gd name="connsiteY0" fmla="*/ 0 h 1379527"/>
                <a:gd name="connsiteX1" fmla="*/ 1016000 w 2369260"/>
                <a:gd name="connsiteY1" fmla="*/ 0 h 1379527"/>
                <a:gd name="connsiteX2" fmla="*/ 2369260 w 2369260"/>
                <a:gd name="connsiteY2" fmla="*/ 0 h 1379527"/>
                <a:gd name="connsiteX3" fmla="*/ 2369260 w 2369260"/>
                <a:gd name="connsiteY3" fmla="*/ 1379527 h 1379527"/>
                <a:gd name="connsiteX4" fmla="*/ 3175 w 2369260"/>
                <a:gd name="connsiteY4" fmla="*/ 1379527 h 1379527"/>
                <a:gd name="connsiteX5" fmla="*/ 0 w 2369260"/>
                <a:gd name="connsiteY5" fmla="*/ 977900 h 1379527"/>
                <a:gd name="connsiteX6" fmla="*/ 3175 w 2369260"/>
                <a:gd name="connsiteY6" fmla="*/ 0 h 1379527"/>
                <a:gd name="connsiteX0" fmla="*/ 0 w 2369260"/>
                <a:gd name="connsiteY0" fmla="*/ 977900 h 1379527"/>
                <a:gd name="connsiteX1" fmla="*/ 1016000 w 2369260"/>
                <a:gd name="connsiteY1" fmla="*/ 0 h 1379527"/>
                <a:gd name="connsiteX2" fmla="*/ 2369260 w 2369260"/>
                <a:gd name="connsiteY2" fmla="*/ 0 h 1379527"/>
                <a:gd name="connsiteX3" fmla="*/ 2369260 w 2369260"/>
                <a:gd name="connsiteY3" fmla="*/ 1379527 h 1379527"/>
                <a:gd name="connsiteX4" fmla="*/ 3175 w 2369260"/>
                <a:gd name="connsiteY4" fmla="*/ 1379527 h 1379527"/>
                <a:gd name="connsiteX5" fmla="*/ 0 w 2369260"/>
                <a:gd name="connsiteY5" fmla="*/ 977900 h 1379527"/>
                <a:gd name="connsiteX0" fmla="*/ 0 w 2369260"/>
                <a:gd name="connsiteY0" fmla="*/ 977900 h 1379527"/>
                <a:gd name="connsiteX1" fmla="*/ 1016000 w 2369260"/>
                <a:gd name="connsiteY1" fmla="*/ 0 h 1379527"/>
                <a:gd name="connsiteX2" fmla="*/ 2369260 w 2369260"/>
                <a:gd name="connsiteY2" fmla="*/ 0 h 1379527"/>
                <a:gd name="connsiteX3" fmla="*/ 2369260 w 2369260"/>
                <a:gd name="connsiteY3" fmla="*/ 1379527 h 1379527"/>
                <a:gd name="connsiteX4" fmla="*/ 0 w 2369260"/>
                <a:gd name="connsiteY4" fmla="*/ 977900 h 1379527"/>
                <a:gd name="connsiteX0" fmla="*/ 0 w 2369260"/>
                <a:gd name="connsiteY0" fmla="*/ 977900 h 1379527"/>
                <a:gd name="connsiteX1" fmla="*/ 1016000 w 2369260"/>
                <a:gd name="connsiteY1" fmla="*/ 0 h 1379527"/>
                <a:gd name="connsiteX2" fmla="*/ 2369260 w 2369260"/>
                <a:gd name="connsiteY2" fmla="*/ 0 h 1379527"/>
                <a:gd name="connsiteX3" fmla="*/ 2369260 w 2369260"/>
                <a:gd name="connsiteY3" fmla="*/ 1379527 h 1379527"/>
                <a:gd name="connsiteX4" fmla="*/ 0 w 2369260"/>
                <a:gd name="connsiteY4" fmla="*/ 977900 h 1379527"/>
                <a:gd name="connsiteX0" fmla="*/ 0 w 2369260"/>
                <a:gd name="connsiteY0" fmla="*/ 977900 h 1549944"/>
                <a:gd name="connsiteX1" fmla="*/ 1016000 w 2369260"/>
                <a:gd name="connsiteY1" fmla="*/ 0 h 1549944"/>
                <a:gd name="connsiteX2" fmla="*/ 2369260 w 2369260"/>
                <a:gd name="connsiteY2" fmla="*/ 0 h 1549944"/>
                <a:gd name="connsiteX3" fmla="*/ 2369260 w 2369260"/>
                <a:gd name="connsiteY3" fmla="*/ 1379527 h 1549944"/>
                <a:gd name="connsiteX4" fmla="*/ 0 w 2369260"/>
                <a:gd name="connsiteY4" fmla="*/ 977900 h 1549944"/>
                <a:gd name="connsiteX0" fmla="*/ 0 w 2369260"/>
                <a:gd name="connsiteY0" fmla="*/ 977900 h 1549944"/>
                <a:gd name="connsiteX1" fmla="*/ 1016000 w 2369260"/>
                <a:gd name="connsiteY1" fmla="*/ 0 h 1549944"/>
                <a:gd name="connsiteX2" fmla="*/ 2369260 w 2369260"/>
                <a:gd name="connsiteY2" fmla="*/ 1379527 h 1549944"/>
                <a:gd name="connsiteX3" fmla="*/ 0 w 2369260"/>
                <a:gd name="connsiteY3" fmla="*/ 977900 h 1549944"/>
                <a:gd name="connsiteX0" fmla="*/ 0 w 2369260"/>
                <a:gd name="connsiteY0" fmla="*/ 977900 h 1549944"/>
                <a:gd name="connsiteX1" fmla="*/ 1016000 w 2369260"/>
                <a:gd name="connsiteY1" fmla="*/ 0 h 1549944"/>
                <a:gd name="connsiteX2" fmla="*/ 1460500 w 2369260"/>
                <a:gd name="connsiteY2" fmla="*/ 460374 h 1549944"/>
                <a:gd name="connsiteX3" fmla="*/ 2369260 w 2369260"/>
                <a:gd name="connsiteY3" fmla="*/ 1379527 h 1549944"/>
                <a:gd name="connsiteX4" fmla="*/ 0 w 2369260"/>
                <a:gd name="connsiteY4" fmla="*/ 977900 h 1549944"/>
                <a:gd name="connsiteX0" fmla="*/ 0 w 2369260"/>
                <a:gd name="connsiteY0" fmla="*/ 977900 h 1549944"/>
                <a:gd name="connsiteX1" fmla="*/ 1016000 w 2369260"/>
                <a:gd name="connsiteY1" fmla="*/ 0 h 1549944"/>
                <a:gd name="connsiteX2" fmla="*/ 1670050 w 2369260"/>
                <a:gd name="connsiteY2" fmla="*/ 155574 h 1549944"/>
                <a:gd name="connsiteX3" fmla="*/ 2369260 w 2369260"/>
                <a:gd name="connsiteY3" fmla="*/ 1379527 h 1549944"/>
                <a:gd name="connsiteX4" fmla="*/ 0 w 2369260"/>
                <a:gd name="connsiteY4" fmla="*/ 977900 h 1549944"/>
                <a:gd name="connsiteX0" fmla="*/ 0 w 2369260"/>
                <a:gd name="connsiteY0" fmla="*/ 977900 h 1549944"/>
                <a:gd name="connsiteX1" fmla="*/ 1016000 w 2369260"/>
                <a:gd name="connsiteY1" fmla="*/ 0 h 1549944"/>
                <a:gd name="connsiteX2" fmla="*/ 1670050 w 2369260"/>
                <a:gd name="connsiteY2" fmla="*/ 155574 h 1549944"/>
                <a:gd name="connsiteX3" fmla="*/ 2369260 w 2369260"/>
                <a:gd name="connsiteY3" fmla="*/ 1379527 h 1549944"/>
                <a:gd name="connsiteX4" fmla="*/ 0 w 2369260"/>
                <a:gd name="connsiteY4" fmla="*/ 977900 h 1549944"/>
                <a:gd name="connsiteX0" fmla="*/ 0 w 2369260"/>
                <a:gd name="connsiteY0" fmla="*/ 977900 h 1549944"/>
                <a:gd name="connsiteX1" fmla="*/ 1016000 w 2369260"/>
                <a:gd name="connsiteY1" fmla="*/ 0 h 1549944"/>
                <a:gd name="connsiteX2" fmla="*/ 1670050 w 2369260"/>
                <a:gd name="connsiteY2" fmla="*/ 155574 h 1549944"/>
                <a:gd name="connsiteX3" fmla="*/ 2369260 w 2369260"/>
                <a:gd name="connsiteY3" fmla="*/ 1379527 h 1549944"/>
                <a:gd name="connsiteX4" fmla="*/ 0 w 2369260"/>
                <a:gd name="connsiteY4" fmla="*/ 977900 h 1549944"/>
                <a:gd name="connsiteX0" fmla="*/ 0 w 2369260"/>
                <a:gd name="connsiteY0" fmla="*/ 977900 h 1549944"/>
                <a:gd name="connsiteX1" fmla="*/ 1016000 w 2369260"/>
                <a:gd name="connsiteY1" fmla="*/ 0 h 1549944"/>
                <a:gd name="connsiteX2" fmla="*/ 1670050 w 2369260"/>
                <a:gd name="connsiteY2" fmla="*/ 155574 h 1549944"/>
                <a:gd name="connsiteX3" fmla="*/ 2369260 w 2369260"/>
                <a:gd name="connsiteY3" fmla="*/ 1379527 h 1549944"/>
                <a:gd name="connsiteX4" fmla="*/ 0 w 2369260"/>
                <a:gd name="connsiteY4" fmla="*/ 977900 h 1549944"/>
                <a:gd name="connsiteX0" fmla="*/ 0 w 2369260"/>
                <a:gd name="connsiteY0" fmla="*/ 977900 h 1549944"/>
                <a:gd name="connsiteX1" fmla="*/ 1016000 w 2369260"/>
                <a:gd name="connsiteY1" fmla="*/ 0 h 1549944"/>
                <a:gd name="connsiteX2" fmla="*/ 1670050 w 2369260"/>
                <a:gd name="connsiteY2" fmla="*/ 155574 h 1549944"/>
                <a:gd name="connsiteX3" fmla="*/ 2369260 w 2369260"/>
                <a:gd name="connsiteY3" fmla="*/ 1379527 h 1549944"/>
                <a:gd name="connsiteX4" fmla="*/ 0 w 2369260"/>
                <a:gd name="connsiteY4" fmla="*/ 977900 h 1549944"/>
                <a:gd name="connsiteX0" fmla="*/ 0 w 2369260"/>
                <a:gd name="connsiteY0" fmla="*/ 968375 h 1540419"/>
                <a:gd name="connsiteX1" fmla="*/ 1006475 w 2369260"/>
                <a:gd name="connsiteY1" fmla="*/ 0 h 1540419"/>
                <a:gd name="connsiteX2" fmla="*/ 1670050 w 2369260"/>
                <a:gd name="connsiteY2" fmla="*/ 146049 h 1540419"/>
                <a:gd name="connsiteX3" fmla="*/ 2369260 w 2369260"/>
                <a:gd name="connsiteY3" fmla="*/ 1370002 h 1540419"/>
                <a:gd name="connsiteX4" fmla="*/ 0 w 2369260"/>
                <a:gd name="connsiteY4" fmla="*/ 968375 h 1540419"/>
                <a:gd name="connsiteX0" fmla="*/ 0 w 2369260"/>
                <a:gd name="connsiteY0" fmla="*/ 968375 h 1540419"/>
                <a:gd name="connsiteX1" fmla="*/ 1006475 w 2369260"/>
                <a:gd name="connsiteY1" fmla="*/ 0 h 1540419"/>
                <a:gd name="connsiteX2" fmla="*/ 1670050 w 2369260"/>
                <a:gd name="connsiteY2" fmla="*/ 146049 h 1540419"/>
                <a:gd name="connsiteX3" fmla="*/ 2369260 w 2369260"/>
                <a:gd name="connsiteY3" fmla="*/ 1370002 h 1540419"/>
                <a:gd name="connsiteX4" fmla="*/ 0 w 2369260"/>
                <a:gd name="connsiteY4" fmla="*/ 968375 h 1540419"/>
                <a:gd name="connsiteX0" fmla="*/ 0 w 2369260"/>
                <a:gd name="connsiteY0" fmla="*/ 968375 h 1540419"/>
                <a:gd name="connsiteX1" fmla="*/ 1006475 w 2369260"/>
                <a:gd name="connsiteY1" fmla="*/ 0 h 1540419"/>
                <a:gd name="connsiteX2" fmla="*/ 1670050 w 2369260"/>
                <a:gd name="connsiteY2" fmla="*/ 146049 h 1540419"/>
                <a:gd name="connsiteX3" fmla="*/ 2369260 w 2369260"/>
                <a:gd name="connsiteY3" fmla="*/ 1370002 h 1540419"/>
                <a:gd name="connsiteX4" fmla="*/ 0 w 2369260"/>
                <a:gd name="connsiteY4" fmla="*/ 968375 h 1540419"/>
                <a:gd name="connsiteX0" fmla="*/ 0 w 2369260"/>
                <a:gd name="connsiteY0" fmla="*/ 993703 h 1565747"/>
                <a:gd name="connsiteX1" fmla="*/ 1006475 w 2369260"/>
                <a:gd name="connsiteY1" fmla="*/ 25328 h 1565747"/>
                <a:gd name="connsiteX2" fmla="*/ 1670050 w 2369260"/>
                <a:gd name="connsiteY2" fmla="*/ 171377 h 1565747"/>
                <a:gd name="connsiteX3" fmla="*/ 2369260 w 2369260"/>
                <a:gd name="connsiteY3" fmla="*/ 1395330 h 1565747"/>
                <a:gd name="connsiteX4" fmla="*/ 0 w 2369260"/>
                <a:gd name="connsiteY4" fmla="*/ 993703 h 1565747"/>
                <a:gd name="connsiteX0" fmla="*/ 48876 w 2418136"/>
                <a:gd name="connsiteY0" fmla="*/ 1001460 h 1573504"/>
                <a:gd name="connsiteX1" fmla="*/ 1055351 w 2418136"/>
                <a:gd name="connsiteY1" fmla="*/ 33085 h 1573504"/>
                <a:gd name="connsiteX2" fmla="*/ 1718926 w 2418136"/>
                <a:gd name="connsiteY2" fmla="*/ 179134 h 1573504"/>
                <a:gd name="connsiteX3" fmla="*/ 2418136 w 2418136"/>
                <a:gd name="connsiteY3" fmla="*/ 1403087 h 1573504"/>
                <a:gd name="connsiteX4" fmla="*/ 48876 w 2418136"/>
                <a:gd name="connsiteY4" fmla="*/ 1001460 h 1573504"/>
                <a:gd name="connsiteX0" fmla="*/ 48876 w 2418136"/>
                <a:gd name="connsiteY0" fmla="*/ 1001460 h 1577266"/>
                <a:gd name="connsiteX1" fmla="*/ 1055351 w 2418136"/>
                <a:gd name="connsiteY1" fmla="*/ 33085 h 1577266"/>
                <a:gd name="connsiteX2" fmla="*/ 1718926 w 2418136"/>
                <a:gd name="connsiteY2" fmla="*/ 179134 h 1577266"/>
                <a:gd name="connsiteX3" fmla="*/ 2418136 w 2418136"/>
                <a:gd name="connsiteY3" fmla="*/ 1403087 h 1577266"/>
                <a:gd name="connsiteX4" fmla="*/ 48876 w 2418136"/>
                <a:gd name="connsiteY4" fmla="*/ 1001460 h 1577266"/>
                <a:gd name="connsiteX0" fmla="*/ 49504 w 2418764"/>
                <a:gd name="connsiteY0" fmla="*/ 1029386 h 1605192"/>
                <a:gd name="connsiteX1" fmla="*/ 1055979 w 2418764"/>
                <a:gd name="connsiteY1" fmla="*/ 61011 h 1605192"/>
                <a:gd name="connsiteX2" fmla="*/ 1719554 w 2418764"/>
                <a:gd name="connsiteY2" fmla="*/ 207060 h 1605192"/>
                <a:gd name="connsiteX3" fmla="*/ 2418764 w 2418764"/>
                <a:gd name="connsiteY3" fmla="*/ 1431013 h 1605192"/>
                <a:gd name="connsiteX4" fmla="*/ 49504 w 2418764"/>
                <a:gd name="connsiteY4" fmla="*/ 1029386 h 1605192"/>
                <a:gd name="connsiteX0" fmla="*/ 47340 w 2416600"/>
                <a:gd name="connsiteY0" fmla="*/ 1029206 h 1605012"/>
                <a:gd name="connsiteX1" fmla="*/ 1053815 w 2416600"/>
                <a:gd name="connsiteY1" fmla="*/ 60831 h 1605012"/>
                <a:gd name="connsiteX2" fmla="*/ 1717390 w 2416600"/>
                <a:gd name="connsiteY2" fmla="*/ 206880 h 1605012"/>
                <a:gd name="connsiteX3" fmla="*/ 2416600 w 2416600"/>
                <a:gd name="connsiteY3" fmla="*/ 1430833 h 1605012"/>
                <a:gd name="connsiteX4" fmla="*/ 47340 w 2416600"/>
                <a:gd name="connsiteY4" fmla="*/ 1029206 h 160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6600" h="1605012">
                  <a:moveTo>
                    <a:pt x="47340" y="1029206"/>
                  </a:moveTo>
                  <a:cubicBezTo>
                    <a:pt x="-152156" y="538935"/>
                    <a:pt x="296988" y="-220686"/>
                    <a:pt x="1053815" y="60831"/>
                  </a:cubicBezTo>
                  <a:cubicBezTo>
                    <a:pt x="1268657" y="173014"/>
                    <a:pt x="1480323" y="221697"/>
                    <a:pt x="1717390" y="206880"/>
                  </a:cubicBezTo>
                  <a:cubicBezTo>
                    <a:pt x="1588510" y="792664"/>
                    <a:pt x="2024780" y="1283199"/>
                    <a:pt x="2416600" y="1430833"/>
                  </a:cubicBezTo>
                  <a:cubicBezTo>
                    <a:pt x="1664947" y="1763682"/>
                    <a:pt x="681518" y="1613932"/>
                    <a:pt x="47340" y="1029206"/>
                  </a:cubicBezTo>
                  <a:close/>
                </a:path>
              </a:pathLst>
            </a:custGeom>
            <a:solidFill>
              <a:srgbClr val="BD392F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7" name="Rectangle 7">
              <a:extLst>
                <a:ext uri="{FF2B5EF4-FFF2-40B4-BE49-F238E27FC236}">
                  <a16:creationId xmlns:a16="http://schemas.microsoft.com/office/drawing/2014/main" xmlns="" id="{174C3C3B-63C3-4AF8-8779-2C624F0A94E1}"/>
                </a:ext>
              </a:extLst>
            </p:cNvPr>
            <p:cNvSpPr/>
            <p:nvPr/>
          </p:nvSpPr>
          <p:spPr bwMode="auto">
            <a:xfrm>
              <a:off x="4115471" y="1417604"/>
              <a:ext cx="1504296" cy="2833741"/>
            </a:xfrm>
            <a:custGeom>
              <a:avLst/>
              <a:gdLst>
                <a:gd name="connsiteX0" fmla="*/ 0 w 1743708"/>
                <a:gd name="connsiteY0" fmla="*/ 0 h 2397680"/>
                <a:gd name="connsiteX1" fmla="*/ 1743708 w 1743708"/>
                <a:gd name="connsiteY1" fmla="*/ 0 h 2397680"/>
                <a:gd name="connsiteX2" fmla="*/ 1743708 w 1743708"/>
                <a:gd name="connsiteY2" fmla="*/ 2397680 h 2397680"/>
                <a:gd name="connsiteX3" fmla="*/ 0 w 1743708"/>
                <a:gd name="connsiteY3" fmla="*/ 2397680 h 2397680"/>
                <a:gd name="connsiteX4" fmla="*/ 0 w 1743708"/>
                <a:gd name="connsiteY4" fmla="*/ 0 h 2397680"/>
                <a:gd name="connsiteX0" fmla="*/ 28575 w 1743708"/>
                <a:gd name="connsiteY0" fmla="*/ 19050 h 2397680"/>
                <a:gd name="connsiteX1" fmla="*/ 1743708 w 1743708"/>
                <a:gd name="connsiteY1" fmla="*/ 0 h 2397680"/>
                <a:gd name="connsiteX2" fmla="*/ 1743708 w 1743708"/>
                <a:gd name="connsiteY2" fmla="*/ 2397680 h 2397680"/>
                <a:gd name="connsiteX3" fmla="*/ 0 w 1743708"/>
                <a:gd name="connsiteY3" fmla="*/ 2397680 h 2397680"/>
                <a:gd name="connsiteX4" fmla="*/ 28575 w 1743708"/>
                <a:gd name="connsiteY4" fmla="*/ 19050 h 2397680"/>
                <a:gd name="connsiteX0" fmla="*/ 28575 w 1743708"/>
                <a:gd name="connsiteY0" fmla="*/ 19050 h 2397680"/>
                <a:gd name="connsiteX1" fmla="*/ 1743708 w 1743708"/>
                <a:gd name="connsiteY1" fmla="*/ 0 h 2397680"/>
                <a:gd name="connsiteX2" fmla="*/ 1743708 w 1743708"/>
                <a:gd name="connsiteY2" fmla="*/ 2397680 h 2397680"/>
                <a:gd name="connsiteX3" fmla="*/ 388119 w 1743708"/>
                <a:gd name="connsiteY3" fmla="*/ 2397680 h 2397680"/>
                <a:gd name="connsiteX4" fmla="*/ 0 w 1743708"/>
                <a:gd name="connsiteY4" fmla="*/ 2397680 h 2397680"/>
                <a:gd name="connsiteX5" fmla="*/ 28575 w 1743708"/>
                <a:gd name="connsiteY5" fmla="*/ 19050 h 2397680"/>
                <a:gd name="connsiteX0" fmla="*/ 0 w 1715133"/>
                <a:gd name="connsiteY0" fmla="*/ 19050 h 2397680"/>
                <a:gd name="connsiteX1" fmla="*/ 1715133 w 1715133"/>
                <a:gd name="connsiteY1" fmla="*/ 0 h 2397680"/>
                <a:gd name="connsiteX2" fmla="*/ 1715133 w 1715133"/>
                <a:gd name="connsiteY2" fmla="*/ 2397680 h 2397680"/>
                <a:gd name="connsiteX3" fmla="*/ 359544 w 1715133"/>
                <a:gd name="connsiteY3" fmla="*/ 2397680 h 2397680"/>
                <a:gd name="connsiteX4" fmla="*/ 0 w 1715133"/>
                <a:gd name="connsiteY4" fmla="*/ 19050 h 2397680"/>
                <a:gd name="connsiteX0" fmla="*/ 0 w 1715133"/>
                <a:gd name="connsiteY0" fmla="*/ 19050 h 2397680"/>
                <a:gd name="connsiteX1" fmla="*/ 1715133 w 1715133"/>
                <a:gd name="connsiteY1" fmla="*/ 0 h 2397680"/>
                <a:gd name="connsiteX2" fmla="*/ 1715133 w 1715133"/>
                <a:gd name="connsiteY2" fmla="*/ 2397680 h 2397680"/>
                <a:gd name="connsiteX3" fmla="*/ 359544 w 1715133"/>
                <a:gd name="connsiteY3" fmla="*/ 2397680 h 2397680"/>
                <a:gd name="connsiteX4" fmla="*/ 0 w 1715133"/>
                <a:gd name="connsiteY4" fmla="*/ 19050 h 2397680"/>
                <a:gd name="connsiteX0" fmla="*/ 174631 w 1889764"/>
                <a:gd name="connsiteY0" fmla="*/ 19050 h 2397680"/>
                <a:gd name="connsiteX1" fmla="*/ 1889764 w 1889764"/>
                <a:gd name="connsiteY1" fmla="*/ 0 h 2397680"/>
                <a:gd name="connsiteX2" fmla="*/ 1889764 w 1889764"/>
                <a:gd name="connsiteY2" fmla="*/ 2397680 h 2397680"/>
                <a:gd name="connsiteX3" fmla="*/ 534175 w 1889764"/>
                <a:gd name="connsiteY3" fmla="*/ 2397680 h 2397680"/>
                <a:gd name="connsiteX4" fmla="*/ 174631 w 1889764"/>
                <a:gd name="connsiteY4" fmla="*/ 19050 h 2397680"/>
                <a:gd name="connsiteX0" fmla="*/ 176734 w 1891867"/>
                <a:gd name="connsiteY0" fmla="*/ 19050 h 2397680"/>
                <a:gd name="connsiteX1" fmla="*/ 1891867 w 1891867"/>
                <a:gd name="connsiteY1" fmla="*/ 0 h 2397680"/>
                <a:gd name="connsiteX2" fmla="*/ 1891867 w 1891867"/>
                <a:gd name="connsiteY2" fmla="*/ 2397680 h 2397680"/>
                <a:gd name="connsiteX3" fmla="*/ 536278 w 1891867"/>
                <a:gd name="connsiteY3" fmla="*/ 2397680 h 2397680"/>
                <a:gd name="connsiteX4" fmla="*/ 176734 w 1891867"/>
                <a:gd name="connsiteY4" fmla="*/ 19050 h 2397680"/>
                <a:gd name="connsiteX0" fmla="*/ 184128 w 1899261"/>
                <a:gd name="connsiteY0" fmla="*/ 19050 h 2397680"/>
                <a:gd name="connsiteX1" fmla="*/ 1899261 w 1899261"/>
                <a:gd name="connsiteY1" fmla="*/ 0 h 2397680"/>
                <a:gd name="connsiteX2" fmla="*/ 1899261 w 1899261"/>
                <a:gd name="connsiteY2" fmla="*/ 2397680 h 2397680"/>
                <a:gd name="connsiteX3" fmla="*/ 543672 w 1899261"/>
                <a:gd name="connsiteY3" fmla="*/ 2397680 h 2397680"/>
                <a:gd name="connsiteX4" fmla="*/ 184128 w 1899261"/>
                <a:gd name="connsiteY4" fmla="*/ 19050 h 2397680"/>
                <a:gd name="connsiteX0" fmla="*/ 184128 w 1899261"/>
                <a:gd name="connsiteY0" fmla="*/ 19050 h 2397680"/>
                <a:gd name="connsiteX1" fmla="*/ 1899261 w 1899261"/>
                <a:gd name="connsiteY1" fmla="*/ 0 h 2397680"/>
                <a:gd name="connsiteX2" fmla="*/ 543672 w 1899261"/>
                <a:gd name="connsiteY2" fmla="*/ 2397680 h 2397680"/>
                <a:gd name="connsiteX3" fmla="*/ 184128 w 1899261"/>
                <a:gd name="connsiteY3" fmla="*/ 19050 h 2397680"/>
                <a:gd name="connsiteX0" fmla="*/ 184128 w 1899261"/>
                <a:gd name="connsiteY0" fmla="*/ 19050 h 2397680"/>
                <a:gd name="connsiteX1" fmla="*/ 1899261 w 1899261"/>
                <a:gd name="connsiteY1" fmla="*/ 0 h 2397680"/>
                <a:gd name="connsiteX2" fmla="*/ 1262810 w 1899261"/>
                <a:gd name="connsiteY2" fmla="*/ 1128473 h 2397680"/>
                <a:gd name="connsiteX3" fmla="*/ 543672 w 1899261"/>
                <a:gd name="connsiteY3" fmla="*/ 2397680 h 2397680"/>
                <a:gd name="connsiteX4" fmla="*/ 184128 w 1899261"/>
                <a:gd name="connsiteY4" fmla="*/ 19050 h 2397680"/>
                <a:gd name="connsiteX0" fmla="*/ 184128 w 1899261"/>
                <a:gd name="connsiteY0" fmla="*/ 19050 h 2397680"/>
                <a:gd name="connsiteX1" fmla="*/ 1899261 w 1899261"/>
                <a:gd name="connsiteY1" fmla="*/ 0 h 2397680"/>
                <a:gd name="connsiteX2" fmla="*/ 1484267 w 1899261"/>
                <a:gd name="connsiteY2" fmla="*/ 1345167 h 2397680"/>
                <a:gd name="connsiteX3" fmla="*/ 543672 w 1899261"/>
                <a:gd name="connsiteY3" fmla="*/ 2397680 h 2397680"/>
                <a:gd name="connsiteX4" fmla="*/ 184128 w 1899261"/>
                <a:gd name="connsiteY4" fmla="*/ 19050 h 2397680"/>
                <a:gd name="connsiteX0" fmla="*/ 184128 w 1899261"/>
                <a:gd name="connsiteY0" fmla="*/ 19050 h 2397680"/>
                <a:gd name="connsiteX1" fmla="*/ 1899261 w 1899261"/>
                <a:gd name="connsiteY1" fmla="*/ 0 h 2397680"/>
                <a:gd name="connsiteX2" fmla="*/ 1484267 w 1899261"/>
                <a:gd name="connsiteY2" fmla="*/ 1345167 h 2397680"/>
                <a:gd name="connsiteX3" fmla="*/ 543672 w 1899261"/>
                <a:gd name="connsiteY3" fmla="*/ 2397680 h 2397680"/>
                <a:gd name="connsiteX4" fmla="*/ 184128 w 1899261"/>
                <a:gd name="connsiteY4" fmla="*/ 19050 h 2397680"/>
                <a:gd name="connsiteX0" fmla="*/ 184128 w 1899261"/>
                <a:gd name="connsiteY0" fmla="*/ 19050 h 2397680"/>
                <a:gd name="connsiteX1" fmla="*/ 1899261 w 1899261"/>
                <a:gd name="connsiteY1" fmla="*/ 0 h 2397680"/>
                <a:gd name="connsiteX2" fmla="*/ 1484267 w 1899261"/>
                <a:gd name="connsiteY2" fmla="*/ 1345167 h 2397680"/>
                <a:gd name="connsiteX3" fmla="*/ 543672 w 1899261"/>
                <a:gd name="connsiteY3" fmla="*/ 2397680 h 2397680"/>
                <a:gd name="connsiteX4" fmla="*/ 184128 w 1899261"/>
                <a:gd name="connsiteY4" fmla="*/ 19050 h 2397680"/>
                <a:gd name="connsiteX0" fmla="*/ 184128 w 1899261"/>
                <a:gd name="connsiteY0" fmla="*/ 19050 h 2397680"/>
                <a:gd name="connsiteX1" fmla="*/ 1899261 w 1899261"/>
                <a:gd name="connsiteY1" fmla="*/ 0 h 2397680"/>
                <a:gd name="connsiteX2" fmla="*/ 1484267 w 1899261"/>
                <a:gd name="connsiteY2" fmla="*/ 1345167 h 2397680"/>
                <a:gd name="connsiteX3" fmla="*/ 543672 w 1899261"/>
                <a:gd name="connsiteY3" fmla="*/ 2397680 h 2397680"/>
                <a:gd name="connsiteX4" fmla="*/ 184128 w 1899261"/>
                <a:gd name="connsiteY4" fmla="*/ 19050 h 2397680"/>
                <a:gd name="connsiteX0" fmla="*/ 184128 w 1484267"/>
                <a:gd name="connsiteY0" fmla="*/ 0 h 2378630"/>
                <a:gd name="connsiteX1" fmla="*/ 1484267 w 1484267"/>
                <a:gd name="connsiteY1" fmla="*/ 1326117 h 2378630"/>
                <a:gd name="connsiteX2" fmla="*/ 543672 w 1484267"/>
                <a:gd name="connsiteY2" fmla="*/ 2378630 h 2378630"/>
                <a:gd name="connsiteX3" fmla="*/ 184128 w 1484267"/>
                <a:gd name="connsiteY3" fmla="*/ 0 h 2378630"/>
                <a:gd name="connsiteX0" fmla="*/ 184128 w 1484267"/>
                <a:gd name="connsiteY0" fmla="*/ 0 h 2378630"/>
                <a:gd name="connsiteX1" fmla="*/ 1055642 w 1484267"/>
                <a:gd name="connsiteY1" fmla="*/ 885586 h 2378630"/>
                <a:gd name="connsiteX2" fmla="*/ 1484267 w 1484267"/>
                <a:gd name="connsiteY2" fmla="*/ 1326117 h 2378630"/>
                <a:gd name="connsiteX3" fmla="*/ 543672 w 1484267"/>
                <a:gd name="connsiteY3" fmla="*/ 2378630 h 2378630"/>
                <a:gd name="connsiteX4" fmla="*/ 184128 w 1484267"/>
                <a:gd name="connsiteY4" fmla="*/ 0 h 2378630"/>
                <a:gd name="connsiteX0" fmla="*/ 184128 w 1484267"/>
                <a:gd name="connsiteY0" fmla="*/ 0 h 2378630"/>
                <a:gd name="connsiteX1" fmla="*/ 1427117 w 1484267"/>
                <a:gd name="connsiteY1" fmla="*/ 618886 h 2378630"/>
                <a:gd name="connsiteX2" fmla="*/ 1484267 w 1484267"/>
                <a:gd name="connsiteY2" fmla="*/ 1326117 h 2378630"/>
                <a:gd name="connsiteX3" fmla="*/ 543672 w 1484267"/>
                <a:gd name="connsiteY3" fmla="*/ 2378630 h 2378630"/>
                <a:gd name="connsiteX4" fmla="*/ 184128 w 1484267"/>
                <a:gd name="connsiteY4" fmla="*/ 0 h 2378630"/>
                <a:gd name="connsiteX0" fmla="*/ 184128 w 1484267"/>
                <a:gd name="connsiteY0" fmla="*/ 0 h 2378630"/>
                <a:gd name="connsiteX1" fmla="*/ 1427117 w 1484267"/>
                <a:gd name="connsiteY1" fmla="*/ 618886 h 2378630"/>
                <a:gd name="connsiteX2" fmla="*/ 1484267 w 1484267"/>
                <a:gd name="connsiteY2" fmla="*/ 1326117 h 2378630"/>
                <a:gd name="connsiteX3" fmla="*/ 543672 w 1484267"/>
                <a:gd name="connsiteY3" fmla="*/ 2378630 h 2378630"/>
                <a:gd name="connsiteX4" fmla="*/ 184128 w 1484267"/>
                <a:gd name="connsiteY4" fmla="*/ 0 h 2378630"/>
                <a:gd name="connsiteX0" fmla="*/ 184128 w 1484267"/>
                <a:gd name="connsiteY0" fmla="*/ 0 h 2378630"/>
                <a:gd name="connsiteX1" fmla="*/ 1415210 w 1484267"/>
                <a:gd name="connsiteY1" fmla="*/ 630792 h 2378630"/>
                <a:gd name="connsiteX2" fmla="*/ 1484267 w 1484267"/>
                <a:gd name="connsiteY2" fmla="*/ 1326117 h 2378630"/>
                <a:gd name="connsiteX3" fmla="*/ 543672 w 1484267"/>
                <a:gd name="connsiteY3" fmla="*/ 2378630 h 2378630"/>
                <a:gd name="connsiteX4" fmla="*/ 184128 w 1484267"/>
                <a:gd name="connsiteY4" fmla="*/ 0 h 2378630"/>
                <a:gd name="connsiteX0" fmla="*/ 184128 w 1484267"/>
                <a:gd name="connsiteY0" fmla="*/ 0 h 2378630"/>
                <a:gd name="connsiteX1" fmla="*/ 1415210 w 1484267"/>
                <a:gd name="connsiteY1" fmla="*/ 630792 h 2378630"/>
                <a:gd name="connsiteX2" fmla="*/ 1484267 w 1484267"/>
                <a:gd name="connsiteY2" fmla="*/ 1326117 h 2378630"/>
                <a:gd name="connsiteX3" fmla="*/ 543672 w 1484267"/>
                <a:gd name="connsiteY3" fmla="*/ 2378630 h 2378630"/>
                <a:gd name="connsiteX4" fmla="*/ 184128 w 1484267"/>
                <a:gd name="connsiteY4" fmla="*/ 0 h 2378630"/>
                <a:gd name="connsiteX0" fmla="*/ 184128 w 1484267"/>
                <a:gd name="connsiteY0" fmla="*/ 168305 h 2546935"/>
                <a:gd name="connsiteX1" fmla="*/ 1415210 w 1484267"/>
                <a:gd name="connsiteY1" fmla="*/ 799097 h 2546935"/>
                <a:gd name="connsiteX2" fmla="*/ 1484267 w 1484267"/>
                <a:gd name="connsiteY2" fmla="*/ 1494422 h 2546935"/>
                <a:gd name="connsiteX3" fmla="*/ 543672 w 1484267"/>
                <a:gd name="connsiteY3" fmla="*/ 2546935 h 2546935"/>
                <a:gd name="connsiteX4" fmla="*/ 184128 w 1484267"/>
                <a:gd name="connsiteY4" fmla="*/ 168305 h 2546935"/>
                <a:gd name="connsiteX0" fmla="*/ 184128 w 1484267"/>
                <a:gd name="connsiteY0" fmla="*/ 179128 h 2557758"/>
                <a:gd name="connsiteX1" fmla="*/ 1415210 w 1484267"/>
                <a:gd name="connsiteY1" fmla="*/ 809920 h 2557758"/>
                <a:gd name="connsiteX2" fmla="*/ 1484267 w 1484267"/>
                <a:gd name="connsiteY2" fmla="*/ 1505245 h 2557758"/>
                <a:gd name="connsiteX3" fmla="*/ 543672 w 1484267"/>
                <a:gd name="connsiteY3" fmla="*/ 2557758 h 2557758"/>
                <a:gd name="connsiteX4" fmla="*/ 184128 w 1484267"/>
                <a:gd name="connsiteY4" fmla="*/ 179128 h 2557758"/>
                <a:gd name="connsiteX0" fmla="*/ 184128 w 1484267"/>
                <a:gd name="connsiteY0" fmla="*/ 170701 h 2549331"/>
                <a:gd name="connsiteX1" fmla="*/ 1415210 w 1484267"/>
                <a:gd name="connsiteY1" fmla="*/ 801493 h 2549331"/>
                <a:gd name="connsiteX2" fmla="*/ 1484267 w 1484267"/>
                <a:gd name="connsiteY2" fmla="*/ 1496818 h 2549331"/>
                <a:gd name="connsiteX3" fmla="*/ 543672 w 1484267"/>
                <a:gd name="connsiteY3" fmla="*/ 2549331 h 2549331"/>
                <a:gd name="connsiteX4" fmla="*/ 184128 w 1484267"/>
                <a:gd name="connsiteY4" fmla="*/ 170701 h 2549331"/>
                <a:gd name="connsiteX0" fmla="*/ 184128 w 1484267"/>
                <a:gd name="connsiteY0" fmla="*/ 174969 h 2553599"/>
                <a:gd name="connsiteX1" fmla="*/ 1415210 w 1484267"/>
                <a:gd name="connsiteY1" fmla="*/ 805761 h 2553599"/>
                <a:gd name="connsiteX2" fmla="*/ 1484267 w 1484267"/>
                <a:gd name="connsiteY2" fmla="*/ 1501086 h 2553599"/>
                <a:gd name="connsiteX3" fmla="*/ 543672 w 1484267"/>
                <a:gd name="connsiteY3" fmla="*/ 2553599 h 2553599"/>
                <a:gd name="connsiteX4" fmla="*/ 184128 w 1484267"/>
                <a:gd name="connsiteY4" fmla="*/ 174969 h 2553599"/>
                <a:gd name="connsiteX0" fmla="*/ 184128 w 1484267"/>
                <a:gd name="connsiteY0" fmla="*/ 174969 h 2553599"/>
                <a:gd name="connsiteX1" fmla="*/ 1415210 w 1484267"/>
                <a:gd name="connsiteY1" fmla="*/ 805761 h 2553599"/>
                <a:gd name="connsiteX2" fmla="*/ 1484267 w 1484267"/>
                <a:gd name="connsiteY2" fmla="*/ 1501086 h 2553599"/>
                <a:gd name="connsiteX3" fmla="*/ 543672 w 1484267"/>
                <a:gd name="connsiteY3" fmla="*/ 2553599 h 2553599"/>
                <a:gd name="connsiteX4" fmla="*/ 184128 w 1484267"/>
                <a:gd name="connsiteY4" fmla="*/ 174969 h 2553599"/>
                <a:gd name="connsiteX0" fmla="*/ 184128 w 1484267"/>
                <a:gd name="connsiteY0" fmla="*/ 174969 h 2553599"/>
                <a:gd name="connsiteX1" fmla="*/ 1415210 w 1484267"/>
                <a:gd name="connsiteY1" fmla="*/ 805761 h 2553599"/>
                <a:gd name="connsiteX2" fmla="*/ 1484267 w 1484267"/>
                <a:gd name="connsiteY2" fmla="*/ 1501086 h 2553599"/>
                <a:gd name="connsiteX3" fmla="*/ 543672 w 1484267"/>
                <a:gd name="connsiteY3" fmla="*/ 2553599 h 2553599"/>
                <a:gd name="connsiteX4" fmla="*/ 184128 w 1484267"/>
                <a:gd name="connsiteY4" fmla="*/ 174969 h 255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4267" h="2553599">
                  <a:moveTo>
                    <a:pt x="184128" y="174969"/>
                  </a:moveTo>
                  <a:cubicBezTo>
                    <a:pt x="584171" y="-199761"/>
                    <a:pt x="1472368" y="35109"/>
                    <a:pt x="1415210" y="805761"/>
                  </a:cubicBezTo>
                  <a:cubicBezTo>
                    <a:pt x="1364410" y="1049442"/>
                    <a:pt x="1394573" y="1207398"/>
                    <a:pt x="1484267" y="1501086"/>
                  </a:cubicBezTo>
                  <a:cubicBezTo>
                    <a:pt x="1058817" y="1551886"/>
                    <a:pt x="585741" y="1895580"/>
                    <a:pt x="543672" y="2553599"/>
                  </a:cubicBezTo>
                  <a:cubicBezTo>
                    <a:pt x="-47663" y="1863115"/>
                    <a:pt x="-138937" y="886884"/>
                    <a:pt x="184128" y="174969"/>
                  </a:cubicBezTo>
                  <a:close/>
                </a:path>
              </a:pathLst>
            </a:custGeom>
            <a:solidFill>
              <a:srgbClr val="445469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8" name="Rectangle 7">
              <a:extLst>
                <a:ext uri="{FF2B5EF4-FFF2-40B4-BE49-F238E27FC236}">
                  <a16:creationId xmlns:a16="http://schemas.microsoft.com/office/drawing/2014/main" xmlns="" id="{62EA82F6-CC86-4D05-8A99-1E6C04B05C08}"/>
                </a:ext>
              </a:extLst>
            </p:cNvPr>
            <p:cNvSpPr/>
            <p:nvPr/>
          </p:nvSpPr>
          <p:spPr bwMode="auto">
            <a:xfrm>
              <a:off x="4349273" y="123257"/>
              <a:ext cx="2535351" cy="1846908"/>
            </a:xfrm>
            <a:custGeom>
              <a:avLst/>
              <a:gdLst>
                <a:gd name="connsiteX0" fmla="*/ 0 w 2508801"/>
                <a:gd name="connsiteY0" fmla="*/ 0 h 1650545"/>
                <a:gd name="connsiteX1" fmla="*/ 2508801 w 2508801"/>
                <a:gd name="connsiteY1" fmla="*/ 0 h 1650545"/>
                <a:gd name="connsiteX2" fmla="*/ 2508801 w 2508801"/>
                <a:gd name="connsiteY2" fmla="*/ 1650545 h 1650545"/>
                <a:gd name="connsiteX3" fmla="*/ 0 w 2508801"/>
                <a:gd name="connsiteY3" fmla="*/ 1650545 h 1650545"/>
                <a:gd name="connsiteX4" fmla="*/ 0 w 2508801"/>
                <a:gd name="connsiteY4" fmla="*/ 0 h 1650545"/>
                <a:gd name="connsiteX0" fmla="*/ 0 w 2508801"/>
                <a:gd name="connsiteY0" fmla="*/ 0 h 1650545"/>
                <a:gd name="connsiteX1" fmla="*/ 2157412 w 2508801"/>
                <a:gd name="connsiteY1" fmla="*/ 338 h 1650545"/>
                <a:gd name="connsiteX2" fmla="*/ 2508801 w 2508801"/>
                <a:gd name="connsiteY2" fmla="*/ 0 h 1650545"/>
                <a:gd name="connsiteX3" fmla="*/ 2508801 w 2508801"/>
                <a:gd name="connsiteY3" fmla="*/ 1650545 h 1650545"/>
                <a:gd name="connsiteX4" fmla="*/ 0 w 2508801"/>
                <a:gd name="connsiteY4" fmla="*/ 1650545 h 1650545"/>
                <a:gd name="connsiteX5" fmla="*/ 0 w 2508801"/>
                <a:gd name="connsiteY5" fmla="*/ 0 h 1650545"/>
                <a:gd name="connsiteX0" fmla="*/ 0 w 2508801"/>
                <a:gd name="connsiteY0" fmla="*/ 0 h 1650545"/>
                <a:gd name="connsiteX1" fmla="*/ 2157412 w 2508801"/>
                <a:gd name="connsiteY1" fmla="*/ 338 h 1650545"/>
                <a:gd name="connsiteX2" fmla="*/ 2508801 w 2508801"/>
                <a:gd name="connsiteY2" fmla="*/ 0 h 1650545"/>
                <a:gd name="connsiteX3" fmla="*/ 2508801 w 2508801"/>
                <a:gd name="connsiteY3" fmla="*/ 1650545 h 1650545"/>
                <a:gd name="connsiteX4" fmla="*/ 0 w 2508801"/>
                <a:gd name="connsiteY4" fmla="*/ 1650545 h 1650545"/>
                <a:gd name="connsiteX5" fmla="*/ 0 w 2508801"/>
                <a:gd name="connsiteY5" fmla="*/ 1074282 h 1650545"/>
                <a:gd name="connsiteX6" fmla="*/ 0 w 2508801"/>
                <a:gd name="connsiteY6" fmla="*/ 0 h 1650545"/>
                <a:gd name="connsiteX0" fmla="*/ 0 w 2508801"/>
                <a:gd name="connsiteY0" fmla="*/ 0 h 1650545"/>
                <a:gd name="connsiteX1" fmla="*/ 2157412 w 2508801"/>
                <a:gd name="connsiteY1" fmla="*/ 338 h 1650545"/>
                <a:gd name="connsiteX2" fmla="*/ 2508801 w 2508801"/>
                <a:gd name="connsiteY2" fmla="*/ 0 h 1650545"/>
                <a:gd name="connsiteX3" fmla="*/ 2508801 w 2508801"/>
                <a:gd name="connsiteY3" fmla="*/ 1650545 h 1650545"/>
                <a:gd name="connsiteX4" fmla="*/ 1285875 w 2508801"/>
                <a:gd name="connsiteY4" fmla="*/ 1650545 h 1650545"/>
                <a:gd name="connsiteX5" fmla="*/ 0 w 2508801"/>
                <a:gd name="connsiteY5" fmla="*/ 1650545 h 1650545"/>
                <a:gd name="connsiteX6" fmla="*/ 0 w 2508801"/>
                <a:gd name="connsiteY6" fmla="*/ 1074282 h 1650545"/>
                <a:gd name="connsiteX7" fmla="*/ 0 w 2508801"/>
                <a:gd name="connsiteY7" fmla="*/ 0 h 1650545"/>
                <a:gd name="connsiteX0" fmla="*/ 0 w 2508801"/>
                <a:gd name="connsiteY0" fmla="*/ 0 h 1650545"/>
                <a:gd name="connsiteX1" fmla="*/ 2157412 w 2508801"/>
                <a:gd name="connsiteY1" fmla="*/ 338 h 1650545"/>
                <a:gd name="connsiteX2" fmla="*/ 2508801 w 2508801"/>
                <a:gd name="connsiteY2" fmla="*/ 0 h 1650545"/>
                <a:gd name="connsiteX3" fmla="*/ 2508801 w 2508801"/>
                <a:gd name="connsiteY3" fmla="*/ 1650545 h 1650545"/>
                <a:gd name="connsiteX4" fmla="*/ 1285875 w 2508801"/>
                <a:gd name="connsiteY4" fmla="*/ 1650545 h 1650545"/>
                <a:gd name="connsiteX5" fmla="*/ 0 w 2508801"/>
                <a:gd name="connsiteY5" fmla="*/ 1074282 h 1650545"/>
                <a:gd name="connsiteX6" fmla="*/ 0 w 2508801"/>
                <a:gd name="connsiteY6" fmla="*/ 0 h 1650545"/>
                <a:gd name="connsiteX0" fmla="*/ 0 w 2508801"/>
                <a:gd name="connsiteY0" fmla="*/ 0 h 1650545"/>
                <a:gd name="connsiteX1" fmla="*/ 2157412 w 2508801"/>
                <a:gd name="connsiteY1" fmla="*/ 338 h 1650545"/>
                <a:gd name="connsiteX2" fmla="*/ 2508801 w 2508801"/>
                <a:gd name="connsiteY2" fmla="*/ 0 h 1650545"/>
                <a:gd name="connsiteX3" fmla="*/ 2508801 w 2508801"/>
                <a:gd name="connsiteY3" fmla="*/ 1650545 h 1650545"/>
                <a:gd name="connsiteX4" fmla="*/ 1285875 w 2508801"/>
                <a:gd name="connsiteY4" fmla="*/ 1650545 h 1650545"/>
                <a:gd name="connsiteX5" fmla="*/ 0 w 2508801"/>
                <a:gd name="connsiteY5" fmla="*/ 1074282 h 1650545"/>
                <a:gd name="connsiteX6" fmla="*/ 0 w 2508801"/>
                <a:gd name="connsiteY6" fmla="*/ 0 h 1650545"/>
                <a:gd name="connsiteX0" fmla="*/ 0 w 2508801"/>
                <a:gd name="connsiteY0" fmla="*/ 0 h 1650545"/>
                <a:gd name="connsiteX1" fmla="*/ 2157412 w 2508801"/>
                <a:gd name="connsiteY1" fmla="*/ 338 h 1650545"/>
                <a:gd name="connsiteX2" fmla="*/ 2508801 w 2508801"/>
                <a:gd name="connsiteY2" fmla="*/ 0 h 1650545"/>
                <a:gd name="connsiteX3" fmla="*/ 2508801 w 2508801"/>
                <a:gd name="connsiteY3" fmla="*/ 1650545 h 1650545"/>
                <a:gd name="connsiteX4" fmla="*/ 1285875 w 2508801"/>
                <a:gd name="connsiteY4" fmla="*/ 1650545 h 1650545"/>
                <a:gd name="connsiteX5" fmla="*/ 0 w 2508801"/>
                <a:gd name="connsiteY5" fmla="*/ 1074282 h 1650545"/>
                <a:gd name="connsiteX6" fmla="*/ 0 w 2508801"/>
                <a:gd name="connsiteY6" fmla="*/ 0 h 1650545"/>
                <a:gd name="connsiteX0" fmla="*/ 0 w 2508801"/>
                <a:gd name="connsiteY0" fmla="*/ 0 h 1650545"/>
                <a:gd name="connsiteX1" fmla="*/ 2157412 w 2508801"/>
                <a:gd name="connsiteY1" fmla="*/ 338 h 1650545"/>
                <a:gd name="connsiteX2" fmla="*/ 2508801 w 2508801"/>
                <a:gd name="connsiteY2" fmla="*/ 0 h 1650545"/>
                <a:gd name="connsiteX3" fmla="*/ 2508801 w 2508801"/>
                <a:gd name="connsiteY3" fmla="*/ 1650545 h 1650545"/>
                <a:gd name="connsiteX4" fmla="*/ 1285875 w 2508801"/>
                <a:gd name="connsiteY4" fmla="*/ 1650545 h 1650545"/>
                <a:gd name="connsiteX5" fmla="*/ 0 w 2508801"/>
                <a:gd name="connsiteY5" fmla="*/ 1074282 h 1650545"/>
                <a:gd name="connsiteX6" fmla="*/ 0 w 2508801"/>
                <a:gd name="connsiteY6" fmla="*/ 0 h 1650545"/>
                <a:gd name="connsiteX0" fmla="*/ 0 w 2508801"/>
                <a:gd name="connsiteY0" fmla="*/ 1074282 h 1650545"/>
                <a:gd name="connsiteX1" fmla="*/ 2157412 w 2508801"/>
                <a:gd name="connsiteY1" fmla="*/ 338 h 1650545"/>
                <a:gd name="connsiteX2" fmla="*/ 2508801 w 2508801"/>
                <a:gd name="connsiteY2" fmla="*/ 0 h 1650545"/>
                <a:gd name="connsiteX3" fmla="*/ 2508801 w 2508801"/>
                <a:gd name="connsiteY3" fmla="*/ 1650545 h 1650545"/>
                <a:gd name="connsiteX4" fmla="*/ 1285875 w 2508801"/>
                <a:gd name="connsiteY4" fmla="*/ 1650545 h 1650545"/>
                <a:gd name="connsiteX5" fmla="*/ 0 w 2508801"/>
                <a:gd name="connsiteY5" fmla="*/ 1074282 h 1650545"/>
                <a:gd name="connsiteX0" fmla="*/ 0 w 2508801"/>
                <a:gd name="connsiteY0" fmla="*/ 1081895 h 1658158"/>
                <a:gd name="connsiteX1" fmla="*/ 2157412 w 2508801"/>
                <a:gd name="connsiteY1" fmla="*/ 7951 h 1658158"/>
                <a:gd name="connsiteX2" fmla="*/ 2508801 w 2508801"/>
                <a:gd name="connsiteY2" fmla="*/ 7613 h 1658158"/>
                <a:gd name="connsiteX3" fmla="*/ 2508801 w 2508801"/>
                <a:gd name="connsiteY3" fmla="*/ 1658158 h 1658158"/>
                <a:gd name="connsiteX4" fmla="*/ 1285875 w 2508801"/>
                <a:gd name="connsiteY4" fmla="*/ 1658158 h 1658158"/>
                <a:gd name="connsiteX5" fmla="*/ 0 w 2508801"/>
                <a:gd name="connsiteY5" fmla="*/ 1081895 h 1658158"/>
                <a:gd name="connsiteX0" fmla="*/ 0 w 2508801"/>
                <a:gd name="connsiteY0" fmla="*/ 1085725 h 1661988"/>
                <a:gd name="connsiteX1" fmla="*/ 2157412 w 2508801"/>
                <a:gd name="connsiteY1" fmla="*/ 11781 h 1661988"/>
                <a:gd name="connsiteX2" fmla="*/ 2508801 w 2508801"/>
                <a:gd name="connsiteY2" fmla="*/ 11443 h 1661988"/>
                <a:gd name="connsiteX3" fmla="*/ 2508801 w 2508801"/>
                <a:gd name="connsiteY3" fmla="*/ 1661988 h 1661988"/>
                <a:gd name="connsiteX4" fmla="*/ 1285875 w 2508801"/>
                <a:gd name="connsiteY4" fmla="*/ 1661988 h 1661988"/>
                <a:gd name="connsiteX5" fmla="*/ 0 w 2508801"/>
                <a:gd name="connsiteY5" fmla="*/ 1085725 h 1661988"/>
                <a:gd name="connsiteX0" fmla="*/ 0 w 2508801"/>
                <a:gd name="connsiteY0" fmla="*/ 1085725 h 1661988"/>
                <a:gd name="connsiteX1" fmla="*/ 2157412 w 2508801"/>
                <a:gd name="connsiteY1" fmla="*/ 11781 h 1661988"/>
                <a:gd name="connsiteX2" fmla="*/ 2508801 w 2508801"/>
                <a:gd name="connsiteY2" fmla="*/ 1661988 h 1661988"/>
                <a:gd name="connsiteX3" fmla="*/ 1285875 w 2508801"/>
                <a:gd name="connsiteY3" fmla="*/ 1661988 h 1661988"/>
                <a:gd name="connsiteX4" fmla="*/ 0 w 2508801"/>
                <a:gd name="connsiteY4" fmla="*/ 1085725 h 1661988"/>
                <a:gd name="connsiteX0" fmla="*/ 0 w 2157412"/>
                <a:gd name="connsiteY0" fmla="*/ 1085725 h 1661988"/>
                <a:gd name="connsiteX1" fmla="*/ 2157412 w 2157412"/>
                <a:gd name="connsiteY1" fmla="*/ 11781 h 1661988"/>
                <a:gd name="connsiteX2" fmla="*/ 1285875 w 2157412"/>
                <a:gd name="connsiteY2" fmla="*/ 1661988 h 1661988"/>
                <a:gd name="connsiteX3" fmla="*/ 0 w 2157412"/>
                <a:gd name="connsiteY3" fmla="*/ 1085725 h 1661988"/>
                <a:gd name="connsiteX0" fmla="*/ 0 w 2157412"/>
                <a:gd name="connsiteY0" fmla="*/ 1085725 h 1661988"/>
                <a:gd name="connsiteX1" fmla="*/ 2157412 w 2157412"/>
                <a:gd name="connsiteY1" fmla="*/ 11781 h 1661988"/>
                <a:gd name="connsiteX2" fmla="*/ 1585912 w 2157412"/>
                <a:gd name="connsiteY2" fmla="*/ 1095250 h 1661988"/>
                <a:gd name="connsiteX3" fmla="*/ 1285875 w 2157412"/>
                <a:gd name="connsiteY3" fmla="*/ 1661988 h 1661988"/>
                <a:gd name="connsiteX4" fmla="*/ 0 w 2157412"/>
                <a:gd name="connsiteY4" fmla="*/ 1085725 h 1661988"/>
                <a:gd name="connsiteX0" fmla="*/ 0 w 2157412"/>
                <a:gd name="connsiteY0" fmla="*/ 1085725 h 1661988"/>
                <a:gd name="connsiteX1" fmla="*/ 2157412 w 2157412"/>
                <a:gd name="connsiteY1" fmla="*/ 11781 h 1661988"/>
                <a:gd name="connsiteX2" fmla="*/ 1931193 w 2157412"/>
                <a:gd name="connsiteY2" fmla="*/ 1373856 h 1661988"/>
                <a:gd name="connsiteX3" fmla="*/ 1285875 w 2157412"/>
                <a:gd name="connsiteY3" fmla="*/ 1661988 h 1661988"/>
                <a:gd name="connsiteX4" fmla="*/ 0 w 2157412"/>
                <a:gd name="connsiteY4" fmla="*/ 1085725 h 1661988"/>
                <a:gd name="connsiteX0" fmla="*/ 0 w 2157412"/>
                <a:gd name="connsiteY0" fmla="*/ 1085725 h 1661988"/>
                <a:gd name="connsiteX1" fmla="*/ 2157412 w 2157412"/>
                <a:gd name="connsiteY1" fmla="*/ 11781 h 1661988"/>
                <a:gd name="connsiteX2" fmla="*/ 1931193 w 2157412"/>
                <a:gd name="connsiteY2" fmla="*/ 1373856 h 1661988"/>
                <a:gd name="connsiteX3" fmla="*/ 1285875 w 2157412"/>
                <a:gd name="connsiteY3" fmla="*/ 1661988 h 1661988"/>
                <a:gd name="connsiteX4" fmla="*/ 0 w 2157412"/>
                <a:gd name="connsiteY4" fmla="*/ 1085725 h 1661988"/>
                <a:gd name="connsiteX0" fmla="*/ 0 w 2157412"/>
                <a:gd name="connsiteY0" fmla="*/ 1085725 h 1661988"/>
                <a:gd name="connsiteX1" fmla="*/ 2157412 w 2157412"/>
                <a:gd name="connsiteY1" fmla="*/ 11781 h 1661988"/>
                <a:gd name="connsiteX2" fmla="*/ 1931193 w 2157412"/>
                <a:gd name="connsiteY2" fmla="*/ 1373856 h 1661988"/>
                <a:gd name="connsiteX3" fmla="*/ 1285875 w 2157412"/>
                <a:gd name="connsiteY3" fmla="*/ 1661988 h 1661988"/>
                <a:gd name="connsiteX4" fmla="*/ 0 w 2157412"/>
                <a:gd name="connsiteY4" fmla="*/ 1085725 h 1661988"/>
                <a:gd name="connsiteX0" fmla="*/ 0 w 2236145"/>
                <a:gd name="connsiteY0" fmla="*/ 1085725 h 1661988"/>
                <a:gd name="connsiteX1" fmla="*/ 2157412 w 2236145"/>
                <a:gd name="connsiteY1" fmla="*/ 11781 h 1661988"/>
                <a:gd name="connsiteX2" fmla="*/ 1931193 w 2236145"/>
                <a:gd name="connsiteY2" fmla="*/ 1373856 h 1661988"/>
                <a:gd name="connsiteX3" fmla="*/ 1285875 w 2236145"/>
                <a:gd name="connsiteY3" fmla="*/ 1661988 h 1661988"/>
                <a:gd name="connsiteX4" fmla="*/ 0 w 2236145"/>
                <a:gd name="connsiteY4" fmla="*/ 1085725 h 1661988"/>
                <a:gd name="connsiteX0" fmla="*/ 0 w 2483266"/>
                <a:gd name="connsiteY0" fmla="*/ 1085725 h 1661988"/>
                <a:gd name="connsiteX1" fmla="*/ 2157412 w 2483266"/>
                <a:gd name="connsiteY1" fmla="*/ 11781 h 1661988"/>
                <a:gd name="connsiteX2" fmla="*/ 1931193 w 2483266"/>
                <a:gd name="connsiteY2" fmla="*/ 1373856 h 1661988"/>
                <a:gd name="connsiteX3" fmla="*/ 1285875 w 2483266"/>
                <a:gd name="connsiteY3" fmla="*/ 1661988 h 1661988"/>
                <a:gd name="connsiteX4" fmla="*/ 0 w 2483266"/>
                <a:gd name="connsiteY4" fmla="*/ 1085725 h 1661988"/>
                <a:gd name="connsiteX0" fmla="*/ 0 w 2505606"/>
                <a:gd name="connsiteY0" fmla="*/ 1085725 h 1661988"/>
                <a:gd name="connsiteX1" fmla="*/ 2157412 w 2505606"/>
                <a:gd name="connsiteY1" fmla="*/ 11781 h 1661988"/>
                <a:gd name="connsiteX2" fmla="*/ 1931193 w 2505606"/>
                <a:gd name="connsiteY2" fmla="*/ 1373856 h 1661988"/>
                <a:gd name="connsiteX3" fmla="*/ 1285875 w 2505606"/>
                <a:gd name="connsiteY3" fmla="*/ 1661988 h 1661988"/>
                <a:gd name="connsiteX4" fmla="*/ 0 w 2505606"/>
                <a:gd name="connsiteY4" fmla="*/ 1085725 h 1661988"/>
                <a:gd name="connsiteX0" fmla="*/ 0 w 2505606"/>
                <a:gd name="connsiteY0" fmla="*/ 1088062 h 1664325"/>
                <a:gd name="connsiteX1" fmla="*/ 2157412 w 2505606"/>
                <a:gd name="connsiteY1" fmla="*/ 11736 h 1664325"/>
                <a:gd name="connsiteX2" fmla="*/ 1931193 w 2505606"/>
                <a:gd name="connsiteY2" fmla="*/ 1376193 h 1664325"/>
                <a:gd name="connsiteX3" fmla="*/ 1285875 w 2505606"/>
                <a:gd name="connsiteY3" fmla="*/ 1664325 h 1664325"/>
                <a:gd name="connsiteX4" fmla="*/ 0 w 2505606"/>
                <a:gd name="connsiteY4" fmla="*/ 1088062 h 1664325"/>
                <a:gd name="connsiteX0" fmla="*/ 0 w 2501593"/>
                <a:gd name="connsiteY0" fmla="*/ 1088062 h 1664325"/>
                <a:gd name="connsiteX1" fmla="*/ 2157412 w 2501593"/>
                <a:gd name="connsiteY1" fmla="*/ 11736 h 1664325"/>
                <a:gd name="connsiteX2" fmla="*/ 1931193 w 2501593"/>
                <a:gd name="connsiteY2" fmla="*/ 1376193 h 1664325"/>
                <a:gd name="connsiteX3" fmla="*/ 1285875 w 2501593"/>
                <a:gd name="connsiteY3" fmla="*/ 1664325 h 1664325"/>
                <a:gd name="connsiteX4" fmla="*/ 0 w 2501593"/>
                <a:gd name="connsiteY4" fmla="*/ 1088062 h 166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593" h="1664325">
                  <a:moveTo>
                    <a:pt x="0" y="1088062"/>
                  </a:moveTo>
                  <a:cubicBezTo>
                    <a:pt x="376237" y="430043"/>
                    <a:pt x="1247775" y="-85102"/>
                    <a:pt x="2157412" y="11736"/>
                  </a:cubicBezTo>
                  <a:cubicBezTo>
                    <a:pt x="2705893" y="351462"/>
                    <a:pt x="2575718" y="1265068"/>
                    <a:pt x="1931193" y="1376193"/>
                  </a:cubicBezTo>
                  <a:cubicBezTo>
                    <a:pt x="1708943" y="1396037"/>
                    <a:pt x="1479550" y="1496844"/>
                    <a:pt x="1285875" y="1664325"/>
                  </a:cubicBezTo>
                  <a:cubicBezTo>
                    <a:pt x="1133475" y="1267449"/>
                    <a:pt x="638175" y="939631"/>
                    <a:pt x="0" y="1088062"/>
                  </a:cubicBezTo>
                  <a:close/>
                </a:path>
              </a:pathLst>
            </a:custGeom>
            <a:solidFill>
              <a:srgbClr val="1EA185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9" name="Rectangle 7">
              <a:extLst>
                <a:ext uri="{FF2B5EF4-FFF2-40B4-BE49-F238E27FC236}">
                  <a16:creationId xmlns:a16="http://schemas.microsoft.com/office/drawing/2014/main" xmlns="" id="{185ECE22-07C4-4925-B55C-B979C6AA8259}"/>
                </a:ext>
              </a:extLst>
            </p:cNvPr>
            <p:cNvSpPr/>
            <p:nvPr/>
          </p:nvSpPr>
          <p:spPr bwMode="auto">
            <a:xfrm>
              <a:off x="6739627" y="232012"/>
              <a:ext cx="1768213" cy="2402900"/>
            </a:xfrm>
            <a:custGeom>
              <a:avLst/>
              <a:gdLst>
                <a:gd name="connsiteX0" fmla="*/ 0 w 1850400"/>
                <a:gd name="connsiteY0" fmla="*/ 0 h 2286485"/>
                <a:gd name="connsiteX1" fmla="*/ 1850400 w 1850400"/>
                <a:gd name="connsiteY1" fmla="*/ 0 h 2286485"/>
                <a:gd name="connsiteX2" fmla="*/ 1850400 w 1850400"/>
                <a:gd name="connsiteY2" fmla="*/ 2286485 h 2286485"/>
                <a:gd name="connsiteX3" fmla="*/ 0 w 1850400"/>
                <a:gd name="connsiteY3" fmla="*/ 2286485 h 2286485"/>
                <a:gd name="connsiteX4" fmla="*/ 0 w 1850400"/>
                <a:gd name="connsiteY4" fmla="*/ 0 h 2286485"/>
                <a:gd name="connsiteX0" fmla="*/ 0 w 1850400"/>
                <a:gd name="connsiteY0" fmla="*/ 1896 h 2288381"/>
                <a:gd name="connsiteX1" fmla="*/ 154950 w 1850400"/>
                <a:gd name="connsiteY1" fmla="*/ 0 h 2288381"/>
                <a:gd name="connsiteX2" fmla="*/ 1850400 w 1850400"/>
                <a:gd name="connsiteY2" fmla="*/ 1896 h 2288381"/>
                <a:gd name="connsiteX3" fmla="*/ 1850400 w 1850400"/>
                <a:gd name="connsiteY3" fmla="*/ 2288381 h 2288381"/>
                <a:gd name="connsiteX4" fmla="*/ 0 w 1850400"/>
                <a:gd name="connsiteY4" fmla="*/ 2288381 h 2288381"/>
                <a:gd name="connsiteX5" fmla="*/ 0 w 1850400"/>
                <a:gd name="connsiteY5" fmla="*/ 1896 h 2288381"/>
                <a:gd name="connsiteX0" fmla="*/ 0 w 1850400"/>
                <a:gd name="connsiteY0" fmla="*/ 1896 h 2288381"/>
                <a:gd name="connsiteX1" fmla="*/ 154950 w 1850400"/>
                <a:gd name="connsiteY1" fmla="*/ 0 h 2288381"/>
                <a:gd name="connsiteX2" fmla="*/ 1850400 w 1850400"/>
                <a:gd name="connsiteY2" fmla="*/ 1896 h 2288381"/>
                <a:gd name="connsiteX3" fmla="*/ 1850400 w 1850400"/>
                <a:gd name="connsiteY3" fmla="*/ 2288381 h 2288381"/>
                <a:gd name="connsiteX4" fmla="*/ 0 w 1850400"/>
                <a:gd name="connsiteY4" fmla="*/ 2288381 h 2288381"/>
                <a:gd name="connsiteX5" fmla="*/ 169 w 1850400"/>
                <a:gd name="connsiteY5" fmla="*/ 1378744 h 2288381"/>
                <a:gd name="connsiteX6" fmla="*/ 0 w 1850400"/>
                <a:gd name="connsiteY6" fmla="*/ 1896 h 2288381"/>
                <a:gd name="connsiteX0" fmla="*/ 0 w 1850400"/>
                <a:gd name="connsiteY0" fmla="*/ 1896 h 2288381"/>
                <a:gd name="connsiteX1" fmla="*/ 154950 w 1850400"/>
                <a:gd name="connsiteY1" fmla="*/ 0 h 2288381"/>
                <a:gd name="connsiteX2" fmla="*/ 1850400 w 1850400"/>
                <a:gd name="connsiteY2" fmla="*/ 1896 h 2288381"/>
                <a:gd name="connsiteX3" fmla="*/ 1850400 w 1850400"/>
                <a:gd name="connsiteY3" fmla="*/ 2288381 h 2288381"/>
                <a:gd name="connsiteX4" fmla="*/ 0 w 1850400"/>
                <a:gd name="connsiteY4" fmla="*/ 2288381 h 2288381"/>
                <a:gd name="connsiteX5" fmla="*/ 9694 w 1850400"/>
                <a:gd name="connsiteY5" fmla="*/ 1402557 h 2288381"/>
                <a:gd name="connsiteX6" fmla="*/ 0 w 1850400"/>
                <a:gd name="connsiteY6" fmla="*/ 1896 h 2288381"/>
                <a:gd name="connsiteX0" fmla="*/ 0 w 1850400"/>
                <a:gd name="connsiteY0" fmla="*/ 1896 h 2288381"/>
                <a:gd name="connsiteX1" fmla="*/ 154950 w 1850400"/>
                <a:gd name="connsiteY1" fmla="*/ 0 h 2288381"/>
                <a:gd name="connsiteX2" fmla="*/ 1850400 w 1850400"/>
                <a:gd name="connsiteY2" fmla="*/ 1896 h 2288381"/>
                <a:gd name="connsiteX3" fmla="*/ 1850400 w 1850400"/>
                <a:gd name="connsiteY3" fmla="*/ 2288381 h 2288381"/>
                <a:gd name="connsiteX4" fmla="*/ 1081256 w 1850400"/>
                <a:gd name="connsiteY4" fmla="*/ 2286000 h 2288381"/>
                <a:gd name="connsiteX5" fmla="*/ 0 w 1850400"/>
                <a:gd name="connsiteY5" fmla="*/ 2288381 h 2288381"/>
                <a:gd name="connsiteX6" fmla="*/ 9694 w 1850400"/>
                <a:gd name="connsiteY6" fmla="*/ 1402557 h 2288381"/>
                <a:gd name="connsiteX7" fmla="*/ 0 w 1850400"/>
                <a:gd name="connsiteY7" fmla="*/ 1896 h 2288381"/>
                <a:gd name="connsiteX0" fmla="*/ 0 w 1850400"/>
                <a:gd name="connsiteY0" fmla="*/ 1896 h 2288381"/>
                <a:gd name="connsiteX1" fmla="*/ 154950 w 1850400"/>
                <a:gd name="connsiteY1" fmla="*/ 0 h 2288381"/>
                <a:gd name="connsiteX2" fmla="*/ 1850400 w 1850400"/>
                <a:gd name="connsiteY2" fmla="*/ 1896 h 2288381"/>
                <a:gd name="connsiteX3" fmla="*/ 1850400 w 1850400"/>
                <a:gd name="connsiteY3" fmla="*/ 1719262 h 2288381"/>
                <a:gd name="connsiteX4" fmla="*/ 1850400 w 1850400"/>
                <a:gd name="connsiteY4" fmla="*/ 2288381 h 2288381"/>
                <a:gd name="connsiteX5" fmla="*/ 1081256 w 1850400"/>
                <a:gd name="connsiteY5" fmla="*/ 2286000 h 2288381"/>
                <a:gd name="connsiteX6" fmla="*/ 0 w 1850400"/>
                <a:gd name="connsiteY6" fmla="*/ 2288381 h 2288381"/>
                <a:gd name="connsiteX7" fmla="*/ 9694 w 1850400"/>
                <a:gd name="connsiteY7" fmla="*/ 1402557 h 2288381"/>
                <a:gd name="connsiteX8" fmla="*/ 0 w 1850400"/>
                <a:gd name="connsiteY8" fmla="*/ 1896 h 2288381"/>
                <a:gd name="connsiteX0" fmla="*/ 0 w 1850400"/>
                <a:gd name="connsiteY0" fmla="*/ 1896 h 2288381"/>
                <a:gd name="connsiteX1" fmla="*/ 154950 w 1850400"/>
                <a:gd name="connsiteY1" fmla="*/ 0 h 2288381"/>
                <a:gd name="connsiteX2" fmla="*/ 1850400 w 1850400"/>
                <a:gd name="connsiteY2" fmla="*/ 1896 h 2288381"/>
                <a:gd name="connsiteX3" fmla="*/ 1850400 w 1850400"/>
                <a:gd name="connsiteY3" fmla="*/ 1719262 h 2288381"/>
                <a:gd name="connsiteX4" fmla="*/ 1081256 w 1850400"/>
                <a:gd name="connsiteY4" fmla="*/ 2286000 h 2288381"/>
                <a:gd name="connsiteX5" fmla="*/ 0 w 1850400"/>
                <a:gd name="connsiteY5" fmla="*/ 2288381 h 2288381"/>
                <a:gd name="connsiteX6" fmla="*/ 9694 w 1850400"/>
                <a:gd name="connsiteY6" fmla="*/ 1402557 h 2288381"/>
                <a:gd name="connsiteX7" fmla="*/ 0 w 1850400"/>
                <a:gd name="connsiteY7" fmla="*/ 1896 h 2288381"/>
                <a:gd name="connsiteX0" fmla="*/ 0 w 1850400"/>
                <a:gd name="connsiteY0" fmla="*/ 1896 h 2288381"/>
                <a:gd name="connsiteX1" fmla="*/ 154950 w 1850400"/>
                <a:gd name="connsiteY1" fmla="*/ 0 h 2288381"/>
                <a:gd name="connsiteX2" fmla="*/ 1850400 w 1850400"/>
                <a:gd name="connsiteY2" fmla="*/ 1896 h 2288381"/>
                <a:gd name="connsiteX3" fmla="*/ 1850400 w 1850400"/>
                <a:gd name="connsiteY3" fmla="*/ 1719262 h 2288381"/>
                <a:gd name="connsiteX4" fmla="*/ 1081256 w 1850400"/>
                <a:gd name="connsiteY4" fmla="*/ 2286000 h 2288381"/>
                <a:gd name="connsiteX5" fmla="*/ 0 w 1850400"/>
                <a:gd name="connsiteY5" fmla="*/ 2288381 h 2288381"/>
                <a:gd name="connsiteX6" fmla="*/ 9694 w 1850400"/>
                <a:gd name="connsiteY6" fmla="*/ 1402557 h 2288381"/>
                <a:gd name="connsiteX7" fmla="*/ 0 w 1850400"/>
                <a:gd name="connsiteY7" fmla="*/ 1896 h 2288381"/>
                <a:gd name="connsiteX0" fmla="*/ 0 w 1850400"/>
                <a:gd name="connsiteY0" fmla="*/ 1896 h 2288381"/>
                <a:gd name="connsiteX1" fmla="*/ 154950 w 1850400"/>
                <a:gd name="connsiteY1" fmla="*/ 0 h 2288381"/>
                <a:gd name="connsiteX2" fmla="*/ 1850400 w 1850400"/>
                <a:gd name="connsiteY2" fmla="*/ 1896 h 2288381"/>
                <a:gd name="connsiteX3" fmla="*/ 1850400 w 1850400"/>
                <a:gd name="connsiteY3" fmla="*/ 1719262 h 2288381"/>
                <a:gd name="connsiteX4" fmla="*/ 1081256 w 1850400"/>
                <a:gd name="connsiteY4" fmla="*/ 2286000 h 2288381"/>
                <a:gd name="connsiteX5" fmla="*/ 0 w 1850400"/>
                <a:gd name="connsiteY5" fmla="*/ 2288381 h 2288381"/>
                <a:gd name="connsiteX6" fmla="*/ 9694 w 1850400"/>
                <a:gd name="connsiteY6" fmla="*/ 1402557 h 2288381"/>
                <a:gd name="connsiteX7" fmla="*/ 0 w 1850400"/>
                <a:gd name="connsiteY7" fmla="*/ 1896 h 2288381"/>
                <a:gd name="connsiteX0" fmla="*/ 0 w 1850400"/>
                <a:gd name="connsiteY0" fmla="*/ 1896 h 2288381"/>
                <a:gd name="connsiteX1" fmla="*/ 154950 w 1850400"/>
                <a:gd name="connsiteY1" fmla="*/ 0 h 2288381"/>
                <a:gd name="connsiteX2" fmla="*/ 1850400 w 1850400"/>
                <a:gd name="connsiteY2" fmla="*/ 1896 h 2288381"/>
                <a:gd name="connsiteX3" fmla="*/ 1850400 w 1850400"/>
                <a:gd name="connsiteY3" fmla="*/ 1719262 h 2288381"/>
                <a:gd name="connsiteX4" fmla="*/ 1081256 w 1850400"/>
                <a:gd name="connsiteY4" fmla="*/ 2286000 h 2288381"/>
                <a:gd name="connsiteX5" fmla="*/ 0 w 1850400"/>
                <a:gd name="connsiteY5" fmla="*/ 2288381 h 2288381"/>
                <a:gd name="connsiteX6" fmla="*/ 9694 w 1850400"/>
                <a:gd name="connsiteY6" fmla="*/ 1402557 h 2288381"/>
                <a:gd name="connsiteX7" fmla="*/ 0 w 1850400"/>
                <a:gd name="connsiteY7" fmla="*/ 1896 h 2288381"/>
                <a:gd name="connsiteX0" fmla="*/ 0 w 1850400"/>
                <a:gd name="connsiteY0" fmla="*/ 1896 h 2288381"/>
                <a:gd name="connsiteX1" fmla="*/ 154950 w 1850400"/>
                <a:gd name="connsiteY1" fmla="*/ 0 h 2288381"/>
                <a:gd name="connsiteX2" fmla="*/ 1850400 w 1850400"/>
                <a:gd name="connsiteY2" fmla="*/ 1896 h 2288381"/>
                <a:gd name="connsiteX3" fmla="*/ 1850400 w 1850400"/>
                <a:gd name="connsiteY3" fmla="*/ 1719262 h 2288381"/>
                <a:gd name="connsiteX4" fmla="*/ 1081256 w 1850400"/>
                <a:gd name="connsiteY4" fmla="*/ 2286000 h 2288381"/>
                <a:gd name="connsiteX5" fmla="*/ 0 w 1850400"/>
                <a:gd name="connsiteY5" fmla="*/ 2288381 h 2288381"/>
                <a:gd name="connsiteX6" fmla="*/ 9694 w 1850400"/>
                <a:gd name="connsiteY6" fmla="*/ 1402557 h 2288381"/>
                <a:gd name="connsiteX7" fmla="*/ 0 w 1850400"/>
                <a:gd name="connsiteY7" fmla="*/ 1896 h 2288381"/>
                <a:gd name="connsiteX0" fmla="*/ 0 w 1850400"/>
                <a:gd name="connsiteY0" fmla="*/ 1896 h 2286000"/>
                <a:gd name="connsiteX1" fmla="*/ 154950 w 1850400"/>
                <a:gd name="connsiteY1" fmla="*/ 0 h 2286000"/>
                <a:gd name="connsiteX2" fmla="*/ 1850400 w 1850400"/>
                <a:gd name="connsiteY2" fmla="*/ 1896 h 2286000"/>
                <a:gd name="connsiteX3" fmla="*/ 1850400 w 1850400"/>
                <a:gd name="connsiteY3" fmla="*/ 1719262 h 2286000"/>
                <a:gd name="connsiteX4" fmla="*/ 1081256 w 1850400"/>
                <a:gd name="connsiteY4" fmla="*/ 2286000 h 2286000"/>
                <a:gd name="connsiteX5" fmla="*/ 9694 w 1850400"/>
                <a:gd name="connsiteY5" fmla="*/ 1402557 h 2286000"/>
                <a:gd name="connsiteX6" fmla="*/ 0 w 1850400"/>
                <a:gd name="connsiteY6" fmla="*/ 1896 h 2286000"/>
                <a:gd name="connsiteX0" fmla="*/ 0 w 1850400"/>
                <a:gd name="connsiteY0" fmla="*/ 1896 h 2286197"/>
                <a:gd name="connsiteX1" fmla="*/ 154950 w 1850400"/>
                <a:gd name="connsiteY1" fmla="*/ 0 h 2286197"/>
                <a:gd name="connsiteX2" fmla="*/ 1850400 w 1850400"/>
                <a:gd name="connsiteY2" fmla="*/ 1896 h 2286197"/>
                <a:gd name="connsiteX3" fmla="*/ 1850400 w 1850400"/>
                <a:gd name="connsiteY3" fmla="*/ 1719262 h 2286197"/>
                <a:gd name="connsiteX4" fmla="*/ 1081256 w 1850400"/>
                <a:gd name="connsiteY4" fmla="*/ 2286000 h 2286197"/>
                <a:gd name="connsiteX5" fmla="*/ 9694 w 1850400"/>
                <a:gd name="connsiteY5" fmla="*/ 1402557 h 2286197"/>
                <a:gd name="connsiteX6" fmla="*/ 0 w 1850400"/>
                <a:gd name="connsiteY6" fmla="*/ 1896 h 2286197"/>
                <a:gd name="connsiteX0" fmla="*/ 0 w 1850400"/>
                <a:gd name="connsiteY0" fmla="*/ 1896 h 2286270"/>
                <a:gd name="connsiteX1" fmla="*/ 154950 w 1850400"/>
                <a:gd name="connsiteY1" fmla="*/ 0 h 2286270"/>
                <a:gd name="connsiteX2" fmla="*/ 1850400 w 1850400"/>
                <a:gd name="connsiteY2" fmla="*/ 1896 h 2286270"/>
                <a:gd name="connsiteX3" fmla="*/ 1850400 w 1850400"/>
                <a:gd name="connsiteY3" fmla="*/ 1719262 h 2286270"/>
                <a:gd name="connsiteX4" fmla="*/ 1081256 w 1850400"/>
                <a:gd name="connsiteY4" fmla="*/ 2286000 h 2286270"/>
                <a:gd name="connsiteX5" fmla="*/ 9694 w 1850400"/>
                <a:gd name="connsiteY5" fmla="*/ 1402557 h 2286270"/>
                <a:gd name="connsiteX6" fmla="*/ 0 w 1850400"/>
                <a:gd name="connsiteY6" fmla="*/ 1896 h 2286270"/>
                <a:gd name="connsiteX0" fmla="*/ 0 w 1850400"/>
                <a:gd name="connsiteY0" fmla="*/ 1896 h 2286272"/>
                <a:gd name="connsiteX1" fmla="*/ 154950 w 1850400"/>
                <a:gd name="connsiteY1" fmla="*/ 0 h 2286272"/>
                <a:gd name="connsiteX2" fmla="*/ 1850400 w 1850400"/>
                <a:gd name="connsiteY2" fmla="*/ 1896 h 2286272"/>
                <a:gd name="connsiteX3" fmla="*/ 1850400 w 1850400"/>
                <a:gd name="connsiteY3" fmla="*/ 1719262 h 2286272"/>
                <a:gd name="connsiteX4" fmla="*/ 1081256 w 1850400"/>
                <a:gd name="connsiteY4" fmla="*/ 2286000 h 2286272"/>
                <a:gd name="connsiteX5" fmla="*/ 9694 w 1850400"/>
                <a:gd name="connsiteY5" fmla="*/ 1402557 h 2286272"/>
                <a:gd name="connsiteX6" fmla="*/ 0 w 1850400"/>
                <a:gd name="connsiteY6" fmla="*/ 1896 h 2286272"/>
                <a:gd name="connsiteX0" fmla="*/ 0 w 1850400"/>
                <a:gd name="connsiteY0" fmla="*/ 1896 h 2286272"/>
                <a:gd name="connsiteX1" fmla="*/ 154950 w 1850400"/>
                <a:gd name="connsiteY1" fmla="*/ 0 h 2286272"/>
                <a:gd name="connsiteX2" fmla="*/ 1850400 w 1850400"/>
                <a:gd name="connsiteY2" fmla="*/ 1719262 h 2286272"/>
                <a:gd name="connsiteX3" fmla="*/ 1081256 w 1850400"/>
                <a:gd name="connsiteY3" fmla="*/ 2286000 h 2286272"/>
                <a:gd name="connsiteX4" fmla="*/ 9694 w 1850400"/>
                <a:gd name="connsiteY4" fmla="*/ 1402557 h 2286272"/>
                <a:gd name="connsiteX5" fmla="*/ 0 w 1850400"/>
                <a:gd name="connsiteY5" fmla="*/ 1896 h 2286272"/>
                <a:gd name="connsiteX0" fmla="*/ 0 w 1850400"/>
                <a:gd name="connsiteY0" fmla="*/ 1896 h 2286272"/>
                <a:gd name="connsiteX1" fmla="*/ 154950 w 1850400"/>
                <a:gd name="connsiteY1" fmla="*/ 0 h 2286272"/>
                <a:gd name="connsiteX2" fmla="*/ 1850400 w 1850400"/>
                <a:gd name="connsiteY2" fmla="*/ 1719262 h 2286272"/>
                <a:gd name="connsiteX3" fmla="*/ 1081256 w 1850400"/>
                <a:gd name="connsiteY3" fmla="*/ 2286000 h 2286272"/>
                <a:gd name="connsiteX4" fmla="*/ 9694 w 1850400"/>
                <a:gd name="connsiteY4" fmla="*/ 1402557 h 2286272"/>
                <a:gd name="connsiteX5" fmla="*/ 0 w 1850400"/>
                <a:gd name="connsiteY5" fmla="*/ 1896 h 2286272"/>
                <a:gd name="connsiteX0" fmla="*/ 0 w 1850400"/>
                <a:gd name="connsiteY0" fmla="*/ 1896 h 2286272"/>
                <a:gd name="connsiteX1" fmla="*/ 154950 w 1850400"/>
                <a:gd name="connsiteY1" fmla="*/ 0 h 2286272"/>
                <a:gd name="connsiteX2" fmla="*/ 1850400 w 1850400"/>
                <a:gd name="connsiteY2" fmla="*/ 1719262 h 2286272"/>
                <a:gd name="connsiteX3" fmla="*/ 1081256 w 1850400"/>
                <a:gd name="connsiteY3" fmla="*/ 2286000 h 2286272"/>
                <a:gd name="connsiteX4" fmla="*/ 9694 w 1850400"/>
                <a:gd name="connsiteY4" fmla="*/ 1402557 h 2286272"/>
                <a:gd name="connsiteX5" fmla="*/ 0 w 1850400"/>
                <a:gd name="connsiteY5" fmla="*/ 1896 h 2286272"/>
                <a:gd name="connsiteX0" fmla="*/ 104260 w 1944966"/>
                <a:gd name="connsiteY0" fmla="*/ 1404434 h 2288149"/>
                <a:gd name="connsiteX1" fmla="*/ 249516 w 1944966"/>
                <a:gd name="connsiteY1" fmla="*/ 1877 h 2288149"/>
                <a:gd name="connsiteX2" fmla="*/ 1944966 w 1944966"/>
                <a:gd name="connsiteY2" fmla="*/ 1721139 h 2288149"/>
                <a:gd name="connsiteX3" fmla="*/ 1175822 w 1944966"/>
                <a:gd name="connsiteY3" fmla="*/ 2287877 h 2288149"/>
                <a:gd name="connsiteX4" fmla="*/ 104260 w 1944966"/>
                <a:gd name="connsiteY4" fmla="*/ 1404434 h 2288149"/>
                <a:gd name="connsiteX0" fmla="*/ 24614 w 1865320"/>
                <a:gd name="connsiteY0" fmla="*/ 1402557 h 2286272"/>
                <a:gd name="connsiteX1" fmla="*/ 169870 w 1865320"/>
                <a:gd name="connsiteY1" fmla="*/ 0 h 2286272"/>
                <a:gd name="connsiteX2" fmla="*/ 1865320 w 1865320"/>
                <a:gd name="connsiteY2" fmla="*/ 1719262 h 2286272"/>
                <a:gd name="connsiteX3" fmla="*/ 1096176 w 1865320"/>
                <a:gd name="connsiteY3" fmla="*/ 2286000 h 2286272"/>
                <a:gd name="connsiteX4" fmla="*/ 24614 w 1865320"/>
                <a:gd name="connsiteY4" fmla="*/ 1402557 h 2286272"/>
                <a:gd name="connsiteX0" fmla="*/ 0 w 1840706"/>
                <a:gd name="connsiteY0" fmla="*/ 1402557 h 2286272"/>
                <a:gd name="connsiteX1" fmla="*/ 145256 w 1840706"/>
                <a:gd name="connsiteY1" fmla="*/ 0 h 2286272"/>
                <a:gd name="connsiteX2" fmla="*/ 1840706 w 1840706"/>
                <a:gd name="connsiteY2" fmla="*/ 1719262 h 2286272"/>
                <a:gd name="connsiteX3" fmla="*/ 1071562 w 1840706"/>
                <a:gd name="connsiteY3" fmla="*/ 2286000 h 2286272"/>
                <a:gd name="connsiteX4" fmla="*/ 0 w 1840706"/>
                <a:gd name="connsiteY4" fmla="*/ 1402557 h 2286272"/>
                <a:gd name="connsiteX0" fmla="*/ 0 w 1840706"/>
                <a:gd name="connsiteY0" fmla="*/ 1402557 h 2286272"/>
                <a:gd name="connsiteX1" fmla="*/ 145256 w 1840706"/>
                <a:gd name="connsiteY1" fmla="*/ 0 h 2286272"/>
                <a:gd name="connsiteX2" fmla="*/ 1840706 w 1840706"/>
                <a:gd name="connsiteY2" fmla="*/ 1719262 h 2286272"/>
                <a:gd name="connsiteX3" fmla="*/ 1071562 w 1840706"/>
                <a:gd name="connsiteY3" fmla="*/ 2286000 h 2286272"/>
                <a:gd name="connsiteX4" fmla="*/ 0 w 1840706"/>
                <a:gd name="connsiteY4" fmla="*/ 1402557 h 2286272"/>
                <a:gd name="connsiteX0" fmla="*/ 0 w 1840706"/>
                <a:gd name="connsiteY0" fmla="*/ 1402557 h 2286247"/>
                <a:gd name="connsiteX1" fmla="*/ 145256 w 1840706"/>
                <a:gd name="connsiteY1" fmla="*/ 0 h 2286247"/>
                <a:gd name="connsiteX2" fmla="*/ 1840706 w 1840706"/>
                <a:gd name="connsiteY2" fmla="*/ 1719262 h 2286247"/>
                <a:gd name="connsiteX3" fmla="*/ 1071562 w 1840706"/>
                <a:gd name="connsiteY3" fmla="*/ 2286000 h 2286247"/>
                <a:gd name="connsiteX4" fmla="*/ 0 w 1840706"/>
                <a:gd name="connsiteY4" fmla="*/ 1402557 h 2286247"/>
                <a:gd name="connsiteX0" fmla="*/ 0 w 1840706"/>
                <a:gd name="connsiteY0" fmla="*/ 1402557 h 2286247"/>
                <a:gd name="connsiteX1" fmla="*/ 145256 w 1840706"/>
                <a:gd name="connsiteY1" fmla="*/ 0 h 2286247"/>
                <a:gd name="connsiteX2" fmla="*/ 1840706 w 1840706"/>
                <a:gd name="connsiteY2" fmla="*/ 1719262 h 2286247"/>
                <a:gd name="connsiteX3" fmla="*/ 1071562 w 1840706"/>
                <a:gd name="connsiteY3" fmla="*/ 2286000 h 2286247"/>
                <a:gd name="connsiteX4" fmla="*/ 0 w 1840706"/>
                <a:gd name="connsiteY4" fmla="*/ 1402557 h 2286247"/>
                <a:gd name="connsiteX0" fmla="*/ 0 w 1840706"/>
                <a:gd name="connsiteY0" fmla="*/ 1402557 h 2286000"/>
                <a:gd name="connsiteX1" fmla="*/ 145256 w 1840706"/>
                <a:gd name="connsiteY1" fmla="*/ 0 h 2286000"/>
                <a:gd name="connsiteX2" fmla="*/ 1840706 w 1840706"/>
                <a:gd name="connsiteY2" fmla="*/ 1719262 h 2286000"/>
                <a:gd name="connsiteX3" fmla="*/ 1071562 w 1840706"/>
                <a:gd name="connsiteY3" fmla="*/ 2286000 h 2286000"/>
                <a:gd name="connsiteX4" fmla="*/ 0 w 1840706"/>
                <a:gd name="connsiteY4" fmla="*/ 1402557 h 2286000"/>
                <a:gd name="connsiteX0" fmla="*/ 0 w 1840706"/>
                <a:gd name="connsiteY0" fmla="*/ 1402557 h 2290098"/>
                <a:gd name="connsiteX1" fmla="*/ 145256 w 1840706"/>
                <a:gd name="connsiteY1" fmla="*/ 0 h 2290098"/>
                <a:gd name="connsiteX2" fmla="*/ 1840706 w 1840706"/>
                <a:gd name="connsiteY2" fmla="*/ 1719262 h 2290098"/>
                <a:gd name="connsiteX3" fmla="*/ 1071562 w 1840706"/>
                <a:gd name="connsiteY3" fmla="*/ 2286000 h 2290098"/>
                <a:gd name="connsiteX4" fmla="*/ 457199 w 1840706"/>
                <a:gd name="connsiteY4" fmla="*/ 1945481 h 2290098"/>
                <a:gd name="connsiteX5" fmla="*/ 0 w 1840706"/>
                <a:gd name="connsiteY5" fmla="*/ 1402557 h 2290098"/>
                <a:gd name="connsiteX0" fmla="*/ 0 w 1840706"/>
                <a:gd name="connsiteY0" fmla="*/ 1402557 h 2289855"/>
                <a:gd name="connsiteX1" fmla="*/ 145256 w 1840706"/>
                <a:gd name="connsiteY1" fmla="*/ 0 h 2289855"/>
                <a:gd name="connsiteX2" fmla="*/ 1840706 w 1840706"/>
                <a:gd name="connsiteY2" fmla="*/ 1719262 h 2289855"/>
                <a:gd name="connsiteX3" fmla="*/ 1071562 w 1840706"/>
                <a:gd name="connsiteY3" fmla="*/ 2286000 h 2289855"/>
                <a:gd name="connsiteX4" fmla="*/ 454818 w 1840706"/>
                <a:gd name="connsiteY4" fmla="*/ 1928812 h 2289855"/>
                <a:gd name="connsiteX5" fmla="*/ 0 w 1840706"/>
                <a:gd name="connsiteY5" fmla="*/ 1402557 h 2289855"/>
                <a:gd name="connsiteX0" fmla="*/ 0 w 1840706"/>
                <a:gd name="connsiteY0" fmla="*/ 1402557 h 2290440"/>
                <a:gd name="connsiteX1" fmla="*/ 145256 w 1840706"/>
                <a:gd name="connsiteY1" fmla="*/ 0 h 2290440"/>
                <a:gd name="connsiteX2" fmla="*/ 1840706 w 1840706"/>
                <a:gd name="connsiteY2" fmla="*/ 1719262 h 2290440"/>
                <a:gd name="connsiteX3" fmla="*/ 1071562 w 1840706"/>
                <a:gd name="connsiteY3" fmla="*/ 2286000 h 2290440"/>
                <a:gd name="connsiteX4" fmla="*/ 454818 w 1840706"/>
                <a:gd name="connsiteY4" fmla="*/ 1928812 h 2290440"/>
                <a:gd name="connsiteX5" fmla="*/ 0 w 1840706"/>
                <a:gd name="connsiteY5" fmla="*/ 1402557 h 2290440"/>
                <a:gd name="connsiteX0" fmla="*/ 0 w 1840706"/>
                <a:gd name="connsiteY0" fmla="*/ 1402557 h 2286514"/>
                <a:gd name="connsiteX1" fmla="*/ 145256 w 1840706"/>
                <a:gd name="connsiteY1" fmla="*/ 0 h 2286514"/>
                <a:gd name="connsiteX2" fmla="*/ 1840706 w 1840706"/>
                <a:gd name="connsiteY2" fmla="*/ 1719262 h 2286514"/>
                <a:gd name="connsiteX3" fmla="*/ 1071562 w 1840706"/>
                <a:gd name="connsiteY3" fmla="*/ 2286000 h 2286514"/>
                <a:gd name="connsiteX4" fmla="*/ 454818 w 1840706"/>
                <a:gd name="connsiteY4" fmla="*/ 1928812 h 2286514"/>
                <a:gd name="connsiteX5" fmla="*/ 0 w 1840706"/>
                <a:gd name="connsiteY5" fmla="*/ 1402557 h 2286514"/>
                <a:gd name="connsiteX0" fmla="*/ 0 w 1840706"/>
                <a:gd name="connsiteY0" fmla="*/ 1402557 h 2286079"/>
                <a:gd name="connsiteX1" fmla="*/ 145256 w 1840706"/>
                <a:gd name="connsiteY1" fmla="*/ 0 h 2286079"/>
                <a:gd name="connsiteX2" fmla="*/ 1840706 w 1840706"/>
                <a:gd name="connsiteY2" fmla="*/ 1719262 h 2286079"/>
                <a:gd name="connsiteX3" fmla="*/ 1071562 w 1840706"/>
                <a:gd name="connsiteY3" fmla="*/ 2286000 h 2286079"/>
                <a:gd name="connsiteX4" fmla="*/ 454818 w 1840706"/>
                <a:gd name="connsiteY4" fmla="*/ 1928812 h 2286079"/>
                <a:gd name="connsiteX5" fmla="*/ 0 w 1840706"/>
                <a:gd name="connsiteY5" fmla="*/ 1402557 h 2286079"/>
                <a:gd name="connsiteX0" fmla="*/ 0 w 1840706"/>
                <a:gd name="connsiteY0" fmla="*/ 1402557 h 2286079"/>
                <a:gd name="connsiteX1" fmla="*/ 145256 w 1840706"/>
                <a:gd name="connsiteY1" fmla="*/ 0 h 2286079"/>
                <a:gd name="connsiteX2" fmla="*/ 1840706 w 1840706"/>
                <a:gd name="connsiteY2" fmla="*/ 1719262 h 2286079"/>
                <a:gd name="connsiteX3" fmla="*/ 1071562 w 1840706"/>
                <a:gd name="connsiteY3" fmla="*/ 2286000 h 2286079"/>
                <a:gd name="connsiteX4" fmla="*/ 454818 w 1840706"/>
                <a:gd name="connsiteY4" fmla="*/ 1928812 h 2286079"/>
                <a:gd name="connsiteX5" fmla="*/ 0 w 1840706"/>
                <a:gd name="connsiteY5" fmla="*/ 1402557 h 2286079"/>
                <a:gd name="connsiteX0" fmla="*/ 0 w 1840706"/>
                <a:gd name="connsiteY0" fmla="*/ 1402557 h 2286079"/>
                <a:gd name="connsiteX1" fmla="*/ 145256 w 1840706"/>
                <a:gd name="connsiteY1" fmla="*/ 0 h 2286079"/>
                <a:gd name="connsiteX2" fmla="*/ 1840706 w 1840706"/>
                <a:gd name="connsiteY2" fmla="*/ 1719262 h 2286079"/>
                <a:gd name="connsiteX3" fmla="*/ 1071562 w 1840706"/>
                <a:gd name="connsiteY3" fmla="*/ 2286000 h 2286079"/>
                <a:gd name="connsiteX4" fmla="*/ 454818 w 1840706"/>
                <a:gd name="connsiteY4" fmla="*/ 1928812 h 2286079"/>
                <a:gd name="connsiteX5" fmla="*/ 0 w 1840706"/>
                <a:gd name="connsiteY5" fmla="*/ 1402557 h 2286079"/>
                <a:gd name="connsiteX0" fmla="*/ 0 w 1840706"/>
                <a:gd name="connsiteY0" fmla="*/ 1402557 h 2286079"/>
                <a:gd name="connsiteX1" fmla="*/ 145256 w 1840706"/>
                <a:gd name="connsiteY1" fmla="*/ 0 h 2286079"/>
                <a:gd name="connsiteX2" fmla="*/ 1840706 w 1840706"/>
                <a:gd name="connsiteY2" fmla="*/ 1719262 h 2286079"/>
                <a:gd name="connsiteX3" fmla="*/ 1071562 w 1840706"/>
                <a:gd name="connsiteY3" fmla="*/ 2286000 h 2286079"/>
                <a:gd name="connsiteX4" fmla="*/ 454818 w 1840706"/>
                <a:gd name="connsiteY4" fmla="*/ 1928812 h 2286079"/>
                <a:gd name="connsiteX5" fmla="*/ 0 w 1840706"/>
                <a:gd name="connsiteY5" fmla="*/ 1402557 h 2286079"/>
                <a:gd name="connsiteX0" fmla="*/ 0 w 1840706"/>
                <a:gd name="connsiteY0" fmla="*/ 1402557 h 2286079"/>
                <a:gd name="connsiteX1" fmla="*/ 145256 w 1840706"/>
                <a:gd name="connsiteY1" fmla="*/ 0 h 2286079"/>
                <a:gd name="connsiteX2" fmla="*/ 1840706 w 1840706"/>
                <a:gd name="connsiteY2" fmla="*/ 1719262 h 2286079"/>
                <a:gd name="connsiteX3" fmla="*/ 1071562 w 1840706"/>
                <a:gd name="connsiteY3" fmla="*/ 2286000 h 2286079"/>
                <a:gd name="connsiteX4" fmla="*/ 454818 w 1840706"/>
                <a:gd name="connsiteY4" fmla="*/ 1928812 h 2286079"/>
                <a:gd name="connsiteX5" fmla="*/ 0 w 1840706"/>
                <a:gd name="connsiteY5" fmla="*/ 1402557 h 2286079"/>
                <a:gd name="connsiteX0" fmla="*/ 0 w 1840706"/>
                <a:gd name="connsiteY0" fmla="*/ 1402557 h 2286079"/>
                <a:gd name="connsiteX1" fmla="*/ 145256 w 1840706"/>
                <a:gd name="connsiteY1" fmla="*/ 0 h 2286079"/>
                <a:gd name="connsiteX2" fmla="*/ 1840706 w 1840706"/>
                <a:gd name="connsiteY2" fmla="*/ 1719262 h 2286079"/>
                <a:gd name="connsiteX3" fmla="*/ 1071562 w 1840706"/>
                <a:gd name="connsiteY3" fmla="*/ 2286000 h 2286079"/>
                <a:gd name="connsiteX4" fmla="*/ 454818 w 1840706"/>
                <a:gd name="connsiteY4" fmla="*/ 1928812 h 2286079"/>
                <a:gd name="connsiteX5" fmla="*/ 0 w 1840706"/>
                <a:gd name="connsiteY5" fmla="*/ 1402557 h 22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0706" h="2286079">
                  <a:moveTo>
                    <a:pt x="0" y="1402557"/>
                  </a:moveTo>
                  <a:cubicBezTo>
                    <a:pt x="343298" y="1104900"/>
                    <a:pt x="476647" y="440135"/>
                    <a:pt x="145256" y="0"/>
                  </a:cubicBezTo>
                  <a:cubicBezTo>
                    <a:pt x="1279525" y="275431"/>
                    <a:pt x="1754187" y="1255712"/>
                    <a:pt x="1840706" y="1719262"/>
                  </a:cubicBezTo>
                  <a:cubicBezTo>
                    <a:pt x="1803400" y="1984374"/>
                    <a:pt x="1442244" y="2280443"/>
                    <a:pt x="1071562" y="2286000"/>
                  </a:cubicBezTo>
                  <a:cubicBezTo>
                    <a:pt x="771921" y="2290366"/>
                    <a:pt x="616743" y="2114153"/>
                    <a:pt x="454818" y="1928812"/>
                  </a:cubicBezTo>
                  <a:cubicBezTo>
                    <a:pt x="371474" y="1686321"/>
                    <a:pt x="206771" y="1543446"/>
                    <a:pt x="0" y="1402557"/>
                  </a:cubicBezTo>
                  <a:close/>
                </a:path>
              </a:pathLst>
            </a:custGeom>
            <a:solidFill>
              <a:srgbClr val="9BBB5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0" name="Rectangle 7">
              <a:extLst>
                <a:ext uri="{FF2B5EF4-FFF2-40B4-BE49-F238E27FC236}">
                  <a16:creationId xmlns:a16="http://schemas.microsoft.com/office/drawing/2014/main" xmlns="" id="{6EC1D82B-517B-45E6-BA60-D0DB7B5416D9}"/>
                </a:ext>
              </a:extLst>
            </p:cNvPr>
            <p:cNvSpPr/>
            <p:nvPr/>
          </p:nvSpPr>
          <p:spPr bwMode="auto">
            <a:xfrm>
              <a:off x="6708961" y="2388614"/>
              <a:ext cx="1850051" cy="2253568"/>
            </a:xfrm>
            <a:custGeom>
              <a:avLst/>
              <a:gdLst>
                <a:gd name="connsiteX0" fmla="*/ 0 w 1840706"/>
                <a:gd name="connsiteY0" fmla="*/ 0 h 2146390"/>
                <a:gd name="connsiteX1" fmla="*/ 1840706 w 1840706"/>
                <a:gd name="connsiteY1" fmla="*/ 0 h 2146390"/>
                <a:gd name="connsiteX2" fmla="*/ 1840706 w 1840706"/>
                <a:gd name="connsiteY2" fmla="*/ 2146390 h 2146390"/>
                <a:gd name="connsiteX3" fmla="*/ 0 w 1840706"/>
                <a:gd name="connsiteY3" fmla="*/ 2146390 h 2146390"/>
                <a:gd name="connsiteX4" fmla="*/ 0 w 1840706"/>
                <a:gd name="connsiteY4" fmla="*/ 0 h 2146390"/>
                <a:gd name="connsiteX0" fmla="*/ 0 w 1840706"/>
                <a:gd name="connsiteY0" fmla="*/ 2146390 h 2146390"/>
                <a:gd name="connsiteX1" fmla="*/ 1840706 w 1840706"/>
                <a:gd name="connsiteY1" fmla="*/ 0 h 2146390"/>
                <a:gd name="connsiteX2" fmla="*/ 1840706 w 1840706"/>
                <a:gd name="connsiteY2" fmla="*/ 2146390 h 2146390"/>
                <a:gd name="connsiteX3" fmla="*/ 0 w 1840706"/>
                <a:gd name="connsiteY3" fmla="*/ 2146390 h 2146390"/>
                <a:gd name="connsiteX0" fmla="*/ 0 w 1840706"/>
                <a:gd name="connsiteY0" fmla="*/ 2146390 h 2146390"/>
                <a:gd name="connsiteX1" fmla="*/ 1145344 w 1840706"/>
                <a:gd name="connsiteY1" fmla="*/ 812889 h 2146390"/>
                <a:gd name="connsiteX2" fmla="*/ 1840706 w 1840706"/>
                <a:gd name="connsiteY2" fmla="*/ 0 h 2146390"/>
                <a:gd name="connsiteX3" fmla="*/ 1840706 w 1840706"/>
                <a:gd name="connsiteY3" fmla="*/ 2146390 h 2146390"/>
                <a:gd name="connsiteX4" fmla="*/ 0 w 1840706"/>
                <a:gd name="connsiteY4" fmla="*/ 2146390 h 2146390"/>
                <a:gd name="connsiteX0" fmla="*/ 0 w 1840706"/>
                <a:gd name="connsiteY0" fmla="*/ 2146390 h 2146390"/>
                <a:gd name="connsiteX1" fmla="*/ 440494 w 1840706"/>
                <a:gd name="connsiteY1" fmla="*/ 281870 h 2146390"/>
                <a:gd name="connsiteX2" fmla="*/ 1840706 w 1840706"/>
                <a:gd name="connsiteY2" fmla="*/ 0 h 2146390"/>
                <a:gd name="connsiteX3" fmla="*/ 1840706 w 1840706"/>
                <a:gd name="connsiteY3" fmla="*/ 2146390 h 2146390"/>
                <a:gd name="connsiteX4" fmla="*/ 0 w 1840706"/>
                <a:gd name="connsiteY4" fmla="*/ 2146390 h 2146390"/>
                <a:gd name="connsiteX0" fmla="*/ 0 w 1840706"/>
                <a:gd name="connsiteY0" fmla="*/ 2146390 h 2146390"/>
                <a:gd name="connsiteX1" fmla="*/ 276187 w 1840706"/>
                <a:gd name="connsiteY1" fmla="*/ 955764 h 2146390"/>
                <a:gd name="connsiteX2" fmla="*/ 440494 w 1840706"/>
                <a:gd name="connsiteY2" fmla="*/ 281870 h 2146390"/>
                <a:gd name="connsiteX3" fmla="*/ 1840706 w 1840706"/>
                <a:gd name="connsiteY3" fmla="*/ 0 h 2146390"/>
                <a:gd name="connsiteX4" fmla="*/ 1840706 w 1840706"/>
                <a:gd name="connsiteY4" fmla="*/ 2146390 h 2146390"/>
                <a:gd name="connsiteX5" fmla="*/ 0 w 1840706"/>
                <a:gd name="connsiteY5" fmla="*/ 2146390 h 2146390"/>
                <a:gd name="connsiteX0" fmla="*/ 0 w 1840706"/>
                <a:gd name="connsiteY0" fmla="*/ 2146390 h 2146390"/>
                <a:gd name="connsiteX1" fmla="*/ 104737 w 1840706"/>
                <a:gd name="connsiteY1" fmla="*/ 910520 h 2146390"/>
                <a:gd name="connsiteX2" fmla="*/ 440494 w 1840706"/>
                <a:gd name="connsiteY2" fmla="*/ 281870 h 2146390"/>
                <a:gd name="connsiteX3" fmla="*/ 1840706 w 1840706"/>
                <a:gd name="connsiteY3" fmla="*/ 0 h 2146390"/>
                <a:gd name="connsiteX4" fmla="*/ 1840706 w 1840706"/>
                <a:gd name="connsiteY4" fmla="*/ 2146390 h 2146390"/>
                <a:gd name="connsiteX5" fmla="*/ 0 w 1840706"/>
                <a:gd name="connsiteY5" fmla="*/ 2146390 h 2146390"/>
                <a:gd name="connsiteX0" fmla="*/ 0 w 1840706"/>
                <a:gd name="connsiteY0" fmla="*/ 2146390 h 2146390"/>
                <a:gd name="connsiteX1" fmla="*/ 104737 w 1840706"/>
                <a:gd name="connsiteY1" fmla="*/ 910520 h 2146390"/>
                <a:gd name="connsiteX2" fmla="*/ 440494 w 1840706"/>
                <a:gd name="connsiteY2" fmla="*/ 281870 h 2146390"/>
                <a:gd name="connsiteX3" fmla="*/ 1840706 w 1840706"/>
                <a:gd name="connsiteY3" fmla="*/ 0 h 2146390"/>
                <a:gd name="connsiteX4" fmla="*/ 1840706 w 1840706"/>
                <a:gd name="connsiteY4" fmla="*/ 2146390 h 2146390"/>
                <a:gd name="connsiteX5" fmla="*/ 692906 w 1840706"/>
                <a:gd name="connsiteY5" fmla="*/ 2144007 h 2146390"/>
                <a:gd name="connsiteX6" fmla="*/ 0 w 1840706"/>
                <a:gd name="connsiteY6" fmla="*/ 2146390 h 2146390"/>
                <a:gd name="connsiteX0" fmla="*/ 588169 w 1735969"/>
                <a:gd name="connsiteY0" fmla="*/ 2144007 h 2146390"/>
                <a:gd name="connsiteX1" fmla="*/ 0 w 1735969"/>
                <a:gd name="connsiteY1" fmla="*/ 910520 h 2146390"/>
                <a:gd name="connsiteX2" fmla="*/ 335757 w 1735969"/>
                <a:gd name="connsiteY2" fmla="*/ 281870 h 2146390"/>
                <a:gd name="connsiteX3" fmla="*/ 1735969 w 1735969"/>
                <a:gd name="connsiteY3" fmla="*/ 0 h 2146390"/>
                <a:gd name="connsiteX4" fmla="*/ 1735969 w 1735969"/>
                <a:gd name="connsiteY4" fmla="*/ 2146390 h 2146390"/>
                <a:gd name="connsiteX5" fmla="*/ 588169 w 1735969"/>
                <a:gd name="connsiteY5" fmla="*/ 2144007 h 2146390"/>
                <a:gd name="connsiteX0" fmla="*/ 660537 w 1808337"/>
                <a:gd name="connsiteY0" fmla="*/ 2144007 h 2146390"/>
                <a:gd name="connsiteX1" fmla="*/ 72368 w 1808337"/>
                <a:gd name="connsiteY1" fmla="*/ 910520 h 2146390"/>
                <a:gd name="connsiteX2" fmla="*/ 408125 w 1808337"/>
                <a:gd name="connsiteY2" fmla="*/ 281870 h 2146390"/>
                <a:gd name="connsiteX3" fmla="*/ 1808337 w 1808337"/>
                <a:gd name="connsiteY3" fmla="*/ 0 h 2146390"/>
                <a:gd name="connsiteX4" fmla="*/ 1808337 w 1808337"/>
                <a:gd name="connsiteY4" fmla="*/ 2146390 h 2146390"/>
                <a:gd name="connsiteX5" fmla="*/ 660537 w 1808337"/>
                <a:gd name="connsiteY5" fmla="*/ 2144007 h 2146390"/>
                <a:gd name="connsiteX0" fmla="*/ 721208 w 1869008"/>
                <a:gd name="connsiteY0" fmla="*/ 2144007 h 2146390"/>
                <a:gd name="connsiteX1" fmla="*/ 133039 w 1869008"/>
                <a:gd name="connsiteY1" fmla="*/ 910520 h 2146390"/>
                <a:gd name="connsiteX2" fmla="*/ 468796 w 1869008"/>
                <a:gd name="connsiteY2" fmla="*/ 281870 h 2146390"/>
                <a:gd name="connsiteX3" fmla="*/ 1869008 w 1869008"/>
                <a:gd name="connsiteY3" fmla="*/ 0 h 2146390"/>
                <a:gd name="connsiteX4" fmla="*/ 1869008 w 1869008"/>
                <a:gd name="connsiteY4" fmla="*/ 2146390 h 2146390"/>
                <a:gd name="connsiteX5" fmla="*/ 721208 w 1869008"/>
                <a:gd name="connsiteY5" fmla="*/ 2144007 h 2146390"/>
                <a:gd name="connsiteX0" fmla="*/ 711928 w 1859728"/>
                <a:gd name="connsiteY0" fmla="*/ 2144007 h 2146390"/>
                <a:gd name="connsiteX1" fmla="*/ 135665 w 1859728"/>
                <a:gd name="connsiteY1" fmla="*/ 886708 h 2146390"/>
                <a:gd name="connsiteX2" fmla="*/ 459516 w 1859728"/>
                <a:gd name="connsiteY2" fmla="*/ 281870 h 2146390"/>
                <a:gd name="connsiteX3" fmla="*/ 1859728 w 1859728"/>
                <a:gd name="connsiteY3" fmla="*/ 0 h 2146390"/>
                <a:gd name="connsiteX4" fmla="*/ 1859728 w 1859728"/>
                <a:gd name="connsiteY4" fmla="*/ 2146390 h 2146390"/>
                <a:gd name="connsiteX5" fmla="*/ 711928 w 1859728"/>
                <a:gd name="connsiteY5" fmla="*/ 2144007 h 2146390"/>
                <a:gd name="connsiteX0" fmla="*/ 772012 w 1919812"/>
                <a:gd name="connsiteY0" fmla="*/ 2144007 h 2146390"/>
                <a:gd name="connsiteX1" fmla="*/ 195749 w 1919812"/>
                <a:gd name="connsiteY1" fmla="*/ 886708 h 2146390"/>
                <a:gd name="connsiteX2" fmla="*/ 519600 w 1919812"/>
                <a:gd name="connsiteY2" fmla="*/ 281870 h 2146390"/>
                <a:gd name="connsiteX3" fmla="*/ 1919812 w 1919812"/>
                <a:gd name="connsiteY3" fmla="*/ 0 h 2146390"/>
                <a:gd name="connsiteX4" fmla="*/ 1919812 w 1919812"/>
                <a:gd name="connsiteY4" fmla="*/ 2146390 h 2146390"/>
                <a:gd name="connsiteX5" fmla="*/ 772012 w 1919812"/>
                <a:gd name="connsiteY5" fmla="*/ 2144007 h 2146390"/>
                <a:gd name="connsiteX0" fmla="*/ 772492 w 1920292"/>
                <a:gd name="connsiteY0" fmla="*/ 2144007 h 2146390"/>
                <a:gd name="connsiteX1" fmla="*/ 196229 w 1920292"/>
                <a:gd name="connsiteY1" fmla="*/ 886708 h 2146390"/>
                <a:gd name="connsiteX2" fmla="*/ 520080 w 1920292"/>
                <a:gd name="connsiteY2" fmla="*/ 281870 h 2146390"/>
                <a:gd name="connsiteX3" fmla="*/ 1920292 w 1920292"/>
                <a:gd name="connsiteY3" fmla="*/ 0 h 2146390"/>
                <a:gd name="connsiteX4" fmla="*/ 1920292 w 1920292"/>
                <a:gd name="connsiteY4" fmla="*/ 2146390 h 2146390"/>
                <a:gd name="connsiteX5" fmla="*/ 772492 w 1920292"/>
                <a:gd name="connsiteY5" fmla="*/ 2144007 h 2146390"/>
                <a:gd name="connsiteX0" fmla="*/ 772492 w 1920292"/>
                <a:gd name="connsiteY0" fmla="*/ 2144007 h 2144007"/>
                <a:gd name="connsiteX1" fmla="*/ 196229 w 1920292"/>
                <a:gd name="connsiteY1" fmla="*/ 886708 h 2144007"/>
                <a:gd name="connsiteX2" fmla="*/ 520080 w 1920292"/>
                <a:gd name="connsiteY2" fmla="*/ 281870 h 2144007"/>
                <a:gd name="connsiteX3" fmla="*/ 1920292 w 1920292"/>
                <a:gd name="connsiteY3" fmla="*/ 0 h 2144007"/>
                <a:gd name="connsiteX4" fmla="*/ 772492 w 1920292"/>
                <a:gd name="connsiteY4" fmla="*/ 2144007 h 2144007"/>
                <a:gd name="connsiteX0" fmla="*/ 772492 w 1924954"/>
                <a:gd name="connsiteY0" fmla="*/ 2144007 h 2144007"/>
                <a:gd name="connsiteX1" fmla="*/ 196229 w 1924954"/>
                <a:gd name="connsiteY1" fmla="*/ 886708 h 2144007"/>
                <a:gd name="connsiteX2" fmla="*/ 520080 w 1924954"/>
                <a:gd name="connsiteY2" fmla="*/ 281870 h 2144007"/>
                <a:gd name="connsiteX3" fmla="*/ 1920292 w 1924954"/>
                <a:gd name="connsiteY3" fmla="*/ 0 h 2144007"/>
                <a:gd name="connsiteX4" fmla="*/ 772492 w 1924954"/>
                <a:gd name="connsiteY4" fmla="*/ 2144007 h 2144007"/>
                <a:gd name="connsiteX0" fmla="*/ 772492 w 1925899"/>
                <a:gd name="connsiteY0" fmla="*/ 2144007 h 2144007"/>
                <a:gd name="connsiteX1" fmla="*/ 196229 w 1925899"/>
                <a:gd name="connsiteY1" fmla="*/ 886708 h 2144007"/>
                <a:gd name="connsiteX2" fmla="*/ 520080 w 1925899"/>
                <a:gd name="connsiteY2" fmla="*/ 281870 h 2144007"/>
                <a:gd name="connsiteX3" fmla="*/ 1920292 w 1925899"/>
                <a:gd name="connsiteY3" fmla="*/ 0 h 2144007"/>
                <a:gd name="connsiteX4" fmla="*/ 772492 w 1925899"/>
                <a:gd name="connsiteY4" fmla="*/ 2144007 h 2144007"/>
                <a:gd name="connsiteX0" fmla="*/ 772492 w 1925899"/>
                <a:gd name="connsiteY0" fmla="*/ 2144007 h 2144007"/>
                <a:gd name="connsiteX1" fmla="*/ 196229 w 1925899"/>
                <a:gd name="connsiteY1" fmla="*/ 886708 h 2144007"/>
                <a:gd name="connsiteX2" fmla="*/ 520080 w 1925899"/>
                <a:gd name="connsiteY2" fmla="*/ 281870 h 2144007"/>
                <a:gd name="connsiteX3" fmla="*/ 1920292 w 1925899"/>
                <a:gd name="connsiteY3" fmla="*/ 0 h 2144007"/>
                <a:gd name="connsiteX4" fmla="*/ 772492 w 1925899"/>
                <a:gd name="connsiteY4" fmla="*/ 2144007 h 2144007"/>
                <a:gd name="connsiteX0" fmla="*/ 772492 w 1925899"/>
                <a:gd name="connsiteY0" fmla="*/ 2144007 h 2144007"/>
                <a:gd name="connsiteX1" fmla="*/ 196229 w 1925899"/>
                <a:gd name="connsiteY1" fmla="*/ 886708 h 2144007"/>
                <a:gd name="connsiteX2" fmla="*/ 543893 w 1925899"/>
                <a:gd name="connsiteY2" fmla="*/ 277107 h 2144007"/>
                <a:gd name="connsiteX3" fmla="*/ 1920292 w 1925899"/>
                <a:gd name="connsiteY3" fmla="*/ 0 h 2144007"/>
                <a:gd name="connsiteX4" fmla="*/ 772492 w 1925899"/>
                <a:gd name="connsiteY4" fmla="*/ 2144007 h 2144007"/>
                <a:gd name="connsiteX0" fmla="*/ 772492 w 1925899"/>
                <a:gd name="connsiteY0" fmla="*/ 2144007 h 2144007"/>
                <a:gd name="connsiteX1" fmla="*/ 196229 w 1925899"/>
                <a:gd name="connsiteY1" fmla="*/ 886708 h 2144007"/>
                <a:gd name="connsiteX2" fmla="*/ 543893 w 1925899"/>
                <a:gd name="connsiteY2" fmla="*/ 277107 h 2144007"/>
                <a:gd name="connsiteX3" fmla="*/ 1920292 w 1925899"/>
                <a:gd name="connsiteY3" fmla="*/ 0 h 2144007"/>
                <a:gd name="connsiteX4" fmla="*/ 772492 w 1925899"/>
                <a:gd name="connsiteY4" fmla="*/ 2144007 h 2144007"/>
                <a:gd name="connsiteX0" fmla="*/ 772492 w 1925899"/>
                <a:gd name="connsiteY0" fmla="*/ 2144007 h 2144007"/>
                <a:gd name="connsiteX1" fmla="*/ 196229 w 1925899"/>
                <a:gd name="connsiteY1" fmla="*/ 886708 h 2144007"/>
                <a:gd name="connsiteX2" fmla="*/ 543893 w 1925899"/>
                <a:gd name="connsiteY2" fmla="*/ 277107 h 2144007"/>
                <a:gd name="connsiteX3" fmla="*/ 1920292 w 1925899"/>
                <a:gd name="connsiteY3" fmla="*/ 0 h 2144007"/>
                <a:gd name="connsiteX4" fmla="*/ 772492 w 1925899"/>
                <a:gd name="connsiteY4" fmla="*/ 2144007 h 2144007"/>
                <a:gd name="connsiteX0" fmla="*/ 772492 w 1925899"/>
                <a:gd name="connsiteY0" fmla="*/ 2144007 h 2144007"/>
                <a:gd name="connsiteX1" fmla="*/ 196229 w 1925899"/>
                <a:gd name="connsiteY1" fmla="*/ 886708 h 2144007"/>
                <a:gd name="connsiteX2" fmla="*/ 543893 w 1925899"/>
                <a:gd name="connsiteY2" fmla="*/ 277107 h 2144007"/>
                <a:gd name="connsiteX3" fmla="*/ 1920292 w 1925899"/>
                <a:gd name="connsiteY3" fmla="*/ 0 h 2144007"/>
                <a:gd name="connsiteX4" fmla="*/ 772492 w 1925899"/>
                <a:gd name="connsiteY4" fmla="*/ 2144007 h 2144007"/>
                <a:gd name="connsiteX0" fmla="*/ 772492 w 1925899"/>
                <a:gd name="connsiteY0" fmla="*/ 2144007 h 2144007"/>
                <a:gd name="connsiteX1" fmla="*/ 196229 w 1925899"/>
                <a:gd name="connsiteY1" fmla="*/ 886708 h 2144007"/>
                <a:gd name="connsiteX2" fmla="*/ 543893 w 1925899"/>
                <a:gd name="connsiteY2" fmla="*/ 277107 h 2144007"/>
                <a:gd name="connsiteX3" fmla="*/ 1920292 w 1925899"/>
                <a:gd name="connsiteY3" fmla="*/ 0 h 2144007"/>
                <a:gd name="connsiteX4" fmla="*/ 772492 w 1925899"/>
                <a:gd name="connsiteY4" fmla="*/ 2144007 h 2144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5899" h="2144007">
                  <a:moveTo>
                    <a:pt x="772492" y="2144007"/>
                  </a:moveTo>
                  <a:cubicBezTo>
                    <a:pt x="81136" y="2135277"/>
                    <a:pt x="-233983" y="1305014"/>
                    <a:pt x="196229" y="886708"/>
                  </a:cubicBezTo>
                  <a:cubicBezTo>
                    <a:pt x="385935" y="690652"/>
                    <a:pt x="487536" y="508882"/>
                    <a:pt x="543893" y="277107"/>
                  </a:cubicBezTo>
                  <a:cubicBezTo>
                    <a:pt x="736786" y="456993"/>
                    <a:pt x="1444030" y="577350"/>
                    <a:pt x="1920292" y="0"/>
                  </a:cubicBezTo>
                  <a:cubicBezTo>
                    <a:pt x="1994892" y="1114719"/>
                    <a:pt x="1309873" y="1879394"/>
                    <a:pt x="772492" y="2144007"/>
                  </a:cubicBezTo>
                  <a:close/>
                </a:path>
              </a:pathLst>
            </a:custGeom>
            <a:solidFill>
              <a:srgbClr val="F29B2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1" name="Rectangle 7">
              <a:extLst>
                <a:ext uri="{FF2B5EF4-FFF2-40B4-BE49-F238E27FC236}">
                  <a16:creationId xmlns:a16="http://schemas.microsoft.com/office/drawing/2014/main" xmlns="" id="{FAD71735-57BC-44B9-81E7-AD8100A20C5E}"/>
                </a:ext>
              </a:extLst>
            </p:cNvPr>
            <p:cNvSpPr/>
            <p:nvPr/>
          </p:nvSpPr>
          <p:spPr bwMode="auto">
            <a:xfrm>
              <a:off x="4867987" y="3290901"/>
              <a:ext cx="2321426" cy="1687029"/>
            </a:xfrm>
            <a:custGeom>
              <a:avLst/>
              <a:gdLst>
                <a:gd name="connsiteX0" fmla="*/ 0 w 2366085"/>
                <a:gd name="connsiteY0" fmla="*/ 0 h 1379527"/>
                <a:gd name="connsiteX1" fmla="*/ 2366085 w 2366085"/>
                <a:gd name="connsiteY1" fmla="*/ 0 h 1379527"/>
                <a:gd name="connsiteX2" fmla="*/ 2366085 w 2366085"/>
                <a:gd name="connsiteY2" fmla="*/ 1379527 h 1379527"/>
                <a:gd name="connsiteX3" fmla="*/ 0 w 2366085"/>
                <a:gd name="connsiteY3" fmla="*/ 1379527 h 1379527"/>
                <a:gd name="connsiteX4" fmla="*/ 0 w 2366085"/>
                <a:gd name="connsiteY4" fmla="*/ 0 h 1379527"/>
                <a:gd name="connsiteX0" fmla="*/ 0 w 2366085"/>
                <a:gd name="connsiteY0" fmla="*/ 0 h 1379527"/>
                <a:gd name="connsiteX1" fmla="*/ 1012825 w 2366085"/>
                <a:gd name="connsiteY1" fmla="*/ 0 h 1379527"/>
                <a:gd name="connsiteX2" fmla="*/ 2366085 w 2366085"/>
                <a:gd name="connsiteY2" fmla="*/ 0 h 1379527"/>
                <a:gd name="connsiteX3" fmla="*/ 2366085 w 2366085"/>
                <a:gd name="connsiteY3" fmla="*/ 1379527 h 1379527"/>
                <a:gd name="connsiteX4" fmla="*/ 0 w 2366085"/>
                <a:gd name="connsiteY4" fmla="*/ 1379527 h 1379527"/>
                <a:gd name="connsiteX5" fmla="*/ 0 w 2366085"/>
                <a:gd name="connsiteY5" fmla="*/ 0 h 1379527"/>
                <a:gd name="connsiteX0" fmla="*/ 3175 w 2369260"/>
                <a:gd name="connsiteY0" fmla="*/ 0 h 1379527"/>
                <a:gd name="connsiteX1" fmla="*/ 1016000 w 2369260"/>
                <a:gd name="connsiteY1" fmla="*/ 0 h 1379527"/>
                <a:gd name="connsiteX2" fmla="*/ 2369260 w 2369260"/>
                <a:gd name="connsiteY2" fmla="*/ 0 h 1379527"/>
                <a:gd name="connsiteX3" fmla="*/ 2369260 w 2369260"/>
                <a:gd name="connsiteY3" fmla="*/ 1379527 h 1379527"/>
                <a:gd name="connsiteX4" fmla="*/ 3175 w 2369260"/>
                <a:gd name="connsiteY4" fmla="*/ 1379527 h 1379527"/>
                <a:gd name="connsiteX5" fmla="*/ 0 w 2369260"/>
                <a:gd name="connsiteY5" fmla="*/ 977900 h 1379527"/>
                <a:gd name="connsiteX6" fmla="*/ 3175 w 2369260"/>
                <a:gd name="connsiteY6" fmla="*/ 0 h 1379527"/>
                <a:gd name="connsiteX0" fmla="*/ 0 w 2369260"/>
                <a:gd name="connsiteY0" fmla="*/ 977900 h 1379527"/>
                <a:gd name="connsiteX1" fmla="*/ 1016000 w 2369260"/>
                <a:gd name="connsiteY1" fmla="*/ 0 h 1379527"/>
                <a:gd name="connsiteX2" fmla="*/ 2369260 w 2369260"/>
                <a:gd name="connsiteY2" fmla="*/ 0 h 1379527"/>
                <a:gd name="connsiteX3" fmla="*/ 2369260 w 2369260"/>
                <a:gd name="connsiteY3" fmla="*/ 1379527 h 1379527"/>
                <a:gd name="connsiteX4" fmla="*/ 3175 w 2369260"/>
                <a:gd name="connsiteY4" fmla="*/ 1379527 h 1379527"/>
                <a:gd name="connsiteX5" fmla="*/ 0 w 2369260"/>
                <a:gd name="connsiteY5" fmla="*/ 977900 h 1379527"/>
                <a:gd name="connsiteX0" fmla="*/ 0 w 2369260"/>
                <a:gd name="connsiteY0" fmla="*/ 977900 h 1379527"/>
                <a:gd name="connsiteX1" fmla="*/ 1016000 w 2369260"/>
                <a:gd name="connsiteY1" fmla="*/ 0 h 1379527"/>
                <a:gd name="connsiteX2" fmla="*/ 2369260 w 2369260"/>
                <a:gd name="connsiteY2" fmla="*/ 0 h 1379527"/>
                <a:gd name="connsiteX3" fmla="*/ 2369260 w 2369260"/>
                <a:gd name="connsiteY3" fmla="*/ 1379527 h 1379527"/>
                <a:gd name="connsiteX4" fmla="*/ 0 w 2369260"/>
                <a:gd name="connsiteY4" fmla="*/ 977900 h 1379527"/>
                <a:gd name="connsiteX0" fmla="*/ 0 w 2369260"/>
                <a:gd name="connsiteY0" fmla="*/ 977900 h 1379527"/>
                <a:gd name="connsiteX1" fmla="*/ 1016000 w 2369260"/>
                <a:gd name="connsiteY1" fmla="*/ 0 h 1379527"/>
                <a:gd name="connsiteX2" fmla="*/ 2369260 w 2369260"/>
                <a:gd name="connsiteY2" fmla="*/ 0 h 1379527"/>
                <a:gd name="connsiteX3" fmla="*/ 2369260 w 2369260"/>
                <a:gd name="connsiteY3" fmla="*/ 1379527 h 1379527"/>
                <a:gd name="connsiteX4" fmla="*/ 0 w 2369260"/>
                <a:gd name="connsiteY4" fmla="*/ 977900 h 1379527"/>
                <a:gd name="connsiteX0" fmla="*/ 0 w 2369260"/>
                <a:gd name="connsiteY0" fmla="*/ 977900 h 1549944"/>
                <a:gd name="connsiteX1" fmla="*/ 1016000 w 2369260"/>
                <a:gd name="connsiteY1" fmla="*/ 0 h 1549944"/>
                <a:gd name="connsiteX2" fmla="*/ 2369260 w 2369260"/>
                <a:gd name="connsiteY2" fmla="*/ 0 h 1549944"/>
                <a:gd name="connsiteX3" fmla="*/ 2369260 w 2369260"/>
                <a:gd name="connsiteY3" fmla="*/ 1379527 h 1549944"/>
                <a:gd name="connsiteX4" fmla="*/ 0 w 2369260"/>
                <a:gd name="connsiteY4" fmla="*/ 977900 h 1549944"/>
                <a:gd name="connsiteX0" fmla="*/ 0 w 2369260"/>
                <a:gd name="connsiteY0" fmla="*/ 977900 h 1549944"/>
                <a:gd name="connsiteX1" fmla="*/ 1016000 w 2369260"/>
                <a:gd name="connsiteY1" fmla="*/ 0 h 1549944"/>
                <a:gd name="connsiteX2" fmla="*/ 2369260 w 2369260"/>
                <a:gd name="connsiteY2" fmla="*/ 1379527 h 1549944"/>
                <a:gd name="connsiteX3" fmla="*/ 0 w 2369260"/>
                <a:gd name="connsiteY3" fmla="*/ 977900 h 1549944"/>
                <a:gd name="connsiteX0" fmla="*/ 0 w 2369260"/>
                <a:gd name="connsiteY0" fmla="*/ 977900 h 1549944"/>
                <a:gd name="connsiteX1" fmla="*/ 1016000 w 2369260"/>
                <a:gd name="connsiteY1" fmla="*/ 0 h 1549944"/>
                <a:gd name="connsiteX2" fmla="*/ 1460500 w 2369260"/>
                <a:gd name="connsiteY2" fmla="*/ 460374 h 1549944"/>
                <a:gd name="connsiteX3" fmla="*/ 2369260 w 2369260"/>
                <a:gd name="connsiteY3" fmla="*/ 1379527 h 1549944"/>
                <a:gd name="connsiteX4" fmla="*/ 0 w 2369260"/>
                <a:gd name="connsiteY4" fmla="*/ 977900 h 1549944"/>
                <a:gd name="connsiteX0" fmla="*/ 0 w 2369260"/>
                <a:gd name="connsiteY0" fmla="*/ 977900 h 1549944"/>
                <a:gd name="connsiteX1" fmla="*/ 1016000 w 2369260"/>
                <a:gd name="connsiteY1" fmla="*/ 0 h 1549944"/>
                <a:gd name="connsiteX2" fmla="*/ 1670050 w 2369260"/>
                <a:gd name="connsiteY2" fmla="*/ 155574 h 1549944"/>
                <a:gd name="connsiteX3" fmla="*/ 2369260 w 2369260"/>
                <a:gd name="connsiteY3" fmla="*/ 1379527 h 1549944"/>
                <a:gd name="connsiteX4" fmla="*/ 0 w 2369260"/>
                <a:gd name="connsiteY4" fmla="*/ 977900 h 1549944"/>
                <a:gd name="connsiteX0" fmla="*/ 0 w 2369260"/>
                <a:gd name="connsiteY0" fmla="*/ 977900 h 1549944"/>
                <a:gd name="connsiteX1" fmla="*/ 1016000 w 2369260"/>
                <a:gd name="connsiteY1" fmla="*/ 0 h 1549944"/>
                <a:gd name="connsiteX2" fmla="*/ 1670050 w 2369260"/>
                <a:gd name="connsiteY2" fmla="*/ 155574 h 1549944"/>
                <a:gd name="connsiteX3" fmla="*/ 2369260 w 2369260"/>
                <a:gd name="connsiteY3" fmla="*/ 1379527 h 1549944"/>
                <a:gd name="connsiteX4" fmla="*/ 0 w 2369260"/>
                <a:gd name="connsiteY4" fmla="*/ 977900 h 1549944"/>
                <a:gd name="connsiteX0" fmla="*/ 0 w 2369260"/>
                <a:gd name="connsiteY0" fmla="*/ 977900 h 1549944"/>
                <a:gd name="connsiteX1" fmla="*/ 1016000 w 2369260"/>
                <a:gd name="connsiteY1" fmla="*/ 0 h 1549944"/>
                <a:gd name="connsiteX2" fmla="*/ 1670050 w 2369260"/>
                <a:gd name="connsiteY2" fmla="*/ 155574 h 1549944"/>
                <a:gd name="connsiteX3" fmla="*/ 2369260 w 2369260"/>
                <a:gd name="connsiteY3" fmla="*/ 1379527 h 1549944"/>
                <a:gd name="connsiteX4" fmla="*/ 0 w 2369260"/>
                <a:gd name="connsiteY4" fmla="*/ 977900 h 1549944"/>
                <a:gd name="connsiteX0" fmla="*/ 0 w 2369260"/>
                <a:gd name="connsiteY0" fmla="*/ 977900 h 1549944"/>
                <a:gd name="connsiteX1" fmla="*/ 1016000 w 2369260"/>
                <a:gd name="connsiteY1" fmla="*/ 0 h 1549944"/>
                <a:gd name="connsiteX2" fmla="*/ 1670050 w 2369260"/>
                <a:gd name="connsiteY2" fmla="*/ 155574 h 1549944"/>
                <a:gd name="connsiteX3" fmla="*/ 2369260 w 2369260"/>
                <a:gd name="connsiteY3" fmla="*/ 1379527 h 1549944"/>
                <a:gd name="connsiteX4" fmla="*/ 0 w 2369260"/>
                <a:gd name="connsiteY4" fmla="*/ 977900 h 1549944"/>
                <a:gd name="connsiteX0" fmla="*/ 0 w 2369260"/>
                <a:gd name="connsiteY0" fmla="*/ 977900 h 1549944"/>
                <a:gd name="connsiteX1" fmla="*/ 1016000 w 2369260"/>
                <a:gd name="connsiteY1" fmla="*/ 0 h 1549944"/>
                <a:gd name="connsiteX2" fmla="*/ 1670050 w 2369260"/>
                <a:gd name="connsiteY2" fmla="*/ 155574 h 1549944"/>
                <a:gd name="connsiteX3" fmla="*/ 2369260 w 2369260"/>
                <a:gd name="connsiteY3" fmla="*/ 1379527 h 1549944"/>
                <a:gd name="connsiteX4" fmla="*/ 0 w 2369260"/>
                <a:gd name="connsiteY4" fmla="*/ 977900 h 1549944"/>
                <a:gd name="connsiteX0" fmla="*/ 0 w 2369260"/>
                <a:gd name="connsiteY0" fmla="*/ 968375 h 1540419"/>
                <a:gd name="connsiteX1" fmla="*/ 1006475 w 2369260"/>
                <a:gd name="connsiteY1" fmla="*/ 0 h 1540419"/>
                <a:gd name="connsiteX2" fmla="*/ 1670050 w 2369260"/>
                <a:gd name="connsiteY2" fmla="*/ 146049 h 1540419"/>
                <a:gd name="connsiteX3" fmla="*/ 2369260 w 2369260"/>
                <a:gd name="connsiteY3" fmla="*/ 1370002 h 1540419"/>
                <a:gd name="connsiteX4" fmla="*/ 0 w 2369260"/>
                <a:gd name="connsiteY4" fmla="*/ 968375 h 1540419"/>
                <a:gd name="connsiteX0" fmla="*/ 0 w 2369260"/>
                <a:gd name="connsiteY0" fmla="*/ 968375 h 1540419"/>
                <a:gd name="connsiteX1" fmla="*/ 1006475 w 2369260"/>
                <a:gd name="connsiteY1" fmla="*/ 0 h 1540419"/>
                <a:gd name="connsiteX2" fmla="*/ 1670050 w 2369260"/>
                <a:gd name="connsiteY2" fmla="*/ 146049 h 1540419"/>
                <a:gd name="connsiteX3" fmla="*/ 2369260 w 2369260"/>
                <a:gd name="connsiteY3" fmla="*/ 1370002 h 1540419"/>
                <a:gd name="connsiteX4" fmla="*/ 0 w 2369260"/>
                <a:gd name="connsiteY4" fmla="*/ 968375 h 1540419"/>
                <a:gd name="connsiteX0" fmla="*/ 0 w 2369260"/>
                <a:gd name="connsiteY0" fmla="*/ 968375 h 1540419"/>
                <a:gd name="connsiteX1" fmla="*/ 1006475 w 2369260"/>
                <a:gd name="connsiteY1" fmla="*/ 0 h 1540419"/>
                <a:gd name="connsiteX2" fmla="*/ 1670050 w 2369260"/>
                <a:gd name="connsiteY2" fmla="*/ 146049 h 1540419"/>
                <a:gd name="connsiteX3" fmla="*/ 2369260 w 2369260"/>
                <a:gd name="connsiteY3" fmla="*/ 1370002 h 1540419"/>
                <a:gd name="connsiteX4" fmla="*/ 0 w 2369260"/>
                <a:gd name="connsiteY4" fmla="*/ 968375 h 1540419"/>
                <a:gd name="connsiteX0" fmla="*/ 0 w 2369260"/>
                <a:gd name="connsiteY0" fmla="*/ 993703 h 1565747"/>
                <a:gd name="connsiteX1" fmla="*/ 1006475 w 2369260"/>
                <a:gd name="connsiteY1" fmla="*/ 25328 h 1565747"/>
                <a:gd name="connsiteX2" fmla="*/ 1670050 w 2369260"/>
                <a:gd name="connsiteY2" fmla="*/ 171377 h 1565747"/>
                <a:gd name="connsiteX3" fmla="*/ 2369260 w 2369260"/>
                <a:gd name="connsiteY3" fmla="*/ 1395330 h 1565747"/>
                <a:gd name="connsiteX4" fmla="*/ 0 w 2369260"/>
                <a:gd name="connsiteY4" fmla="*/ 993703 h 1565747"/>
                <a:gd name="connsiteX0" fmla="*/ 48876 w 2418136"/>
                <a:gd name="connsiteY0" fmla="*/ 1001460 h 1573504"/>
                <a:gd name="connsiteX1" fmla="*/ 1055351 w 2418136"/>
                <a:gd name="connsiteY1" fmla="*/ 33085 h 1573504"/>
                <a:gd name="connsiteX2" fmla="*/ 1718926 w 2418136"/>
                <a:gd name="connsiteY2" fmla="*/ 179134 h 1573504"/>
                <a:gd name="connsiteX3" fmla="*/ 2418136 w 2418136"/>
                <a:gd name="connsiteY3" fmla="*/ 1403087 h 1573504"/>
                <a:gd name="connsiteX4" fmla="*/ 48876 w 2418136"/>
                <a:gd name="connsiteY4" fmla="*/ 1001460 h 1573504"/>
                <a:gd name="connsiteX0" fmla="*/ 48876 w 2418136"/>
                <a:gd name="connsiteY0" fmla="*/ 1001460 h 1577266"/>
                <a:gd name="connsiteX1" fmla="*/ 1055351 w 2418136"/>
                <a:gd name="connsiteY1" fmla="*/ 33085 h 1577266"/>
                <a:gd name="connsiteX2" fmla="*/ 1718926 w 2418136"/>
                <a:gd name="connsiteY2" fmla="*/ 179134 h 1577266"/>
                <a:gd name="connsiteX3" fmla="*/ 2418136 w 2418136"/>
                <a:gd name="connsiteY3" fmla="*/ 1403087 h 1577266"/>
                <a:gd name="connsiteX4" fmla="*/ 48876 w 2418136"/>
                <a:gd name="connsiteY4" fmla="*/ 1001460 h 1577266"/>
                <a:gd name="connsiteX0" fmla="*/ 49504 w 2418764"/>
                <a:gd name="connsiteY0" fmla="*/ 1029386 h 1605192"/>
                <a:gd name="connsiteX1" fmla="*/ 1055979 w 2418764"/>
                <a:gd name="connsiteY1" fmla="*/ 61011 h 1605192"/>
                <a:gd name="connsiteX2" fmla="*/ 1719554 w 2418764"/>
                <a:gd name="connsiteY2" fmla="*/ 207060 h 1605192"/>
                <a:gd name="connsiteX3" fmla="*/ 2418764 w 2418764"/>
                <a:gd name="connsiteY3" fmla="*/ 1431013 h 1605192"/>
                <a:gd name="connsiteX4" fmla="*/ 49504 w 2418764"/>
                <a:gd name="connsiteY4" fmla="*/ 1029386 h 1605192"/>
                <a:gd name="connsiteX0" fmla="*/ 47340 w 2416600"/>
                <a:gd name="connsiteY0" fmla="*/ 1029206 h 1605012"/>
                <a:gd name="connsiteX1" fmla="*/ 1053815 w 2416600"/>
                <a:gd name="connsiteY1" fmla="*/ 60831 h 1605012"/>
                <a:gd name="connsiteX2" fmla="*/ 1717390 w 2416600"/>
                <a:gd name="connsiteY2" fmla="*/ 206880 h 1605012"/>
                <a:gd name="connsiteX3" fmla="*/ 2416600 w 2416600"/>
                <a:gd name="connsiteY3" fmla="*/ 1430833 h 1605012"/>
                <a:gd name="connsiteX4" fmla="*/ 47340 w 2416600"/>
                <a:gd name="connsiteY4" fmla="*/ 1029206 h 160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6600" h="1605012">
                  <a:moveTo>
                    <a:pt x="47340" y="1029206"/>
                  </a:moveTo>
                  <a:cubicBezTo>
                    <a:pt x="-152156" y="538935"/>
                    <a:pt x="296988" y="-220686"/>
                    <a:pt x="1053815" y="60831"/>
                  </a:cubicBezTo>
                  <a:cubicBezTo>
                    <a:pt x="1268657" y="173014"/>
                    <a:pt x="1480323" y="221697"/>
                    <a:pt x="1717390" y="206880"/>
                  </a:cubicBezTo>
                  <a:cubicBezTo>
                    <a:pt x="1588510" y="792664"/>
                    <a:pt x="2024780" y="1283199"/>
                    <a:pt x="2416600" y="1430833"/>
                  </a:cubicBezTo>
                  <a:cubicBezTo>
                    <a:pt x="1664947" y="1763682"/>
                    <a:pt x="681518" y="1613932"/>
                    <a:pt x="47340" y="1029206"/>
                  </a:cubicBezTo>
                  <a:close/>
                </a:path>
              </a:pathLst>
            </a:custGeom>
            <a:solidFill>
              <a:srgbClr val="BD392F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2" name="Rectangle 7">
              <a:extLst>
                <a:ext uri="{FF2B5EF4-FFF2-40B4-BE49-F238E27FC236}">
                  <a16:creationId xmlns:a16="http://schemas.microsoft.com/office/drawing/2014/main" xmlns="" id="{F10A2022-FF32-443B-BBA2-25D5E8758925}"/>
                </a:ext>
              </a:extLst>
            </p:cNvPr>
            <p:cNvSpPr/>
            <p:nvPr/>
          </p:nvSpPr>
          <p:spPr bwMode="auto">
            <a:xfrm>
              <a:off x="4163219" y="1439984"/>
              <a:ext cx="1425813" cy="2684090"/>
            </a:xfrm>
            <a:custGeom>
              <a:avLst/>
              <a:gdLst>
                <a:gd name="connsiteX0" fmla="*/ 0 w 1743708"/>
                <a:gd name="connsiteY0" fmla="*/ 0 h 2397680"/>
                <a:gd name="connsiteX1" fmla="*/ 1743708 w 1743708"/>
                <a:gd name="connsiteY1" fmla="*/ 0 h 2397680"/>
                <a:gd name="connsiteX2" fmla="*/ 1743708 w 1743708"/>
                <a:gd name="connsiteY2" fmla="*/ 2397680 h 2397680"/>
                <a:gd name="connsiteX3" fmla="*/ 0 w 1743708"/>
                <a:gd name="connsiteY3" fmla="*/ 2397680 h 2397680"/>
                <a:gd name="connsiteX4" fmla="*/ 0 w 1743708"/>
                <a:gd name="connsiteY4" fmla="*/ 0 h 2397680"/>
                <a:gd name="connsiteX0" fmla="*/ 28575 w 1743708"/>
                <a:gd name="connsiteY0" fmla="*/ 19050 h 2397680"/>
                <a:gd name="connsiteX1" fmla="*/ 1743708 w 1743708"/>
                <a:gd name="connsiteY1" fmla="*/ 0 h 2397680"/>
                <a:gd name="connsiteX2" fmla="*/ 1743708 w 1743708"/>
                <a:gd name="connsiteY2" fmla="*/ 2397680 h 2397680"/>
                <a:gd name="connsiteX3" fmla="*/ 0 w 1743708"/>
                <a:gd name="connsiteY3" fmla="*/ 2397680 h 2397680"/>
                <a:gd name="connsiteX4" fmla="*/ 28575 w 1743708"/>
                <a:gd name="connsiteY4" fmla="*/ 19050 h 2397680"/>
                <a:gd name="connsiteX0" fmla="*/ 28575 w 1743708"/>
                <a:gd name="connsiteY0" fmla="*/ 19050 h 2397680"/>
                <a:gd name="connsiteX1" fmla="*/ 1743708 w 1743708"/>
                <a:gd name="connsiteY1" fmla="*/ 0 h 2397680"/>
                <a:gd name="connsiteX2" fmla="*/ 1743708 w 1743708"/>
                <a:gd name="connsiteY2" fmla="*/ 2397680 h 2397680"/>
                <a:gd name="connsiteX3" fmla="*/ 388119 w 1743708"/>
                <a:gd name="connsiteY3" fmla="*/ 2397680 h 2397680"/>
                <a:gd name="connsiteX4" fmla="*/ 0 w 1743708"/>
                <a:gd name="connsiteY4" fmla="*/ 2397680 h 2397680"/>
                <a:gd name="connsiteX5" fmla="*/ 28575 w 1743708"/>
                <a:gd name="connsiteY5" fmla="*/ 19050 h 2397680"/>
                <a:gd name="connsiteX0" fmla="*/ 0 w 1715133"/>
                <a:gd name="connsiteY0" fmla="*/ 19050 h 2397680"/>
                <a:gd name="connsiteX1" fmla="*/ 1715133 w 1715133"/>
                <a:gd name="connsiteY1" fmla="*/ 0 h 2397680"/>
                <a:gd name="connsiteX2" fmla="*/ 1715133 w 1715133"/>
                <a:gd name="connsiteY2" fmla="*/ 2397680 h 2397680"/>
                <a:gd name="connsiteX3" fmla="*/ 359544 w 1715133"/>
                <a:gd name="connsiteY3" fmla="*/ 2397680 h 2397680"/>
                <a:gd name="connsiteX4" fmla="*/ 0 w 1715133"/>
                <a:gd name="connsiteY4" fmla="*/ 19050 h 2397680"/>
                <a:gd name="connsiteX0" fmla="*/ 0 w 1715133"/>
                <a:gd name="connsiteY0" fmla="*/ 19050 h 2397680"/>
                <a:gd name="connsiteX1" fmla="*/ 1715133 w 1715133"/>
                <a:gd name="connsiteY1" fmla="*/ 0 h 2397680"/>
                <a:gd name="connsiteX2" fmla="*/ 1715133 w 1715133"/>
                <a:gd name="connsiteY2" fmla="*/ 2397680 h 2397680"/>
                <a:gd name="connsiteX3" fmla="*/ 359544 w 1715133"/>
                <a:gd name="connsiteY3" fmla="*/ 2397680 h 2397680"/>
                <a:gd name="connsiteX4" fmla="*/ 0 w 1715133"/>
                <a:gd name="connsiteY4" fmla="*/ 19050 h 2397680"/>
                <a:gd name="connsiteX0" fmla="*/ 174631 w 1889764"/>
                <a:gd name="connsiteY0" fmla="*/ 19050 h 2397680"/>
                <a:gd name="connsiteX1" fmla="*/ 1889764 w 1889764"/>
                <a:gd name="connsiteY1" fmla="*/ 0 h 2397680"/>
                <a:gd name="connsiteX2" fmla="*/ 1889764 w 1889764"/>
                <a:gd name="connsiteY2" fmla="*/ 2397680 h 2397680"/>
                <a:gd name="connsiteX3" fmla="*/ 534175 w 1889764"/>
                <a:gd name="connsiteY3" fmla="*/ 2397680 h 2397680"/>
                <a:gd name="connsiteX4" fmla="*/ 174631 w 1889764"/>
                <a:gd name="connsiteY4" fmla="*/ 19050 h 2397680"/>
                <a:gd name="connsiteX0" fmla="*/ 176734 w 1891867"/>
                <a:gd name="connsiteY0" fmla="*/ 19050 h 2397680"/>
                <a:gd name="connsiteX1" fmla="*/ 1891867 w 1891867"/>
                <a:gd name="connsiteY1" fmla="*/ 0 h 2397680"/>
                <a:gd name="connsiteX2" fmla="*/ 1891867 w 1891867"/>
                <a:gd name="connsiteY2" fmla="*/ 2397680 h 2397680"/>
                <a:gd name="connsiteX3" fmla="*/ 536278 w 1891867"/>
                <a:gd name="connsiteY3" fmla="*/ 2397680 h 2397680"/>
                <a:gd name="connsiteX4" fmla="*/ 176734 w 1891867"/>
                <a:gd name="connsiteY4" fmla="*/ 19050 h 2397680"/>
                <a:gd name="connsiteX0" fmla="*/ 184128 w 1899261"/>
                <a:gd name="connsiteY0" fmla="*/ 19050 h 2397680"/>
                <a:gd name="connsiteX1" fmla="*/ 1899261 w 1899261"/>
                <a:gd name="connsiteY1" fmla="*/ 0 h 2397680"/>
                <a:gd name="connsiteX2" fmla="*/ 1899261 w 1899261"/>
                <a:gd name="connsiteY2" fmla="*/ 2397680 h 2397680"/>
                <a:gd name="connsiteX3" fmla="*/ 543672 w 1899261"/>
                <a:gd name="connsiteY3" fmla="*/ 2397680 h 2397680"/>
                <a:gd name="connsiteX4" fmla="*/ 184128 w 1899261"/>
                <a:gd name="connsiteY4" fmla="*/ 19050 h 2397680"/>
                <a:gd name="connsiteX0" fmla="*/ 184128 w 1899261"/>
                <a:gd name="connsiteY0" fmla="*/ 19050 h 2397680"/>
                <a:gd name="connsiteX1" fmla="*/ 1899261 w 1899261"/>
                <a:gd name="connsiteY1" fmla="*/ 0 h 2397680"/>
                <a:gd name="connsiteX2" fmla="*/ 543672 w 1899261"/>
                <a:gd name="connsiteY2" fmla="*/ 2397680 h 2397680"/>
                <a:gd name="connsiteX3" fmla="*/ 184128 w 1899261"/>
                <a:gd name="connsiteY3" fmla="*/ 19050 h 2397680"/>
                <a:gd name="connsiteX0" fmla="*/ 184128 w 1899261"/>
                <a:gd name="connsiteY0" fmla="*/ 19050 h 2397680"/>
                <a:gd name="connsiteX1" fmla="*/ 1899261 w 1899261"/>
                <a:gd name="connsiteY1" fmla="*/ 0 h 2397680"/>
                <a:gd name="connsiteX2" fmla="*/ 1262810 w 1899261"/>
                <a:gd name="connsiteY2" fmla="*/ 1128473 h 2397680"/>
                <a:gd name="connsiteX3" fmla="*/ 543672 w 1899261"/>
                <a:gd name="connsiteY3" fmla="*/ 2397680 h 2397680"/>
                <a:gd name="connsiteX4" fmla="*/ 184128 w 1899261"/>
                <a:gd name="connsiteY4" fmla="*/ 19050 h 2397680"/>
                <a:gd name="connsiteX0" fmla="*/ 184128 w 1899261"/>
                <a:gd name="connsiteY0" fmla="*/ 19050 h 2397680"/>
                <a:gd name="connsiteX1" fmla="*/ 1899261 w 1899261"/>
                <a:gd name="connsiteY1" fmla="*/ 0 h 2397680"/>
                <a:gd name="connsiteX2" fmla="*/ 1484267 w 1899261"/>
                <a:gd name="connsiteY2" fmla="*/ 1345167 h 2397680"/>
                <a:gd name="connsiteX3" fmla="*/ 543672 w 1899261"/>
                <a:gd name="connsiteY3" fmla="*/ 2397680 h 2397680"/>
                <a:gd name="connsiteX4" fmla="*/ 184128 w 1899261"/>
                <a:gd name="connsiteY4" fmla="*/ 19050 h 2397680"/>
                <a:gd name="connsiteX0" fmla="*/ 184128 w 1899261"/>
                <a:gd name="connsiteY0" fmla="*/ 19050 h 2397680"/>
                <a:gd name="connsiteX1" fmla="*/ 1899261 w 1899261"/>
                <a:gd name="connsiteY1" fmla="*/ 0 h 2397680"/>
                <a:gd name="connsiteX2" fmla="*/ 1484267 w 1899261"/>
                <a:gd name="connsiteY2" fmla="*/ 1345167 h 2397680"/>
                <a:gd name="connsiteX3" fmla="*/ 543672 w 1899261"/>
                <a:gd name="connsiteY3" fmla="*/ 2397680 h 2397680"/>
                <a:gd name="connsiteX4" fmla="*/ 184128 w 1899261"/>
                <a:gd name="connsiteY4" fmla="*/ 19050 h 2397680"/>
                <a:gd name="connsiteX0" fmla="*/ 184128 w 1899261"/>
                <a:gd name="connsiteY0" fmla="*/ 19050 h 2397680"/>
                <a:gd name="connsiteX1" fmla="*/ 1899261 w 1899261"/>
                <a:gd name="connsiteY1" fmla="*/ 0 h 2397680"/>
                <a:gd name="connsiteX2" fmla="*/ 1484267 w 1899261"/>
                <a:gd name="connsiteY2" fmla="*/ 1345167 h 2397680"/>
                <a:gd name="connsiteX3" fmla="*/ 543672 w 1899261"/>
                <a:gd name="connsiteY3" fmla="*/ 2397680 h 2397680"/>
                <a:gd name="connsiteX4" fmla="*/ 184128 w 1899261"/>
                <a:gd name="connsiteY4" fmla="*/ 19050 h 2397680"/>
                <a:gd name="connsiteX0" fmla="*/ 184128 w 1899261"/>
                <a:gd name="connsiteY0" fmla="*/ 19050 h 2397680"/>
                <a:gd name="connsiteX1" fmla="*/ 1899261 w 1899261"/>
                <a:gd name="connsiteY1" fmla="*/ 0 h 2397680"/>
                <a:gd name="connsiteX2" fmla="*/ 1484267 w 1899261"/>
                <a:gd name="connsiteY2" fmla="*/ 1345167 h 2397680"/>
                <a:gd name="connsiteX3" fmla="*/ 543672 w 1899261"/>
                <a:gd name="connsiteY3" fmla="*/ 2397680 h 2397680"/>
                <a:gd name="connsiteX4" fmla="*/ 184128 w 1899261"/>
                <a:gd name="connsiteY4" fmla="*/ 19050 h 2397680"/>
                <a:gd name="connsiteX0" fmla="*/ 184128 w 1484267"/>
                <a:gd name="connsiteY0" fmla="*/ 0 h 2378630"/>
                <a:gd name="connsiteX1" fmla="*/ 1484267 w 1484267"/>
                <a:gd name="connsiteY1" fmla="*/ 1326117 h 2378630"/>
                <a:gd name="connsiteX2" fmla="*/ 543672 w 1484267"/>
                <a:gd name="connsiteY2" fmla="*/ 2378630 h 2378630"/>
                <a:gd name="connsiteX3" fmla="*/ 184128 w 1484267"/>
                <a:gd name="connsiteY3" fmla="*/ 0 h 2378630"/>
                <a:gd name="connsiteX0" fmla="*/ 184128 w 1484267"/>
                <a:gd name="connsiteY0" fmla="*/ 0 h 2378630"/>
                <a:gd name="connsiteX1" fmla="*/ 1055642 w 1484267"/>
                <a:gd name="connsiteY1" fmla="*/ 885586 h 2378630"/>
                <a:gd name="connsiteX2" fmla="*/ 1484267 w 1484267"/>
                <a:gd name="connsiteY2" fmla="*/ 1326117 h 2378630"/>
                <a:gd name="connsiteX3" fmla="*/ 543672 w 1484267"/>
                <a:gd name="connsiteY3" fmla="*/ 2378630 h 2378630"/>
                <a:gd name="connsiteX4" fmla="*/ 184128 w 1484267"/>
                <a:gd name="connsiteY4" fmla="*/ 0 h 2378630"/>
                <a:gd name="connsiteX0" fmla="*/ 184128 w 1484267"/>
                <a:gd name="connsiteY0" fmla="*/ 0 h 2378630"/>
                <a:gd name="connsiteX1" fmla="*/ 1427117 w 1484267"/>
                <a:gd name="connsiteY1" fmla="*/ 618886 h 2378630"/>
                <a:gd name="connsiteX2" fmla="*/ 1484267 w 1484267"/>
                <a:gd name="connsiteY2" fmla="*/ 1326117 h 2378630"/>
                <a:gd name="connsiteX3" fmla="*/ 543672 w 1484267"/>
                <a:gd name="connsiteY3" fmla="*/ 2378630 h 2378630"/>
                <a:gd name="connsiteX4" fmla="*/ 184128 w 1484267"/>
                <a:gd name="connsiteY4" fmla="*/ 0 h 2378630"/>
                <a:gd name="connsiteX0" fmla="*/ 184128 w 1484267"/>
                <a:gd name="connsiteY0" fmla="*/ 0 h 2378630"/>
                <a:gd name="connsiteX1" fmla="*/ 1427117 w 1484267"/>
                <a:gd name="connsiteY1" fmla="*/ 618886 h 2378630"/>
                <a:gd name="connsiteX2" fmla="*/ 1484267 w 1484267"/>
                <a:gd name="connsiteY2" fmla="*/ 1326117 h 2378630"/>
                <a:gd name="connsiteX3" fmla="*/ 543672 w 1484267"/>
                <a:gd name="connsiteY3" fmla="*/ 2378630 h 2378630"/>
                <a:gd name="connsiteX4" fmla="*/ 184128 w 1484267"/>
                <a:gd name="connsiteY4" fmla="*/ 0 h 2378630"/>
                <a:gd name="connsiteX0" fmla="*/ 184128 w 1484267"/>
                <a:gd name="connsiteY0" fmla="*/ 0 h 2378630"/>
                <a:gd name="connsiteX1" fmla="*/ 1415210 w 1484267"/>
                <a:gd name="connsiteY1" fmla="*/ 630792 h 2378630"/>
                <a:gd name="connsiteX2" fmla="*/ 1484267 w 1484267"/>
                <a:gd name="connsiteY2" fmla="*/ 1326117 h 2378630"/>
                <a:gd name="connsiteX3" fmla="*/ 543672 w 1484267"/>
                <a:gd name="connsiteY3" fmla="*/ 2378630 h 2378630"/>
                <a:gd name="connsiteX4" fmla="*/ 184128 w 1484267"/>
                <a:gd name="connsiteY4" fmla="*/ 0 h 2378630"/>
                <a:gd name="connsiteX0" fmla="*/ 184128 w 1484267"/>
                <a:gd name="connsiteY0" fmla="*/ 0 h 2378630"/>
                <a:gd name="connsiteX1" fmla="*/ 1415210 w 1484267"/>
                <a:gd name="connsiteY1" fmla="*/ 630792 h 2378630"/>
                <a:gd name="connsiteX2" fmla="*/ 1484267 w 1484267"/>
                <a:gd name="connsiteY2" fmla="*/ 1326117 h 2378630"/>
                <a:gd name="connsiteX3" fmla="*/ 543672 w 1484267"/>
                <a:gd name="connsiteY3" fmla="*/ 2378630 h 2378630"/>
                <a:gd name="connsiteX4" fmla="*/ 184128 w 1484267"/>
                <a:gd name="connsiteY4" fmla="*/ 0 h 2378630"/>
                <a:gd name="connsiteX0" fmla="*/ 184128 w 1484267"/>
                <a:gd name="connsiteY0" fmla="*/ 168305 h 2546935"/>
                <a:gd name="connsiteX1" fmla="*/ 1415210 w 1484267"/>
                <a:gd name="connsiteY1" fmla="*/ 799097 h 2546935"/>
                <a:gd name="connsiteX2" fmla="*/ 1484267 w 1484267"/>
                <a:gd name="connsiteY2" fmla="*/ 1494422 h 2546935"/>
                <a:gd name="connsiteX3" fmla="*/ 543672 w 1484267"/>
                <a:gd name="connsiteY3" fmla="*/ 2546935 h 2546935"/>
                <a:gd name="connsiteX4" fmla="*/ 184128 w 1484267"/>
                <a:gd name="connsiteY4" fmla="*/ 168305 h 2546935"/>
                <a:gd name="connsiteX0" fmla="*/ 184128 w 1484267"/>
                <a:gd name="connsiteY0" fmla="*/ 179128 h 2557758"/>
                <a:gd name="connsiteX1" fmla="*/ 1415210 w 1484267"/>
                <a:gd name="connsiteY1" fmla="*/ 809920 h 2557758"/>
                <a:gd name="connsiteX2" fmla="*/ 1484267 w 1484267"/>
                <a:gd name="connsiteY2" fmla="*/ 1505245 h 2557758"/>
                <a:gd name="connsiteX3" fmla="*/ 543672 w 1484267"/>
                <a:gd name="connsiteY3" fmla="*/ 2557758 h 2557758"/>
                <a:gd name="connsiteX4" fmla="*/ 184128 w 1484267"/>
                <a:gd name="connsiteY4" fmla="*/ 179128 h 2557758"/>
                <a:gd name="connsiteX0" fmla="*/ 184128 w 1484267"/>
                <a:gd name="connsiteY0" fmla="*/ 170701 h 2549331"/>
                <a:gd name="connsiteX1" fmla="*/ 1415210 w 1484267"/>
                <a:gd name="connsiteY1" fmla="*/ 801493 h 2549331"/>
                <a:gd name="connsiteX2" fmla="*/ 1484267 w 1484267"/>
                <a:gd name="connsiteY2" fmla="*/ 1496818 h 2549331"/>
                <a:gd name="connsiteX3" fmla="*/ 543672 w 1484267"/>
                <a:gd name="connsiteY3" fmla="*/ 2549331 h 2549331"/>
                <a:gd name="connsiteX4" fmla="*/ 184128 w 1484267"/>
                <a:gd name="connsiteY4" fmla="*/ 170701 h 2549331"/>
                <a:gd name="connsiteX0" fmla="*/ 184128 w 1484267"/>
                <a:gd name="connsiteY0" fmla="*/ 174969 h 2553599"/>
                <a:gd name="connsiteX1" fmla="*/ 1415210 w 1484267"/>
                <a:gd name="connsiteY1" fmla="*/ 805761 h 2553599"/>
                <a:gd name="connsiteX2" fmla="*/ 1484267 w 1484267"/>
                <a:gd name="connsiteY2" fmla="*/ 1501086 h 2553599"/>
                <a:gd name="connsiteX3" fmla="*/ 543672 w 1484267"/>
                <a:gd name="connsiteY3" fmla="*/ 2553599 h 2553599"/>
                <a:gd name="connsiteX4" fmla="*/ 184128 w 1484267"/>
                <a:gd name="connsiteY4" fmla="*/ 174969 h 2553599"/>
                <a:gd name="connsiteX0" fmla="*/ 184128 w 1484267"/>
                <a:gd name="connsiteY0" fmla="*/ 174969 h 2553599"/>
                <a:gd name="connsiteX1" fmla="*/ 1415210 w 1484267"/>
                <a:gd name="connsiteY1" fmla="*/ 805761 h 2553599"/>
                <a:gd name="connsiteX2" fmla="*/ 1484267 w 1484267"/>
                <a:gd name="connsiteY2" fmla="*/ 1501086 h 2553599"/>
                <a:gd name="connsiteX3" fmla="*/ 543672 w 1484267"/>
                <a:gd name="connsiteY3" fmla="*/ 2553599 h 2553599"/>
                <a:gd name="connsiteX4" fmla="*/ 184128 w 1484267"/>
                <a:gd name="connsiteY4" fmla="*/ 174969 h 2553599"/>
                <a:gd name="connsiteX0" fmla="*/ 184128 w 1484267"/>
                <a:gd name="connsiteY0" fmla="*/ 174969 h 2553599"/>
                <a:gd name="connsiteX1" fmla="*/ 1415210 w 1484267"/>
                <a:gd name="connsiteY1" fmla="*/ 805761 h 2553599"/>
                <a:gd name="connsiteX2" fmla="*/ 1484267 w 1484267"/>
                <a:gd name="connsiteY2" fmla="*/ 1501086 h 2553599"/>
                <a:gd name="connsiteX3" fmla="*/ 543672 w 1484267"/>
                <a:gd name="connsiteY3" fmla="*/ 2553599 h 2553599"/>
                <a:gd name="connsiteX4" fmla="*/ 184128 w 1484267"/>
                <a:gd name="connsiteY4" fmla="*/ 174969 h 255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4267" h="2553599">
                  <a:moveTo>
                    <a:pt x="184128" y="174969"/>
                  </a:moveTo>
                  <a:cubicBezTo>
                    <a:pt x="584171" y="-199761"/>
                    <a:pt x="1472368" y="35109"/>
                    <a:pt x="1415210" y="805761"/>
                  </a:cubicBezTo>
                  <a:cubicBezTo>
                    <a:pt x="1364410" y="1049442"/>
                    <a:pt x="1394573" y="1207398"/>
                    <a:pt x="1484267" y="1501086"/>
                  </a:cubicBezTo>
                  <a:cubicBezTo>
                    <a:pt x="1058817" y="1551886"/>
                    <a:pt x="585741" y="1895580"/>
                    <a:pt x="543672" y="2553599"/>
                  </a:cubicBezTo>
                  <a:cubicBezTo>
                    <a:pt x="-47663" y="1863115"/>
                    <a:pt x="-138937" y="886884"/>
                    <a:pt x="184128" y="174969"/>
                  </a:cubicBezTo>
                  <a:close/>
                </a:path>
              </a:pathLst>
            </a:custGeom>
            <a:solidFill>
              <a:srgbClr val="445469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3" name="Rectangle 7">
              <a:extLst>
                <a:ext uri="{FF2B5EF4-FFF2-40B4-BE49-F238E27FC236}">
                  <a16:creationId xmlns:a16="http://schemas.microsoft.com/office/drawing/2014/main" xmlns="" id="{5D8E64EB-1F17-4FA2-B59D-D07B1F8DBD1E}"/>
                </a:ext>
              </a:extLst>
            </p:cNvPr>
            <p:cNvSpPr/>
            <p:nvPr/>
          </p:nvSpPr>
          <p:spPr bwMode="auto">
            <a:xfrm>
              <a:off x="4491044" y="162108"/>
              <a:ext cx="2403073" cy="1749372"/>
            </a:xfrm>
            <a:custGeom>
              <a:avLst/>
              <a:gdLst>
                <a:gd name="connsiteX0" fmla="*/ 0 w 2508801"/>
                <a:gd name="connsiteY0" fmla="*/ 0 h 1650545"/>
                <a:gd name="connsiteX1" fmla="*/ 2508801 w 2508801"/>
                <a:gd name="connsiteY1" fmla="*/ 0 h 1650545"/>
                <a:gd name="connsiteX2" fmla="*/ 2508801 w 2508801"/>
                <a:gd name="connsiteY2" fmla="*/ 1650545 h 1650545"/>
                <a:gd name="connsiteX3" fmla="*/ 0 w 2508801"/>
                <a:gd name="connsiteY3" fmla="*/ 1650545 h 1650545"/>
                <a:gd name="connsiteX4" fmla="*/ 0 w 2508801"/>
                <a:gd name="connsiteY4" fmla="*/ 0 h 1650545"/>
                <a:gd name="connsiteX0" fmla="*/ 0 w 2508801"/>
                <a:gd name="connsiteY0" fmla="*/ 0 h 1650545"/>
                <a:gd name="connsiteX1" fmla="*/ 2157412 w 2508801"/>
                <a:gd name="connsiteY1" fmla="*/ 338 h 1650545"/>
                <a:gd name="connsiteX2" fmla="*/ 2508801 w 2508801"/>
                <a:gd name="connsiteY2" fmla="*/ 0 h 1650545"/>
                <a:gd name="connsiteX3" fmla="*/ 2508801 w 2508801"/>
                <a:gd name="connsiteY3" fmla="*/ 1650545 h 1650545"/>
                <a:gd name="connsiteX4" fmla="*/ 0 w 2508801"/>
                <a:gd name="connsiteY4" fmla="*/ 1650545 h 1650545"/>
                <a:gd name="connsiteX5" fmla="*/ 0 w 2508801"/>
                <a:gd name="connsiteY5" fmla="*/ 0 h 1650545"/>
                <a:gd name="connsiteX0" fmla="*/ 0 w 2508801"/>
                <a:gd name="connsiteY0" fmla="*/ 0 h 1650545"/>
                <a:gd name="connsiteX1" fmla="*/ 2157412 w 2508801"/>
                <a:gd name="connsiteY1" fmla="*/ 338 h 1650545"/>
                <a:gd name="connsiteX2" fmla="*/ 2508801 w 2508801"/>
                <a:gd name="connsiteY2" fmla="*/ 0 h 1650545"/>
                <a:gd name="connsiteX3" fmla="*/ 2508801 w 2508801"/>
                <a:gd name="connsiteY3" fmla="*/ 1650545 h 1650545"/>
                <a:gd name="connsiteX4" fmla="*/ 0 w 2508801"/>
                <a:gd name="connsiteY4" fmla="*/ 1650545 h 1650545"/>
                <a:gd name="connsiteX5" fmla="*/ 0 w 2508801"/>
                <a:gd name="connsiteY5" fmla="*/ 1074282 h 1650545"/>
                <a:gd name="connsiteX6" fmla="*/ 0 w 2508801"/>
                <a:gd name="connsiteY6" fmla="*/ 0 h 1650545"/>
                <a:gd name="connsiteX0" fmla="*/ 0 w 2508801"/>
                <a:gd name="connsiteY0" fmla="*/ 0 h 1650545"/>
                <a:gd name="connsiteX1" fmla="*/ 2157412 w 2508801"/>
                <a:gd name="connsiteY1" fmla="*/ 338 h 1650545"/>
                <a:gd name="connsiteX2" fmla="*/ 2508801 w 2508801"/>
                <a:gd name="connsiteY2" fmla="*/ 0 h 1650545"/>
                <a:gd name="connsiteX3" fmla="*/ 2508801 w 2508801"/>
                <a:gd name="connsiteY3" fmla="*/ 1650545 h 1650545"/>
                <a:gd name="connsiteX4" fmla="*/ 1285875 w 2508801"/>
                <a:gd name="connsiteY4" fmla="*/ 1650545 h 1650545"/>
                <a:gd name="connsiteX5" fmla="*/ 0 w 2508801"/>
                <a:gd name="connsiteY5" fmla="*/ 1650545 h 1650545"/>
                <a:gd name="connsiteX6" fmla="*/ 0 w 2508801"/>
                <a:gd name="connsiteY6" fmla="*/ 1074282 h 1650545"/>
                <a:gd name="connsiteX7" fmla="*/ 0 w 2508801"/>
                <a:gd name="connsiteY7" fmla="*/ 0 h 1650545"/>
                <a:gd name="connsiteX0" fmla="*/ 0 w 2508801"/>
                <a:gd name="connsiteY0" fmla="*/ 0 h 1650545"/>
                <a:gd name="connsiteX1" fmla="*/ 2157412 w 2508801"/>
                <a:gd name="connsiteY1" fmla="*/ 338 h 1650545"/>
                <a:gd name="connsiteX2" fmla="*/ 2508801 w 2508801"/>
                <a:gd name="connsiteY2" fmla="*/ 0 h 1650545"/>
                <a:gd name="connsiteX3" fmla="*/ 2508801 w 2508801"/>
                <a:gd name="connsiteY3" fmla="*/ 1650545 h 1650545"/>
                <a:gd name="connsiteX4" fmla="*/ 1285875 w 2508801"/>
                <a:gd name="connsiteY4" fmla="*/ 1650545 h 1650545"/>
                <a:gd name="connsiteX5" fmla="*/ 0 w 2508801"/>
                <a:gd name="connsiteY5" fmla="*/ 1074282 h 1650545"/>
                <a:gd name="connsiteX6" fmla="*/ 0 w 2508801"/>
                <a:gd name="connsiteY6" fmla="*/ 0 h 1650545"/>
                <a:gd name="connsiteX0" fmla="*/ 0 w 2508801"/>
                <a:gd name="connsiteY0" fmla="*/ 0 h 1650545"/>
                <a:gd name="connsiteX1" fmla="*/ 2157412 w 2508801"/>
                <a:gd name="connsiteY1" fmla="*/ 338 h 1650545"/>
                <a:gd name="connsiteX2" fmla="*/ 2508801 w 2508801"/>
                <a:gd name="connsiteY2" fmla="*/ 0 h 1650545"/>
                <a:gd name="connsiteX3" fmla="*/ 2508801 w 2508801"/>
                <a:gd name="connsiteY3" fmla="*/ 1650545 h 1650545"/>
                <a:gd name="connsiteX4" fmla="*/ 1285875 w 2508801"/>
                <a:gd name="connsiteY4" fmla="*/ 1650545 h 1650545"/>
                <a:gd name="connsiteX5" fmla="*/ 0 w 2508801"/>
                <a:gd name="connsiteY5" fmla="*/ 1074282 h 1650545"/>
                <a:gd name="connsiteX6" fmla="*/ 0 w 2508801"/>
                <a:gd name="connsiteY6" fmla="*/ 0 h 1650545"/>
                <a:gd name="connsiteX0" fmla="*/ 0 w 2508801"/>
                <a:gd name="connsiteY0" fmla="*/ 0 h 1650545"/>
                <a:gd name="connsiteX1" fmla="*/ 2157412 w 2508801"/>
                <a:gd name="connsiteY1" fmla="*/ 338 h 1650545"/>
                <a:gd name="connsiteX2" fmla="*/ 2508801 w 2508801"/>
                <a:gd name="connsiteY2" fmla="*/ 0 h 1650545"/>
                <a:gd name="connsiteX3" fmla="*/ 2508801 w 2508801"/>
                <a:gd name="connsiteY3" fmla="*/ 1650545 h 1650545"/>
                <a:gd name="connsiteX4" fmla="*/ 1285875 w 2508801"/>
                <a:gd name="connsiteY4" fmla="*/ 1650545 h 1650545"/>
                <a:gd name="connsiteX5" fmla="*/ 0 w 2508801"/>
                <a:gd name="connsiteY5" fmla="*/ 1074282 h 1650545"/>
                <a:gd name="connsiteX6" fmla="*/ 0 w 2508801"/>
                <a:gd name="connsiteY6" fmla="*/ 0 h 1650545"/>
                <a:gd name="connsiteX0" fmla="*/ 0 w 2508801"/>
                <a:gd name="connsiteY0" fmla="*/ 0 h 1650545"/>
                <a:gd name="connsiteX1" fmla="*/ 2157412 w 2508801"/>
                <a:gd name="connsiteY1" fmla="*/ 338 h 1650545"/>
                <a:gd name="connsiteX2" fmla="*/ 2508801 w 2508801"/>
                <a:gd name="connsiteY2" fmla="*/ 0 h 1650545"/>
                <a:gd name="connsiteX3" fmla="*/ 2508801 w 2508801"/>
                <a:gd name="connsiteY3" fmla="*/ 1650545 h 1650545"/>
                <a:gd name="connsiteX4" fmla="*/ 1285875 w 2508801"/>
                <a:gd name="connsiteY4" fmla="*/ 1650545 h 1650545"/>
                <a:gd name="connsiteX5" fmla="*/ 0 w 2508801"/>
                <a:gd name="connsiteY5" fmla="*/ 1074282 h 1650545"/>
                <a:gd name="connsiteX6" fmla="*/ 0 w 2508801"/>
                <a:gd name="connsiteY6" fmla="*/ 0 h 1650545"/>
                <a:gd name="connsiteX0" fmla="*/ 0 w 2508801"/>
                <a:gd name="connsiteY0" fmla="*/ 1074282 h 1650545"/>
                <a:gd name="connsiteX1" fmla="*/ 2157412 w 2508801"/>
                <a:gd name="connsiteY1" fmla="*/ 338 h 1650545"/>
                <a:gd name="connsiteX2" fmla="*/ 2508801 w 2508801"/>
                <a:gd name="connsiteY2" fmla="*/ 0 h 1650545"/>
                <a:gd name="connsiteX3" fmla="*/ 2508801 w 2508801"/>
                <a:gd name="connsiteY3" fmla="*/ 1650545 h 1650545"/>
                <a:gd name="connsiteX4" fmla="*/ 1285875 w 2508801"/>
                <a:gd name="connsiteY4" fmla="*/ 1650545 h 1650545"/>
                <a:gd name="connsiteX5" fmla="*/ 0 w 2508801"/>
                <a:gd name="connsiteY5" fmla="*/ 1074282 h 1650545"/>
                <a:gd name="connsiteX0" fmla="*/ 0 w 2508801"/>
                <a:gd name="connsiteY0" fmla="*/ 1081895 h 1658158"/>
                <a:gd name="connsiteX1" fmla="*/ 2157412 w 2508801"/>
                <a:gd name="connsiteY1" fmla="*/ 7951 h 1658158"/>
                <a:gd name="connsiteX2" fmla="*/ 2508801 w 2508801"/>
                <a:gd name="connsiteY2" fmla="*/ 7613 h 1658158"/>
                <a:gd name="connsiteX3" fmla="*/ 2508801 w 2508801"/>
                <a:gd name="connsiteY3" fmla="*/ 1658158 h 1658158"/>
                <a:gd name="connsiteX4" fmla="*/ 1285875 w 2508801"/>
                <a:gd name="connsiteY4" fmla="*/ 1658158 h 1658158"/>
                <a:gd name="connsiteX5" fmla="*/ 0 w 2508801"/>
                <a:gd name="connsiteY5" fmla="*/ 1081895 h 1658158"/>
                <a:gd name="connsiteX0" fmla="*/ 0 w 2508801"/>
                <a:gd name="connsiteY0" fmla="*/ 1085725 h 1661988"/>
                <a:gd name="connsiteX1" fmla="*/ 2157412 w 2508801"/>
                <a:gd name="connsiteY1" fmla="*/ 11781 h 1661988"/>
                <a:gd name="connsiteX2" fmla="*/ 2508801 w 2508801"/>
                <a:gd name="connsiteY2" fmla="*/ 11443 h 1661988"/>
                <a:gd name="connsiteX3" fmla="*/ 2508801 w 2508801"/>
                <a:gd name="connsiteY3" fmla="*/ 1661988 h 1661988"/>
                <a:gd name="connsiteX4" fmla="*/ 1285875 w 2508801"/>
                <a:gd name="connsiteY4" fmla="*/ 1661988 h 1661988"/>
                <a:gd name="connsiteX5" fmla="*/ 0 w 2508801"/>
                <a:gd name="connsiteY5" fmla="*/ 1085725 h 1661988"/>
                <a:gd name="connsiteX0" fmla="*/ 0 w 2508801"/>
                <a:gd name="connsiteY0" fmla="*/ 1085725 h 1661988"/>
                <a:gd name="connsiteX1" fmla="*/ 2157412 w 2508801"/>
                <a:gd name="connsiteY1" fmla="*/ 11781 h 1661988"/>
                <a:gd name="connsiteX2" fmla="*/ 2508801 w 2508801"/>
                <a:gd name="connsiteY2" fmla="*/ 1661988 h 1661988"/>
                <a:gd name="connsiteX3" fmla="*/ 1285875 w 2508801"/>
                <a:gd name="connsiteY3" fmla="*/ 1661988 h 1661988"/>
                <a:gd name="connsiteX4" fmla="*/ 0 w 2508801"/>
                <a:gd name="connsiteY4" fmla="*/ 1085725 h 1661988"/>
                <a:gd name="connsiteX0" fmla="*/ 0 w 2157412"/>
                <a:gd name="connsiteY0" fmla="*/ 1085725 h 1661988"/>
                <a:gd name="connsiteX1" fmla="*/ 2157412 w 2157412"/>
                <a:gd name="connsiteY1" fmla="*/ 11781 h 1661988"/>
                <a:gd name="connsiteX2" fmla="*/ 1285875 w 2157412"/>
                <a:gd name="connsiteY2" fmla="*/ 1661988 h 1661988"/>
                <a:gd name="connsiteX3" fmla="*/ 0 w 2157412"/>
                <a:gd name="connsiteY3" fmla="*/ 1085725 h 1661988"/>
                <a:gd name="connsiteX0" fmla="*/ 0 w 2157412"/>
                <a:gd name="connsiteY0" fmla="*/ 1085725 h 1661988"/>
                <a:gd name="connsiteX1" fmla="*/ 2157412 w 2157412"/>
                <a:gd name="connsiteY1" fmla="*/ 11781 h 1661988"/>
                <a:gd name="connsiteX2" fmla="*/ 1585912 w 2157412"/>
                <a:gd name="connsiteY2" fmla="*/ 1095250 h 1661988"/>
                <a:gd name="connsiteX3" fmla="*/ 1285875 w 2157412"/>
                <a:gd name="connsiteY3" fmla="*/ 1661988 h 1661988"/>
                <a:gd name="connsiteX4" fmla="*/ 0 w 2157412"/>
                <a:gd name="connsiteY4" fmla="*/ 1085725 h 1661988"/>
                <a:gd name="connsiteX0" fmla="*/ 0 w 2157412"/>
                <a:gd name="connsiteY0" fmla="*/ 1085725 h 1661988"/>
                <a:gd name="connsiteX1" fmla="*/ 2157412 w 2157412"/>
                <a:gd name="connsiteY1" fmla="*/ 11781 h 1661988"/>
                <a:gd name="connsiteX2" fmla="*/ 1931193 w 2157412"/>
                <a:gd name="connsiteY2" fmla="*/ 1373856 h 1661988"/>
                <a:gd name="connsiteX3" fmla="*/ 1285875 w 2157412"/>
                <a:gd name="connsiteY3" fmla="*/ 1661988 h 1661988"/>
                <a:gd name="connsiteX4" fmla="*/ 0 w 2157412"/>
                <a:gd name="connsiteY4" fmla="*/ 1085725 h 1661988"/>
                <a:gd name="connsiteX0" fmla="*/ 0 w 2157412"/>
                <a:gd name="connsiteY0" fmla="*/ 1085725 h 1661988"/>
                <a:gd name="connsiteX1" fmla="*/ 2157412 w 2157412"/>
                <a:gd name="connsiteY1" fmla="*/ 11781 h 1661988"/>
                <a:gd name="connsiteX2" fmla="*/ 1931193 w 2157412"/>
                <a:gd name="connsiteY2" fmla="*/ 1373856 h 1661988"/>
                <a:gd name="connsiteX3" fmla="*/ 1285875 w 2157412"/>
                <a:gd name="connsiteY3" fmla="*/ 1661988 h 1661988"/>
                <a:gd name="connsiteX4" fmla="*/ 0 w 2157412"/>
                <a:gd name="connsiteY4" fmla="*/ 1085725 h 1661988"/>
                <a:gd name="connsiteX0" fmla="*/ 0 w 2157412"/>
                <a:gd name="connsiteY0" fmla="*/ 1085725 h 1661988"/>
                <a:gd name="connsiteX1" fmla="*/ 2157412 w 2157412"/>
                <a:gd name="connsiteY1" fmla="*/ 11781 h 1661988"/>
                <a:gd name="connsiteX2" fmla="*/ 1931193 w 2157412"/>
                <a:gd name="connsiteY2" fmla="*/ 1373856 h 1661988"/>
                <a:gd name="connsiteX3" fmla="*/ 1285875 w 2157412"/>
                <a:gd name="connsiteY3" fmla="*/ 1661988 h 1661988"/>
                <a:gd name="connsiteX4" fmla="*/ 0 w 2157412"/>
                <a:gd name="connsiteY4" fmla="*/ 1085725 h 1661988"/>
                <a:gd name="connsiteX0" fmla="*/ 0 w 2236145"/>
                <a:gd name="connsiteY0" fmla="*/ 1085725 h 1661988"/>
                <a:gd name="connsiteX1" fmla="*/ 2157412 w 2236145"/>
                <a:gd name="connsiteY1" fmla="*/ 11781 h 1661988"/>
                <a:gd name="connsiteX2" fmla="*/ 1931193 w 2236145"/>
                <a:gd name="connsiteY2" fmla="*/ 1373856 h 1661988"/>
                <a:gd name="connsiteX3" fmla="*/ 1285875 w 2236145"/>
                <a:gd name="connsiteY3" fmla="*/ 1661988 h 1661988"/>
                <a:gd name="connsiteX4" fmla="*/ 0 w 2236145"/>
                <a:gd name="connsiteY4" fmla="*/ 1085725 h 1661988"/>
                <a:gd name="connsiteX0" fmla="*/ 0 w 2483266"/>
                <a:gd name="connsiteY0" fmla="*/ 1085725 h 1661988"/>
                <a:gd name="connsiteX1" fmla="*/ 2157412 w 2483266"/>
                <a:gd name="connsiteY1" fmla="*/ 11781 h 1661988"/>
                <a:gd name="connsiteX2" fmla="*/ 1931193 w 2483266"/>
                <a:gd name="connsiteY2" fmla="*/ 1373856 h 1661988"/>
                <a:gd name="connsiteX3" fmla="*/ 1285875 w 2483266"/>
                <a:gd name="connsiteY3" fmla="*/ 1661988 h 1661988"/>
                <a:gd name="connsiteX4" fmla="*/ 0 w 2483266"/>
                <a:gd name="connsiteY4" fmla="*/ 1085725 h 1661988"/>
                <a:gd name="connsiteX0" fmla="*/ 0 w 2505606"/>
                <a:gd name="connsiteY0" fmla="*/ 1085725 h 1661988"/>
                <a:gd name="connsiteX1" fmla="*/ 2157412 w 2505606"/>
                <a:gd name="connsiteY1" fmla="*/ 11781 h 1661988"/>
                <a:gd name="connsiteX2" fmla="*/ 1931193 w 2505606"/>
                <a:gd name="connsiteY2" fmla="*/ 1373856 h 1661988"/>
                <a:gd name="connsiteX3" fmla="*/ 1285875 w 2505606"/>
                <a:gd name="connsiteY3" fmla="*/ 1661988 h 1661988"/>
                <a:gd name="connsiteX4" fmla="*/ 0 w 2505606"/>
                <a:gd name="connsiteY4" fmla="*/ 1085725 h 1661988"/>
                <a:gd name="connsiteX0" fmla="*/ 0 w 2505606"/>
                <a:gd name="connsiteY0" fmla="*/ 1088062 h 1664325"/>
                <a:gd name="connsiteX1" fmla="*/ 2157412 w 2505606"/>
                <a:gd name="connsiteY1" fmla="*/ 11736 h 1664325"/>
                <a:gd name="connsiteX2" fmla="*/ 1931193 w 2505606"/>
                <a:gd name="connsiteY2" fmla="*/ 1376193 h 1664325"/>
                <a:gd name="connsiteX3" fmla="*/ 1285875 w 2505606"/>
                <a:gd name="connsiteY3" fmla="*/ 1664325 h 1664325"/>
                <a:gd name="connsiteX4" fmla="*/ 0 w 2505606"/>
                <a:gd name="connsiteY4" fmla="*/ 1088062 h 1664325"/>
                <a:gd name="connsiteX0" fmla="*/ 0 w 2501593"/>
                <a:gd name="connsiteY0" fmla="*/ 1088062 h 1664325"/>
                <a:gd name="connsiteX1" fmla="*/ 2157412 w 2501593"/>
                <a:gd name="connsiteY1" fmla="*/ 11736 h 1664325"/>
                <a:gd name="connsiteX2" fmla="*/ 1931193 w 2501593"/>
                <a:gd name="connsiteY2" fmla="*/ 1376193 h 1664325"/>
                <a:gd name="connsiteX3" fmla="*/ 1285875 w 2501593"/>
                <a:gd name="connsiteY3" fmla="*/ 1664325 h 1664325"/>
                <a:gd name="connsiteX4" fmla="*/ 0 w 2501593"/>
                <a:gd name="connsiteY4" fmla="*/ 1088062 h 166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593" h="1664325">
                  <a:moveTo>
                    <a:pt x="0" y="1088062"/>
                  </a:moveTo>
                  <a:cubicBezTo>
                    <a:pt x="376237" y="430043"/>
                    <a:pt x="1247775" y="-85102"/>
                    <a:pt x="2157412" y="11736"/>
                  </a:cubicBezTo>
                  <a:cubicBezTo>
                    <a:pt x="2705893" y="351462"/>
                    <a:pt x="2575718" y="1265068"/>
                    <a:pt x="1931193" y="1376193"/>
                  </a:cubicBezTo>
                  <a:cubicBezTo>
                    <a:pt x="1708943" y="1396037"/>
                    <a:pt x="1479550" y="1496844"/>
                    <a:pt x="1285875" y="1664325"/>
                  </a:cubicBezTo>
                  <a:cubicBezTo>
                    <a:pt x="1133475" y="1267449"/>
                    <a:pt x="638175" y="939631"/>
                    <a:pt x="0" y="1088062"/>
                  </a:cubicBezTo>
                  <a:close/>
                </a:path>
              </a:pathLst>
            </a:custGeom>
            <a:solidFill>
              <a:srgbClr val="1EA18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4" name="Rectangle 7">
              <a:extLst>
                <a:ext uri="{FF2B5EF4-FFF2-40B4-BE49-F238E27FC236}">
                  <a16:creationId xmlns:a16="http://schemas.microsoft.com/office/drawing/2014/main" xmlns="" id="{509557EE-F7A7-4A08-B58C-21737020A769}"/>
                </a:ext>
              </a:extLst>
            </p:cNvPr>
            <p:cNvSpPr/>
            <p:nvPr/>
          </p:nvSpPr>
          <p:spPr bwMode="auto">
            <a:xfrm>
              <a:off x="5951800" y="407463"/>
              <a:ext cx="850116" cy="982681"/>
            </a:xfrm>
            <a:prstGeom prst="ellipse">
              <a:avLst/>
            </a:prstGeom>
            <a:solidFill>
              <a:srgbClr val="1EA185">
                <a:lumMod val="75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5" name="Rectangle 7">
              <a:extLst>
                <a:ext uri="{FF2B5EF4-FFF2-40B4-BE49-F238E27FC236}">
                  <a16:creationId xmlns:a16="http://schemas.microsoft.com/office/drawing/2014/main" xmlns="" id="{09F3B48B-FA8A-4EA5-98A0-E6CD7B2D2506}"/>
                </a:ext>
              </a:extLst>
            </p:cNvPr>
            <p:cNvSpPr/>
            <p:nvPr/>
          </p:nvSpPr>
          <p:spPr bwMode="auto">
            <a:xfrm>
              <a:off x="7385705" y="1572300"/>
              <a:ext cx="878387" cy="961127"/>
            </a:xfrm>
            <a:prstGeom prst="ellipse">
              <a:avLst/>
            </a:prstGeom>
            <a:solidFill>
              <a:srgbClr val="9BBB5C">
                <a:lumMod val="75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6" name="Rectangle 7">
              <a:extLst>
                <a:ext uri="{FF2B5EF4-FFF2-40B4-BE49-F238E27FC236}">
                  <a16:creationId xmlns:a16="http://schemas.microsoft.com/office/drawing/2014/main" xmlns="" id="{74CD96A9-44E5-451D-968F-0A9A8A999D82}"/>
                </a:ext>
              </a:extLst>
            </p:cNvPr>
            <p:cNvSpPr/>
            <p:nvPr/>
          </p:nvSpPr>
          <p:spPr bwMode="auto">
            <a:xfrm>
              <a:off x="6831195" y="3451294"/>
              <a:ext cx="878387" cy="961127"/>
            </a:xfrm>
            <a:prstGeom prst="ellipse">
              <a:avLst/>
            </a:prstGeom>
            <a:solidFill>
              <a:srgbClr val="F29B26">
                <a:lumMod val="75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7" name="Rectangle 7">
              <a:extLst>
                <a:ext uri="{FF2B5EF4-FFF2-40B4-BE49-F238E27FC236}">
                  <a16:creationId xmlns:a16="http://schemas.microsoft.com/office/drawing/2014/main" xmlns="" id="{1AAC2808-BF6E-4C5B-B7ED-910BDAFD3BE6}"/>
                </a:ext>
              </a:extLst>
            </p:cNvPr>
            <p:cNvSpPr/>
            <p:nvPr/>
          </p:nvSpPr>
          <p:spPr bwMode="auto">
            <a:xfrm>
              <a:off x="5022407" y="3449517"/>
              <a:ext cx="878387" cy="961127"/>
            </a:xfrm>
            <a:prstGeom prst="ellipse">
              <a:avLst/>
            </a:prstGeom>
            <a:solidFill>
              <a:srgbClr val="BD392F">
                <a:lumMod val="75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8" name="Rectangle 7">
              <a:extLst>
                <a:ext uri="{FF2B5EF4-FFF2-40B4-BE49-F238E27FC236}">
                  <a16:creationId xmlns:a16="http://schemas.microsoft.com/office/drawing/2014/main" xmlns="" id="{99EE6FFD-A638-43B6-9AEC-810EFE552663}"/>
                </a:ext>
              </a:extLst>
            </p:cNvPr>
            <p:cNvSpPr/>
            <p:nvPr/>
          </p:nvSpPr>
          <p:spPr bwMode="auto">
            <a:xfrm>
              <a:off x="4462773" y="1570405"/>
              <a:ext cx="862633" cy="958875"/>
            </a:xfrm>
            <a:prstGeom prst="ellipse">
              <a:avLst/>
            </a:prstGeom>
            <a:solidFill>
              <a:srgbClr val="445469">
                <a:lumMod val="75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xmlns="" id="{965F520C-8FC4-4A8A-A22E-C8C5FC393652}"/>
                </a:ext>
              </a:extLst>
            </p:cNvPr>
            <p:cNvSpPr/>
            <p:nvPr/>
          </p:nvSpPr>
          <p:spPr bwMode="auto">
            <a:xfrm>
              <a:off x="5475231" y="1635499"/>
              <a:ext cx="1777525" cy="1944330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xmlns="" id="{66C07AEA-A256-4488-9F78-3073FD98A31C}"/>
                </a:ext>
              </a:extLst>
            </p:cNvPr>
            <p:cNvSpPr/>
            <p:nvPr/>
          </p:nvSpPr>
          <p:spPr bwMode="auto">
            <a:xfrm>
              <a:off x="5630751" y="1766117"/>
              <a:ext cx="1466486" cy="1606884"/>
            </a:xfrm>
            <a:prstGeom prst="ellipse">
              <a:avLst/>
            </a:prstGeom>
            <a:noFill/>
            <a:ln w="12700" cap="rnd">
              <a:solidFill>
                <a:sysClr val="window" lastClr="FFFFFF"/>
              </a:solidFill>
              <a:prstDash val="solid"/>
              <a:tailEnd type="stealth" w="lg" len="lg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1" name="Rectangle 216">
              <a:extLst>
                <a:ext uri="{FF2B5EF4-FFF2-40B4-BE49-F238E27FC236}">
                  <a16:creationId xmlns:a16="http://schemas.microsoft.com/office/drawing/2014/main" xmlns="" id="{9BC9D945-664F-4C02-9494-A6501246C84E}"/>
                </a:ext>
              </a:extLst>
            </p:cNvPr>
            <p:cNvSpPr/>
            <p:nvPr/>
          </p:nvSpPr>
          <p:spPr>
            <a:xfrm>
              <a:off x="7005229" y="960743"/>
              <a:ext cx="102194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" panose="020B0604020202020204" charset="-94"/>
                  <a:ea typeface="+mn-ea"/>
                  <a:cs typeface="Calibri" pitchFamily="34" charset="0"/>
                </a:rPr>
                <a:t>TABLET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b="1" kern="1200" dirty="0" smtClean="0">
                  <a:solidFill>
                    <a:prstClr val="white"/>
                  </a:solidFill>
                  <a:latin typeface="Barlow" panose="020B0604020202020204" charset="-94"/>
                  <a:ea typeface="+mn-ea"/>
                  <a:cs typeface="Calibri" pitchFamily="34" charset="0"/>
                </a:rPr>
                <a:t>56 ADET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20B0604020202020204" charset="-94"/>
                <a:ea typeface="+mn-ea"/>
                <a:cs typeface="Calibri" pitchFamily="34" charset="0"/>
              </a:endParaRPr>
            </a:p>
          </p:txBody>
        </p:sp>
        <p:sp>
          <p:nvSpPr>
            <p:cNvPr id="132" name="Rectangle 217">
              <a:extLst>
                <a:ext uri="{FF2B5EF4-FFF2-40B4-BE49-F238E27FC236}">
                  <a16:creationId xmlns:a16="http://schemas.microsoft.com/office/drawing/2014/main" xmlns="" id="{11072BDC-7F40-4814-A266-F078DF1A2EEA}"/>
                </a:ext>
              </a:extLst>
            </p:cNvPr>
            <p:cNvSpPr/>
            <p:nvPr/>
          </p:nvSpPr>
          <p:spPr>
            <a:xfrm>
              <a:off x="5631621" y="4300522"/>
              <a:ext cx="10861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" panose="020B0604020202020204" charset="-94"/>
                  <a:ea typeface="+mn-ea"/>
                  <a:cs typeface="Calibri" pitchFamily="34" charset="0"/>
                </a:rPr>
                <a:t>NOTEBOOK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b="1" kern="1200" dirty="0" smtClean="0">
                  <a:solidFill>
                    <a:prstClr val="white"/>
                  </a:solidFill>
                  <a:latin typeface="Barlow" panose="020B0604020202020204" charset="-94"/>
                  <a:ea typeface="+mn-ea"/>
                  <a:cs typeface="Calibri" pitchFamily="34" charset="0"/>
                </a:rPr>
                <a:t>14 ADET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20B0604020202020204" charset="-94"/>
                <a:ea typeface="+mn-ea"/>
                <a:cs typeface="Calibri" pitchFamily="34" charset="0"/>
              </a:endParaRPr>
            </a:p>
          </p:txBody>
        </p:sp>
        <p:sp>
          <p:nvSpPr>
            <p:cNvPr id="133" name="Rectangle 218">
              <a:extLst>
                <a:ext uri="{FF2B5EF4-FFF2-40B4-BE49-F238E27FC236}">
                  <a16:creationId xmlns:a16="http://schemas.microsoft.com/office/drawing/2014/main" xmlns="" id="{92D45936-654D-4980-9657-BA40D5A9323D}"/>
                </a:ext>
              </a:extLst>
            </p:cNvPr>
            <p:cNvSpPr/>
            <p:nvPr/>
          </p:nvSpPr>
          <p:spPr>
            <a:xfrm>
              <a:off x="4187151" y="2659108"/>
              <a:ext cx="11653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" panose="020B0604020202020204" charset="-94"/>
                  <a:ea typeface="+mn-ea"/>
                  <a:cs typeface="Calibri" pitchFamily="34" charset="0"/>
                </a:rPr>
                <a:t>EL</a:t>
              </a:r>
              <a:r>
                <a:rPr kumimoji="0" lang="tr-TR" sz="12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" panose="020B0604020202020204" charset="-94"/>
                  <a:ea typeface="+mn-ea"/>
                  <a:cs typeface="Calibri" pitchFamily="34" charset="0"/>
                </a:rPr>
                <a:t> TERMİNALİ (PDA)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b="1" kern="1200" baseline="0" dirty="0" smtClean="0">
                  <a:solidFill>
                    <a:prstClr val="white"/>
                  </a:solidFill>
                  <a:latin typeface="Barlow" panose="020B0604020202020204" charset="-94"/>
                  <a:ea typeface="+mn-ea"/>
                  <a:cs typeface="Calibri" pitchFamily="34" charset="0"/>
                </a:rPr>
                <a:t>39 ADET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20B0604020202020204" charset="-94"/>
                <a:ea typeface="+mn-ea"/>
                <a:cs typeface="Calibri" pitchFamily="34" charset="0"/>
              </a:endParaRPr>
            </a:p>
          </p:txBody>
        </p:sp>
        <p:sp>
          <p:nvSpPr>
            <p:cNvPr id="134" name="Rectangle 219">
              <a:extLst>
                <a:ext uri="{FF2B5EF4-FFF2-40B4-BE49-F238E27FC236}">
                  <a16:creationId xmlns:a16="http://schemas.microsoft.com/office/drawing/2014/main" xmlns="" id="{91009FCC-0603-45CF-850D-70DF61AAF7E0}"/>
                </a:ext>
              </a:extLst>
            </p:cNvPr>
            <p:cNvSpPr/>
            <p:nvPr/>
          </p:nvSpPr>
          <p:spPr>
            <a:xfrm>
              <a:off x="4849716" y="630276"/>
              <a:ext cx="10738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b="1" kern="1200" dirty="0" smtClean="0">
                  <a:solidFill>
                    <a:prstClr val="white"/>
                  </a:solidFill>
                  <a:latin typeface="Barlow" panose="020B0604020202020204" charset="-94"/>
                  <a:ea typeface="+mn-ea"/>
                  <a:cs typeface="Calibri" pitchFamily="34" charset="0"/>
                </a:rPr>
                <a:t>TRUVA BİLGİSAYAR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" panose="020B0604020202020204" charset="-94"/>
                  <a:ea typeface="+mn-ea"/>
                  <a:cs typeface="Calibri" pitchFamily="34" charset="0"/>
                </a:rPr>
                <a:t>28</a:t>
              </a:r>
              <a:r>
                <a:rPr kumimoji="0" lang="tr-TR" sz="12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" panose="020B0604020202020204" charset="-94"/>
                  <a:ea typeface="+mn-ea"/>
                  <a:cs typeface="Calibri" pitchFamily="34" charset="0"/>
                </a:rPr>
                <a:t> ADET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20B0604020202020204" charset="-94"/>
                <a:ea typeface="+mn-ea"/>
                <a:cs typeface="Calibri" pitchFamily="34" charset="0"/>
              </a:endParaRPr>
            </a:p>
          </p:txBody>
        </p:sp>
        <p:sp>
          <p:nvSpPr>
            <p:cNvPr id="135" name="Rectangle 220">
              <a:extLst>
                <a:ext uri="{FF2B5EF4-FFF2-40B4-BE49-F238E27FC236}">
                  <a16:creationId xmlns:a16="http://schemas.microsoft.com/office/drawing/2014/main" xmlns="" id="{D01CC21C-D6DD-4753-A0EC-E6445E9BC6D2}"/>
                </a:ext>
              </a:extLst>
            </p:cNvPr>
            <p:cNvSpPr/>
            <p:nvPr/>
          </p:nvSpPr>
          <p:spPr>
            <a:xfrm>
              <a:off x="7272435" y="2873577"/>
              <a:ext cx="102401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" panose="020B0604020202020204" charset="-94"/>
                  <a:ea typeface="+mn-ea"/>
                  <a:cs typeface="Calibri" pitchFamily="34" charset="0"/>
                </a:rPr>
                <a:t>BİLGİSAYAR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b="1" kern="1200" dirty="0" smtClean="0">
                  <a:solidFill>
                    <a:prstClr val="white"/>
                  </a:solidFill>
                  <a:latin typeface="Barlow" panose="020B0604020202020204" charset="-94"/>
                  <a:ea typeface="+mn-ea"/>
                  <a:cs typeface="Calibri" pitchFamily="34" charset="0"/>
                </a:rPr>
                <a:t>346 ADET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20B0604020202020204" charset="-94"/>
                <a:ea typeface="+mn-ea"/>
                <a:cs typeface="Calibri" pitchFamily="34" charset="0"/>
              </a:endParaRPr>
            </a:p>
          </p:txBody>
        </p:sp>
        <p:sp>
          <p:nvSpPr>
            <p:cNvPr id="136" name="Rectangle 226">
              <a:extLst>
                <a:ext uri="{FF2B5EF4-FFF2-40B4-BE49-F238E27FC236}">
                  <a16:creationId xmlns:a16="http://schemas.microsoft.com/office/drawing/2014/main" xmlns="" id="{8CD06889-D5ED-41C6-8DEF-9773E702463F}"/>
                </a:ext>
              </a:extLst>
            </p:cNvPr>
            <p:cNvSpPr/>
            <p:nvPr/>
          </p:nvSpPr>
          <p:spPr>
            <a:xfrm>
              <a:off x="5693839" y="2479379"/>
              <a:ext cx="134030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20B0604020202020204" charset="-94"/>
                  <a:ea typeface="+mn-ea"/>
                  <a:cs typeface="+mn-cs"/>
                </a:rPr>
                <a:t>TOPLAM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2000" b="1" kern="1200" dirty="0" smtClean="0">
                  <a:solidFill>
                    <a:prstClr val="black"/>
                  </a:solidFill>
                  <a:latin typeface="Barlow" panose="020B0604020202020204" charset="-94"/>
                  <a:ea typeface="+mn-ea"/>
                  <a:cs typeface="+mn-cs"/>
                </a:rPr>
                <a:t>483 ADET</a:t>
              </a:r>
              <a:endPara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20B0604020202020204" charset="-94"/>
                <a:ea typeface="+mn-ea"/>
                <a:cs typeface="+mn-cs"/>
              </a:endParaRPr>
            </a:p>
          </p:txBody>
        </p:sp>
        <p:grpSp>
          <p:nvGrpSpPr>
            <p:cNvPr id="137" name="Graphic 227">
              <a:extLst>
                <a:ext uri="{FF2B5EF4-FFF2-40B4-BE49-F238E27FC236}">
                  <a16:creationId xmlns:a16="http://schemas.microsoft.com/office/drawing/2014/main" xmlns="" id="{8CCE0602-6230-4809-A925-D1ACE1F3C7AF}"/>
                </a:ext>
              </a:extLst>
            </p:cNvPr>
            <p:cNvGrpSpPr/>
            <p:nvPr/>
          </p:nvGrpSpPr>
          <p:grpSpPr>
            <a:xfrm>
              <a:off x="6122789" y="1992855"/>
              <a:ext cx="482533" cy="513560"/>
              <a:chOff x="4354538" y="3106265"/>
              <a:chExt cx="432111" cy="418175"/>
            </a:xfrm>
            <a:solidFill>
              <a:sysClr val="windowText" lastClr="000000"/>
            </a:solidFill>
          </p:grpSpPr>
          <p:sp>
            <p:nvSpPr>
              <p:cNvPr id="201" name="Freeform: Shape 10">
                <a:extLst>
                  <a:ext uri="{FF2B5EF4-FFF2-40B4-BE49-F238E27FC236}">
                    <a16:creationId xmlns:a16="http://schemas.microsoft.com/office/drawing/2014/main" xmlns="" id="{C4598FF8-17A0-4899-B10B-AA86DEEA579E}"/>
                  </a:ext>
                </a:extLst>
              </p:cNvPr>
              <p:cNvSpPr/>
              <p:nvPr/>
            </p:nvSpPr>
            <p:spPr>
              <a:xfrm>
                <a:off x="4354538" y="3106265"/>
                <a:ext cx="376357" cy="376357"/>
              </a:xfrm>
              <a:custGeom>
                <a:avLst/>
                <a:gdLst>
                  <a:gd name="connsiteX0" fmla="*/ 34847 w 376357"/>
                  <a:gd name="connsiteY0" fmla="*/ 376358 h 376357"/>
                  <a:gd name="connsiteX1" fmla="*/ 216056 w 376357"/>
                  <a:gd name="connsiteY1" fmla="*/ 376358 h 376357"/>
                  <a:gd name="connsiteX2" fmla="*/ 216056 w 376357"/>
                  <a:gd name="connsiteY2" fmla="*/ 362416 h 376357"/>
                  <a:gd name="connsiteX3" fmla="*/ 34847 w 376357"/>
                  <a:gd name="connsiteY3" fmla="*/ 362416 h 376357"/>
                  <a:gd name="connsiteX4" fmla="*/ 13938 w 376357"/>
                  <a:gd name="connsiteY4" fmla="*/ 341507 h 376357"/>
                  <a:gd name="connsiteX5" fmla="*/ 13938 w 376357"/>
                  <a:gd name="connsiteY5" fmla="*/ 34847 h 376357"/>
                  <a:gd name="connsiteX6" fmla="*/ 34847 w 376357"/>
                  <a:gd name="connsiteY6" fmla="*/ 13938 h 376357"/>
                  <a:gd name="connsiteX7" fmla="*/ 341507 w 376357"/>
                  <a:gd name="connsiteY7" fmla="*/ 13938 h 376357"/>
                  <a:gd name="connsiteX8" fmla="*/ 362416 w 376357"/>
                  <a:gd name="connsiteY8" fmla="*/ 34847 h 376357"/>
                  <a:gd name="connsiteX9" fmla="*/ 362416 w 376357"/>
                  <a:gd name="connsiteY9" fmla="*/ 195146 h 376357"/>
                  <a:gd name="connsiteX10" fmla="*/ 376358 w 376357"/>
                  <a:gd name="connsiteY10" fmla="*/ 195146 h 376357"/>
                  <a:gd name="connsiteX11" fmla="*/ 376358 w 376357"/>
                  <a:gd name="connsiteY11" fmla="*/ 34847 h 376357"/>
                  <a:gd name="connsiteX12" fmla="*/ 341507 w 376357"/>
                  <a:gd name="connsiteY12" fmla="*/ 0 h 376357"/>
                  <a:gd name="connsiteX13" fmla="*/ 34847 w 376357"/>
                  <a:gd name="connsiteY13" fmla="*/ 0 h 376357"/>
                  <a:gd name="connsiteX14" fmla="*/ 0 w 376357"/>
                  <a:gd name="connsiteY14" fmla="*/ 34847 h 376357"/>
                  <a:gd name="connsiteX15" fmla="*/ 0 w 376357"/>
                  <a:gd name="connsiteY15" fmla="*/ 341507 h 376357"/>
                  <a:gd name="connsiteX16" fmla="*/ 34847 w 376357"/>
                  <a:gd name="connsiteY16" fmla="*/ 376358 h 376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6357" h="376357">
                    <a:moveTo>
                      <a:pt x="34847" y="376358"/>
                    </a:moveTo>
                    <a:lnTo>
                      <a:pt x="216056" y="376358"/>
                    </a:lnTo>
                    <a:lnTo>
                      <a:pt x="216056" y="362416"/>
                    </a:lnTo>
                    <a:lnTo>
                      <a:pt x="34847" y="362416"/>
                    </a:lnTo>
                    <a:cubicBezTo>
                      <a:pt x="23300" y="362416"/>
                      <a:pt x="13938" y="353054"/>
                      <a:pt x="13938" y="341507"/>
                    </a:cubicBezTo>
                    <a:lnTo>
                      <a:pt x="13938" y="34847"/>
                    </a:lnTo>
                    <a:cubicBezTo>
                      <a:pt x="13938" y="23297"/>
                      <a:pt x="23300" y="13938"/>
                      <a:pt x="34847" y="13938"/>
                    </a:cubicBezTo>
                    <a:lnTo>
                      <a:pt x="341507" y="13938"/>
                    </a:lnTo>
                    <a:cubicBezTo>
                      <a:pt x="353059" y="13938"/>
                      <a:pt x="362416" y="23297"/>
                      <a:pt x="362416" y="34847"/>
                    </a:cubicBezTo>
                    <a:lnTo>
                      <a:pt x="362416" y="195146"/>
                    </a:lnTo>
                    <a:lnTo>
                      <a:pt x="376358" y="195146"/>
                    </a:lnTo>
                    <a:lnTo>
                      <a:pt x="376358" y="34847"/>
                    </a:lnTo>
                    <a:cubicBezTo>
                      <a:pt x="376335" y="15610"/>
                      <a:pt x="360746" y="23"/>
                      <a:pt x="341507" y="0"/>
                    </a:cubicBezTo>
                    <a:lnTo>
                      <a:pt x="34847" y="0"/>
                    </a:lnTo>
                    <a:cubicBezTo>
                      <a:pt x="15614" y="23"/>
                      <a:pt x="24" y="15610"/>
                      <a:pt x="0" y="34847"/>
                    </a:cubicBezTo>
                    <a:lnTo>
                      <a:pt x="0" y="341507"/>
                    </a:lnTo>
                    <a:cubicBezTo>
                      <a:pt x="24" y="360744"/>
                      <a:pt x="15614" y="376332"/>
                      <a:pt x="34847" y="376358"/>
                    </a:cubicBezTo>
                    <a:close/>
                  </a:path>
                </a:pathLst>
              </a:custGeom>
              <a:grpFill/>
              <a:ln w="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" name="Freeform: Shape 11">
                <a:extLst>
                  <a:ext uri="{FF2B5EF4-FFF2-40B4-BE49-F238E27FC236}">
                    <a16:creationId xmlns:a16="http://schemas.microsoft.com/office/drawing/2014/main" xmlns="" id="{D7AE4938-EF4B-45C5-994B-99656A666510}"/>
                  </a:ext>
                </a:extLst>
              </p:cNvPr>
              <p:cNvSpPr/>
              <p:nvPr/>
            </p:nvSpPr>
            <p:spPr>
              <a:xfrm>
                <a:off x="4382418" y="3134146"/>
                <a:ext cx="13936" cy="13936"/>
              </a:xfrm>
              <a:custGeom>
                <a:avLst/>
                <a:gdLst>
                  <a:gd name="connsiteX0" fmla="*/ 0 w 13936"/>
                  <a:gd name="connsiteY0" fmla="*/ 0 h 13936"/>
                  <a:gd name="connsiteX1" fmla="*/ 13937 w 13936"/>
                  <a:gd name="connsiteY1" fmla="*/ 0 h 13936"/>
                  <a:gd name="connsiteX2" fmla="*/ 13937 w 13936"/>
                  <a:gd name="connsiteY2" fmla="*/ 13937 h 13936"/>
                  <a:gd name="connsiteX3" fmla="*/ 0 w 13936"/>
                  <a:gd name="connsiteY3" fmla="*/ 13937 h 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36" h="13936">
                    <a:moveTo>
                      <a:pt x="0" y="0"/>
                    </a:moveTo>
                    <a:lnTo>
                      <a:pt x="13937" y="0"/>
                    </a:lnTo>
                    <a:lnTo>
                      <a:pt x="13937" y="13937"/>
                    </a:lnTo>
                    <a:lnTo>
                      <a:pt x="0" y="13937"/>
                    </a:lnTo>
                    <a:close/>
                  </a:path>
                </a:pathLst>
              </a:custGeom>
              <a:grpFill/>
              <a:ln w="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3" name="Freeform: Shape 12">
                <a:extLst>
                  <a:ext uri="{FF2B5EF4-FFF2-40B4-BE49-F238E27FC236}">
                    <a16:creationId xmlns:a16="http://schemas.microsoft.com/office/drawing/2014/main" xmlns="" id="{B8FE1367-DE3C-4288-B201-F14122C1AECC}"/>
                  </a:ext>
                </a:extLst>
              </p:cNvPr>
              <p:cNvSpPr/>
              <p:nvPr/>
            </p:nvSpPr>
            <p:spPr>
              <a:xfrm>
                <a:off x="4410293" y="3134146"/>
                <a:ext cx="13942" cy="13936"/>
              </a:xfrm>
              <a:custGeom>
                <a:avLst/>
                <a:gdLst>
                  <a:gd name="connsiteX0" fmla="*/ 0 w 13942"/>
                  <a:gd name="connsiteY0" fmla="*/ 0 h 13936"/>
                  <a:gd name="connsiteX1" fmla="*/ 13942 w 13942"/>
                  <a:gd name="connsiteY1" fmla="*/ 0 h 13936"/>
                  <a:gd name="connsiteX2" fmla="*/ 13942 w 13942"/>
                  <a:gd name="connsiteY2" fmla="*/ 13937 h 13936"/>
                  <a:gd name="connsiteX3" fmla="*/ 0 w 13942"/>
                  <a:gd name="connsiteY3" fmla="*/ 13937 h 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42" h="13936">
                    <a:moveTo>
                      <a:pt x="0" y="0"/>
                    </a:moveTo>
                    <a:lnTo>
                      <a:pt x="13942" y="0"/>
                    </a:lnTo>
                    <a:lnTo>
                      <a:pt x="13942" y="13937"/>
                    </a:lnTo>
                    <a:lnTo>
                      <a:pt x="0" y="13937"/>
                    </a:lnTo>
                    <a:close/>
                  </a:path>
                </a:pathLst>
              </a:custGeom>
              <a:grpFill/>
              <a:ln w="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4" name="Freeform: Shape 13">
                <a:extLst>
                  <a:ext uri="{FF2B5EF4-FFF2-40B4-BE49-F238E27FC236}">
                    <a16:creationId xmlns:a16="http://schemas.microsoft.com/office/drawing/2014/main" xmlns="" id="{EE1E4406-B672-447F-B6A2-0F15BCCF283B}"/>
                  </a:ext>
                </a:extLst>
              </p:cNvPr>
              <p:cNvSpPr/>
              <p:nvPr/>
            </p:nvSpPr>
            <p:spPr>
              <a:xfrm>
                <a:off x="4438172" y="3134146"/>
                <a:ext cx="13940" cy="13936"/>
              </a:xfrm>
              <a:custGeom>
                <a:avLst/>
                <a:gdLst>
                  <a:gd name="connsiteX0" fmla="*/ 0 w 13940"/>
                  <a:gd name="connsiteY0" fmla="*/ 0 h 13936"/>
                  <a:gd name="connsiteX1" fmla="*/ 13940 w 13940"/>
                  <a:gd name="connsiteY1" fmla="*/ 0 h 13936"/>
                  <a:gd name="connsiteX2" fmla="*/ 13940 w 13940"/>
                  <a:gd name="connsiteY2" fmla="*/ 13937 h 13936"/>
                  <a:gd name="connsiteX3" fmla="*/ 0 w 13940"/>
                  <a:gd name="connsiteY3" fmla="*/ 13937 h 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40" h="13936">
                    <a:moveTo>
                      <a:pt x="0" y="0"/>
                    </a:moveTo>
                    <a:lnTo>
                      <a:pt x="13940" y="0"/>
                    </a:lnTo>
                    <a:lnTo>
                      <a:pt x="13940" y="13937"/>
                    </a:lnTo>
                    <a:lnTo>
                      <a:pt x="0" y="13937"/>
                    </a:lnTo>
                    <a:close/>
                  </a:path>
                </a:pathLst>
              </a:custGeom>
              <a:grpFill/>
              <a:ln w="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" name="Freeform: Shape 14">
                <a:extLst>
                  <a:ext uri="{FF2B5EF4-FFF2-40B4-BE49-F238E27FC236}">
                    <a16:creationId xmlns:a16="http://schemas.microsoft.com/office/drawing/2014/main" xmlns="" id="{DCA4CF9F-CBED-43FF-9855-684A9E37AC2A}"/>
                  </a:ext>
                </a:extLst>
              </p:cNvPr>
              <p:cNvSpPr/>
              <p:nvPr/>
            </p:nvSpPr>
            <p:spPr>
              <a:xfrm>
                <a:off x="4382418" y="3162021"/>
                <a:ext cx="320596" cy="13942"/>
              </a:xfrm>
              <a:custGeom>
                <a:avLst/>
                <a:gdLst>
                  <a:gd name="connsiteX0" fmla="*/ 0 w 320596"/>
                  <a:gd name="connsiteY0" fmla="*/ 0 h 13942"/>
                  <a:gd name="connsiteX1" fmla="*/ 320597 w 320596"/>
                  <a:gd name="connsiteY1" fmla="*/ 0 h 13942"/>
                  <a:gd name="connsiteX2" fmla="*/ 320597 w 320596"/>
                  <a:gd name="connsiteY2" fmla="*/ 13942 h 13942"/>
                  <a:gd name="connsiteX3" fmla="*/ 0 w 320596"/>
                  <a:gd name="connsiteY3" fmla="*/ 13942 h 13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0596" h="13942">
                    <a:moveTo>
                      <a:pt x="0" y="0"/>
                    </a:moveTo>
                    <a:lnTo>
                      <a:pt x="320597" y="0"/>
                    </a:lnTo>
                    <a:lnTo>
                      <a:pt x="320597" y="13942"/>
                    </a:lnTo>
                    <a:lnTo>
                      <a:pt x="0" y="13942"/>
                    </a:lnTo>
                    <a:close/>
                  </a:path>
                </a:pathLst>
              </a:custGeom>
              <a:grpFill/>
              <a:ln w="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" name="Freeform: Shape 15">
                <a:extLst>
                  <a:ext uri="{FF2B5EF4-FFF2-40B4-BE49-F238E27FC236}">
                    <a16:creationId xmlns:a16="http://schemas.microsoft.com/office/drawing/2014/main" xmlns="" id="{56E1B650-9536-42FF-906A-0CBE2501E0B5}"/>
                  </a:ext>
                </a:extLst>
              </p:cNvPr>
              <p:cNvSpPr/>
              <p:nvPr/>
            </p:nvSpPr>
            <p:spPr>
              <a:xfrm>
                <a:off x="4382208" y="3191942"/>
                <a:ext cx="81798" cy="81801"/>
              </a:xfrm>
              <a:custGeom>
                <a:avLst/>
                <a:gdLst>
                  <a:gd name="connsiteX0" fmla="*/ 71947 w 81798"/>
                  <a:gd name="connsiteY0" fmla="*/ 0 h 81801"/>
                  <a:gd name="connsiteX1" fmla="*/ 54243 w 81798"/>
                  <a:gd name="connsiteY1" fmla="*/ 17703 h 81801"/>
                  <a:gd name="connsiteX2" fmla="*/ 7884 w 81798"/>
                  <a:gd name="connsiteY2" fmla="*/ 24734 h 81801"/>
                  <a:gd name="connsiteX3" fmla="*/ 10237 w 81798"/>
                  <a:gd name="connsiteY3" fmla="*/ 71562 h 81801"/>
                  <a:gd name="connsiteX4" fmla="*/ 57068 w 81798"/>
                  <a:gd name="connsiteY4" fmla="*/ 73916 h 81801"/>
                  <a:gd name="connsiteX5" fmla="*/ 64098 w 81798"/>
                  <a:gd name="connsiteY5" fmla="*/ 27559 h 81801"/>
                  <a:gd name="connsiteX6" fmla="*/ 81799 w 81798"/>
                  <a:gd name="connsiteY6" fmla="*/ 9856 h 81801"/>
                  <a:gd name="connsiteX7" fmla="*/ 35054 w 81798"/>
                  <a:gd name="connsiteY7" fmla="*/ 67652 h 81801"/>
                  <a:gd name="connsiteX8" fmla="*/ 14147 w 81798"/>
                  <a:gd name="connsiteY8" fmla="*/ 46745 h 81801"/>
                  <a:gd name="connsiteX9" fmla="*/ 35054 w 81798"/>
                  <a:gd name="connsiteY9" fmla="*/ 25838 h 81801"/>
                  <a:gd name="connsiteX10" fmla="*/ 44012 w 81798"/>
                  <a:gd name="connsiteY10" fmla="*/ 27926 h 81801"/>
                  <a:gd name="connsiteX11" fmla="*/ 30129 w 81798"/>
                  <a:gd name="connsiteY11" fmla="*/ 41810 h 81801"/>
                  <a:gd name="connsiteX12" fmla="*/ 39982 w 81798"/>
                  <a:gd name="connsiteY12" fmla="*/ 51666 h 81801"/>
                  <a:gd name="connsiteX13" fmla="*/ 53875 w 81798"/>
                  <a:gd name="connsiteY13" fmla="*/ 37791 h 81801"/>
                  <a:gd name="connsiteX14" fmla="*/ 55964 w 81798"/>
                  <a:gd name="connsiteY14" fmla="*/ 46745 h 81801"/>
                  <a:gd name="connsiteX15" fmla="*/ 35054 w 81798"/>
                  <a:gd name="connsiteY15" fmla="*/ 67652 h 81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1798" h="81801">
                    <a:moveTo>
                      <a:pt x="71947" y="0"/>
                    </a:moveTo>
                    <a:lnTo>
                      <a:pt x="54243" y="17703"/>
                    </a:lnTo>
                    <a:cubicBezTo>
                      <a:pt x="39280" y="7797"/>
                      <a:pt x="19241" y="10836"/>
                      <a:pt x="7884" y="24734"/>
                    </a:cubicBezTo>
                    <a:cubicBezTo>
                      <a:pt x="-3470" y="38631"/>
                      <a:pt x="-2452" y="58874"/>
                      <a:pt x="10237" y="71562"/>
                    </a:cubicBezTo>
                    <a:cubicBezTo>
                      <a:pt x="22925" y="84254"/>
                      <a:pt x="43170" y="85273"/>
                      <a:pt x="57068" y="73916"/>
                    </a:cubicBezTo>
                    <a:cubicBezTo>
                      <a:pt x="70965" y="62562"/>
                      <a:pt x="74006" y="42519"/>
                      <a:pt x="64098" y="27559"/>
                    </a:cubicBezTo>
                    <a:lnTo>
                      <a:pt x="81799" y="9856"/>
                    </a:lnTo>
                    <a:close/>
                    <a:moveTo>
                      <a:pt x="35054" y="67652"/>
                    </a:moveTo>
                    <a:cubicBezTo>
                      <a:pt x="23508" y="67652"/>
                      <a:pt x="14147" y="58292"/>
                      <a:pt x="14147" y="46745"/>
                    </a:cubicBezTo>
                    <a:cubicBezTo>
                      <a:pt x="14147" y="35196"/>
                      <a:pt x="23508" y="25838"/>
                      <a:pt x="35054" y="25838"/>
                    </a:cubicBezTo>
                    <a:cubicBezTo>
                      <a:pt x="38163" y="25849"/>
                      <a:pt x="41222" y="26562"/>
                      <a:pt x="44012" y="27926"/>
                    </a:cubicBezTo>
                    <a:lnTo>
                      <a:pt x="30129" y="41810"/>
                    </a:lnTo>
                    <a:lnTo>
                      <a:pt x="39982" y="51666"/>
                    </a:lnTo>
                    <a:lnTo>
                      <a:pt x="53875" y="37791"/>
                    </a:lnTo>
                    <a:cubicBezTo>
                      <a:pt x="55239" y="40578"/>
                      <a:pt x="55954" y="43637"/>
                      <a:pt x="55964" y="46745"/>
                    </a:cubicBezTo>
                    <a:cubicBezTo>
                      <a:pt x="55964" y="58292"/>
                      <a:pt x="46606" y="67652"/>
                      <a:pt x="35054" y="67652"/>
                    </a:cubicBezTo>
                    <a:close/>
                  </a:path>
                </a:pathLst>
              </a:custGeom>
              <a:grpFill/>
              <a:ln w="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" name="Freeform: Shape 16">
                <a:extLst>
                  <a:ext uri="{FF2B5EF4-FFF2-40B4-BE49-F238E27FC236}">
                    <a16:creationId xmlns:a16="http://schemas.microsoft.com/office/drawing/2014/main" xmlns="" id="{C026D379-4DD3-4E8F-8B29-71339BDD6E37}"/>
                  </a:ext>
                </a:extLst>
              </p:cNvPr>
              <p:cNvSpPr/>
              <p:nvPr/>
            </p:nvSpPr>
            <p:spPr>
              <a:xfrm>
                <a:off x="4473020" y="3217780"/>
                <a:ext cx="118479" cy="13936"/>
              </a:xfrm>
              <a:custGeom>
                <a:avLst/>
                <a:gdLst>
                  <a:gd name="connsiteX0" fmla="*/ 0 w 118479"/>
                  <a:gd name="connsiteY0" fmla="*/ 0 h 13936"/>
                  <a:gd name="connsiteX1" fmla="*/ 118480 w 118479"/>
                  <a:gd name="connsiteY1" fmla="*/ 0 h 13936"/>
                  <a:gd name="connsiteX2" fmla="*/ 118480 w 118479"/>
                  <a:gd name="connsiteY2" fmla="*/ 13937 h 13936"/>
                  <a:gd name="connsiteX3" fmla="*/ 0 w 118479"/>
                  <a:gd name="connsiteY3" fmla="*/ 13937 h 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479" h="13936">
                    <a:moveTo>
                      <a:pt x="0" y="0"/>
                    </a:moveTo>
                    <a:lnTo>
                      <a:pt x="118480" y="0"/>
                    </a:lnTo>
                    <a:lnTo>
                      <a:pt x="118480" y="13937"/>
                    </a:lnTo>
                    <a:lnTo>
                      <a:pt x="0" y="13937"/>
                    </a:lnTo>
                    <a:close/>
                  </a:path>
                </a:pathLst>
              </a:custGeom>
              <a:grpFill/>
              <a:ln w="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" name="Freeform: Shape 17">
                <a:extLst>
                  <a:ext uri="{FF2B5EF4-FFF2-40B4-BE49-F238E27FC236}">
                    <a16:creationId xmlns:a16="http://schemas.microsoft.com/office/drawing/2014/main" xmlns="" id="{E6B1B5F8-5EBD-412E-A460-ACE4DA8F7482}"/>
                  </a:ext>
                </a:extLst>
              </p:cNvPr>
              <p:cNvSpPr/>
              <p:nvPr/>
            </p:nvSpPr>
            <p:spPr>
              <a:xfrm>
                <a:off x="4473020" y="3245657"/>
                <a:ext cx="48785" cy="13936"/>
              </a:xfrm>
              <a:custGeom>
                <a:avLst/>
                <a:gdLst>
                  <a:gd name="connsiteX0" fmla="*/ 0 w 48785"/>
                  <a:gd name="connsiteY0" fmla="*/ 0 h 13936"/>
                  <a:gd name="connsiteX1" fmla="*/ 48786 w 48785"/>
                  <a:gd name="connsiteY1" fmla="*/ 0 h 13936"/>
                  <a:gd name="connsiteX2" fmla="*/ 48786 w 48785"/>
                  <a:gd name="connsiteY2" fmla="*/ 13937 h 13936"/>
                  <a:gd name="connsiteX3" fmla="*/ 0 w 48785"/>
                  <a:gd name="connsiteY3" fmla="*/ 13937 h 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785" h="13936">
                    <a:moveTo>
                      <a:pt x="0" y="0"/>
                    </a:moveTo>
                    <a:lnTo>
                      <a:pt x="48786" y="0"/>
                    </a:lnTo>
                    <a:lnTo>
                      <a:pt x="48786" y="13937"/>
                    </a:lnTo>
                    <a:lnTo>
                      <a:pt x="0" y="13937"/>
                    </a:lnTo>
                    <a:close/>
                  </a:path>
                </a:pathLst>
              </a:custGeom>
              <a:grpFill/>
              <a:ln w="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" name="Freeform: Shape 18">
                <a:extLst>
                  <a:ext uri="{FF2B5EF4-FFF2-40B4-BE49-F238E27FC236}">
                    <a16:creationId xmlns:a16="http://schemas.microsoft.com/office/drawing/2014/main" xmlns="" id="{14BE3542-7D30-4D4E-A993-39EF3A34BAF1}"/>
                  </a:ext>
                </a:extLst>
              </p:cNvPr>
              <p:cNvSpPr/>
              <p:nvPr/>
            </p:nvSpPr>
            <p:spPr>
              <a:xfrm>
                <a:off x="4535746" y="3245657"/>
                <a:ext cx="97571" cy="13936"/>
              </a:xfrm>
              <a:custGeom>
                <a:avLst/>
                <a:gdLst>
                  <a:gd name="connsiteX0" fmla="*/ 0 w 97571"/>
                  <a:gd name="connsiteY0" fmla="*/ 0 h 13936"/>
                  <a:gd name="connsiteX1" fmla="*/ 97571 w 97571"/>
                  <a:gd name="connsiteY1" fmla="*/ 0 h 13936"/>
                  <a:gd name="connsiteX2" fmla="*/ 97571 w 97571"/>
                  <a:gd name="connsiteY2" fmla="*/ 13937 h 13936"/>
                  <a:gd name="connsiteX3" fmla="*/ 0 w 97571"/>
                  <a:gd name="connsiteY3" fmla="*/ 13937 h 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571" h="13936">
                    <a:moveTo>
                      <a:pt x="0" y="0"/>
                    </a:moveTo>
                    <a:lnTo>
                      <a:pt x="97571" y="0"/>
                    </a:lnTo>
                    <a:lnTo>
                      <a:pt x="97571" y="13937"/>
                    </a:lnTo>
                    <a:lnTo>
                      <a:pt x="0" y="13937"/>
                    </a:lnTo>
                    <a:close/>
                  </a:path>
                </a:pathLst>
              </a:custGeom>
              <a:grpFill/>
              <a:ln w="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" name="Freeform: Shape 19">
                <a:extLst>
                  <a:ext uri="{FF2B5EF4-FFF2-40B4-BE49-F238E27FC236}">
                    <a16:creationId xmlns:a16="http://schemas.microsoft.com/office/drawing/2014/main" xmlns="" id="{319C5A75-7A21-4724-BFAC-9B1462AAA29F}"/>
                  </a:ext>
                </a:extLst>
              </p:cNvPr>
              <p:cNvSpPr/>
              <p:nvPr/>
            </p:nvSpPr>
            <p:spPr>
              <a:xfrm>
                <a:off x="4605441" y="3217780"/>
                <a:ext cx="69696" cy="13936"/>
              </a:xfrm>
              <a:custGeom>
                <a:avLst/>
                <a:gdLst>
                  <a:gd name="connsiteX0" fmla="*/ 0 w 69696"/>
                  <a:gd name="connsiteY0" fmla="*/ 0 h 13936"/>
                  <a:gd name="connsiteX1" fmla="*/ 69696 w 69696"/>
                  <a:gd name="connsiteY1" fmla="*/ 0 h 13936"/>
                  <a:gd name="connsiteX2" fmla="*/ 69696 w 69696"/>
                  <a:gd name="connsiteY2" fmla="*/ 13937 h 13936"/>
                  <a:gd name="connsiteX3" fmla="*/ 0 w 69696"/>
                  <a:gd name="connsiteY3" fmla="*/ 13937 h 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696" h="13936">
                    <a:moveTo>
                      <a:pt x="0" y="0"/>
                    </a:moveTo>
                    <a:lnTo>
                      <a:pt x="69696" y="0"/>
                    </a:lnTo>
                    <a:lnTo>
                      <a:pt x="69696" y="13937"/>
                    </a:lnTo>
                    <a:lnTo>
                      <a:pt x="0" y="13937"/>
                    </a:lnTo>
                    <a:close/>
                  </a:path>
                </a:pathLst>
              </a:custGeom>
              <a:grpFill/>
              <a:ln w="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" name="Freeform: Shape 20">
                <a:extLst>
                  <a:ext uri="{FF2B5EF4-FFF2-40B4-BE49-F238E27FC236}">
                    <a16:creationId xmlns:a16="http://schemas.microsoft.com/office/drawing/2014/main" xmlns="" id="{1075223E-96FA-4F9F-8E0B-29A7A7863B06}"/>
                  </a:ext>
                </a:extLst>
              </p:cNvPr>
              <p:cNvSpPr/>
              <p:nvPr/>
            </p:nvSpPr>
            <p:spPr>
              <a:xfrm>
                <a:off x="4382208" y="3275576"/>
                <a:ext cx="81798" cy="81801"/>
              </a:xfrm>
              <a:custGeom>
                <a:avLst/>
                <a:gdLst>
                  <a:gd name="connsiteX0" fmla="*/ 71947 w 81798"/>
                  <a:gd name="connsiteY0" fmla="*/ 0 h 81801"/>
                  <a:gd name="connsiteX1" fmla="*/ 54243 w 81798"/>
                  <a:gd name="connsiteY1" fmla="*/ 17703 h 81801"/>
                  <a:gd name="connsiteX2" fmla="*/ 7884 w 81798"/>
                  <a:gd name="connsiteY2" fmla="*/ 24734 h 81801"/>
                  <a:gd name="connsiteX3" fmla="*/ 10237 w 81798"/>
                  <a:gd name="connsiteY3" fmla="*/ 71565 h 81801"/>
                  <a:gd name="connsiteX4" fmla="*/ 57068 w 81798"/>
                  <a:gd name="connsiteY4" fmla="*/ 73916 h 81801"/>
                  <a:gd name="connsiteX5" fmla="*/ 64098 w 81798"/>
                  <a:gd name="connsiteY5" fmla="*/ 27559 h 81801"/>
                  <a:gd name="connsiteX6" fmla="*/ 81799 w 81798"/>
                  <a:gd name="connsiteY6" fmla="*/ 9856 h 81801"/>
                  <a:gd name="connsiteX7" fmla="*/ 35054 w 81798"/>
                  <a:gd name="connsiteY7" fmla="*/ 67654 h 81801"/>
                  <a:gd name="connsiteX8" fmla="*/ 14147 w 81798"/>
                  <a:gd name="connsiteY8" fmla="*/ 46745 h 81801"/>
                  <a:gd name="connsiteX9" fmla="*/ 35054 w 81798"/>
                  <a:gd name="connsiteY9" fmla="*/ 25835 h 81801"/>
                  <a:gd name="connsiteX10" fmla="*/ 44012 w 81798"/>
                  <a:gd name="connsiteY10" fmla="*/ 27926 h 81801"/>
                  <a:gd name="connsiteX11" fmla="*/ 30129 w 81798"/>
                  <a:gd name="connsiteY11" fmla="*/ 41814 h 81801"/>
                  <a:gd name="connsiteX12" fmla="*/ 39982 w 81798"/>
                  <a:gd name="connsiteY12" fmla="*/ 51666 h 81801"/>
                  <a:gd name="connsiteX13" fmla="*/ 53875 w 81798"/>
                  <a:gd name="connsiteY13" fmla="*/ 37789 h 81801"/>
                  <a:gd name="connsiteX14" fmla="*/ 55964 w 81798"/>
                  <a:gd name="connsiteY14" fmla="*/ 46745 h 81801"/>
                  <a:gd name="connsiteX15" fmla="*/ 35054 w 81798"/>
                  <a:gd name="connsiteY15" fmla="*/ 67654 h 81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1798" h="81801">
                    <a:moveTo>
                      <a:pt x="71947" y="0"/>
                    </a:moveTo>
                    <a:lnTo>
                      <a:pt x="54243" y="17703"/>
                    </a:lnTo>
                    <a:cubicBezTo>
                      <a:pt x="39280" y="7796"/>
                      <a:pt x="19241" y="10836"/>
                      <a:pt x="7884" y="24734"/>
                    </a:cubicBezTo>
                    <a:cubicBezTo>
                      <a:pt x="-3470" y="38632"/>
                      <a:pt x="-2452" y="58874"/>
                      <a:pt x="10237" y="71565"/>
                    </a:cubicBezTo>
                    <a:cubicBezTo>
                      <a:pt x="22925" y="84254"/>
                      <a:pt x="43170" y="85273"/>
                      <a:pt x="57068" y="73916"/>
                    </a:cubicBezTo>
                    <a:cubicBezTo>
                      <a:pt x="70965" y="62559"/>
                      <a:pt x="74006" y="42525"/>
                      <a:pt x="64098" y="27559"/>
                    </a:cubicBezTo>
                    <a:lnTo>
                      <a:pt x="81799" y="9856"/>
                    </a:lnTo>
                    <a:close/>
                    <a:moveTo>
                      <a:pt x="35054" y="67654"/>
                    </a:moveTo>
                    <a:cubicBezTo>
                      <a:pt x="23508" y="67654"/>
                      <a:pt x="14147" y="58292"/>
                      <a:pt x="14147" y="46745"/>
                    </a:cubicBezTo>
                    <a:cubicBezTo>
                      <a:pt x="14147" y="35196"/>
                      <a:pt x="23508" y="25835"/>
                      <a:pt x="35054" y="25835"/>
                    </a:cubicBezTo>
                    <a:cubicBezTo>
                      <a:pt x="38163" y="25847"/>
                      <a:pt x="41222" y="26561"/>
                      <a:pt x="44012" y="27926"/>
                    </a:cubicBezTo>
                    <a:lnTo>
                      <a:pt x="30129" y="41814"/>
                    </a:lnTo>
                    <a:lnTo>
                      <a:pt x="39982" y="51666"/>
                    </a:lnTo>
                    <a:lnTo>
                      <a:pt x="53875" y="37789"/>
                    </a:lnTo>
                    <a:cubicBezTo>
                      <a:pt x="55239" y="40578"/>
                      <a:pt x="55954" y="43637"/>
                      <a:pt x="55964" y="46745"/>
                    </a:cubicBezTo>
                    <a:cubicBezTo>
                      <a:pt x="55964" y="58292"/>
                      <a:pt x="46606" y="67654"/>
                      <a:pt x="35054" y="67654"/>
                    </a:cubicBezTo>
                    <a:close/>
                  </a:path>
                </a:pathLst>
              </a:custGeom>
              <a:grpFill/>
              <a:ln w="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" name="Freeform: Shape 22">
                <a:extLst>
                  <a:ext uri="{FF2B5EF4-FFF2-40B4-BE49-F238E27FC236}">
                    <a16:creationId xmlns:a16="http://schemas.microsoft.com/office/drawing/2014/main" xmlns="" id="{509725B6-42B1-4EF7-8326-D916C9790053}"/>
                  </a:ext>
                </a:extLst>
              </p:cNvPr>
              <p:cNvSpPr/>
              <p:nvPr/>
            </p:nvSpPr>
            <p:spPr>
              <a:xfrm>
                <a:off x="4473020" y="3301411"/>
                <a:ext cx="118479" cy="13940"/>
              </a:xfrm>
              <a:custGeom>
                <a:avLst/>
                <a:gdLst>
                  <a:gd name="connsiteX0" fmla="*/ 0 w 118479"/>
                  <a:gd name="connsiteY0" fmla="*/ 0 h 13940"/>
                  <a:gd name="connsiteX1" fmla="*/ 118480 w 118479"/>
                  <a:gd name="connsiteY1" fmla="*/ 0 h 13940"/>
                  <a:gd name="connsiteX2" fmla="*/ 118480 w 118479"/>
                  <a:gd name="connsiteY2" fmla="*/ 13940 h 13940"/>
                  <a:gd name="connsiteX3" fmla="*/ 0 w 118479"/>
                  <a:gd name="connsiteY3" fmla="*/ 13940 h 13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479" h="13940">
                    <a:moveTo>
                      <a:pt x="0" y="0"/>
                    </a:moveTo>
                    <a:lnTo>
                      <a:pt x="118480" y="0"/>
                    </a:lnTo>
                    <a:lnTo>
                      <a:pt x="118480" y="13940"/>
                    </a:lnTo>
                    <a:lnTo>
                      <a:pt x="0" y="13940"/>
                    </a:lnTo>
                    <a:close/>
                  </a:path>
                </a:pathLst>
              </a:custGeom>
              <a:grpFill/>
              <a:ln w="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" name="Freeform: Shape 23">
                <a:extLst>
                  <a:ext uri="{FF2B5EF4-FFF2-40B4-BE49-F238E27FC236}">
                    <a16:creationId xmlns:a16="http://schemas.microsoft.com/office/drawing/2014/main" xmlns="" id="{3A29951F-5440-42AE-A625-DF287BB4A10F}"/>
                  </a:ext>
                </a:extLst>
              </p:cNvPr>
              <p:cNvSpPr/>
              <p:nvPr/>
            </p:nvSpPr>
            <p:spPr>
              <a:xfrm>
                <a:off x="4473020" y="3329291"/>
                <a:ext cx="48785" cy="13938"/>
              </a:xfrm>
              <a:custGeom>
                <a:avLst/>
                <a:gdLst>
                  <a:gd name="connsiteX0" fmla="*/ 0 w 48785"/>
                  <a:gd name="connsiteY0" fmla="*/ 0 h 13938"/>
                  <a:gd name="connsiteX1" fmla="*/ 48786 w 48785"/>
                  <a:gd name="connsiteY1" fmla="*/ 0 h 13938"/>
                  <a:gd name="connsiteX2" fmla="*/ 48786 w 48785"/>
                  <a:gd name="connsiteY2" fmla="*/ 13938 h 13938"/>
                  <a:gd name="connsiteX3" fmla="*/ 0 w 48785"/>
                  <a:gd name="connsiteY3" fmla="*/ 13938 h 1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785" h="13938">
                    <a:moveTo>
                      <a:pt x="0" y="0"/>
                    </a:moveTo>
                    <a:lnTo>
                      <a:pt x="48786" y="0"/>
                    </a:lnTo>
                    <a:lnTo>
                      <a:pt x="48786" y="13938"/>
                    </a:lnTo>
                    <a:lnTo>
                      <a:pt x="0" y="13938"/>
                    </a:lnTo>
                    <a:close/>
                  </a:path>
                </a:pathLst>
              </a:custGeom>
              <a:grpFill/>
              <a:ln w="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" name="Freeform: Shape 24">
                <a:extLst>
                  <a:ext uri="{FF2B5EF4-FFF2-40B4-BE49-F238E27FC236}">
                    <a16:creationId xmlns:a16="http://schemas.microsoft.com/office/drawing/2014/main" xmlns="" id="{075D1F7E-901B-4C7C-BFE3-ADA6C2BCC683}"/>
                  </a:ext>
                </a:extLst>
              </p:cNvPr>
              <p:cNvSpPr/>
              <p:nvPr/>
            </p:nvSpPr>
            <p:spPr>
              <a:xfrm>
                <a:off x="4535746" y="3329291"/>
                <a:ext cx="55753" cy="13938"/>
              </a:xfrm>
              <a:custGeom>
                <a:avLst/>
                <a:gdLst>
                  <a:gd name="connsiteX0" fmla="*/ 0 w 55753"/>
                  <a:gd name="connsiteY0" fmla="*/ 0 h 13938"/>
                  <a:gd name="connsiteX1" fmla="*/ 55754 w 55753"/>
                  <a:gd name="connsiteY1" fmla="*/ 0 h 13938"/>
                  <a:gd name="connsiteX2" fmla="*/ 55754 w 55753"/>
                  <a:gd name="connsiteY2" fmla="*/ 13938 h 13938"/>
                  <a:gd name="connsiteX3" fmla="*/ 0 w 55753"/>
                  <a:gd name="connsiteY3" fmla="*/ 13938 h 1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53" h="13938">
                    <a:moveTo>
                      <a:pt x="0" y="0"/>
                    </a:moveTo>
                    <a:lnTo>
                      <a:pt x="55754" y="0"/>
                    </a:lnTo>
                    <a:lnTo>
                      <a:pt x="55754" y="13938"/>
                    </a:lnTo>
                    <a:lnTo>
                      <a:pt x="0" y="13938"/>
                    </a:lnTo>
                    <a:close/>
                  </a:path>
                </a:pathLst>
              </a:custGeom>
              <a:grpFill/>
              <a:ln w="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" name="Freeform: Shape 25">
                <a:extLst>
                  <a:ext uri="{FF2B5EF4-FFF2-40B4-BE49-F238E27FC236}">
                    <a16:creationId xmlns:a16="http://schemas.microsoft.com/office/drawing/2014/main" xmlns="" id="{9C941CEF-0553-4050-A41A-0CF85EB955EF}"/>
                  </a:ext>
                </a:extLst>
              </p:cNvPr>
              <p:cNvSpPr/>
              <p:nvPr/>
            </p:nvSpPr>
            <p:spPr>
              <a:xfrm>
                <a:off x="4605441" y="3301411"/>
                <a:ext cx="27876" cy="13940"/>
              </a:xfrm>
              <a:custGeom>
                <a:avLst/>
                <a:gdLst>
                  <a:gd name="connsiteX0" fmla="*/ 0 w 27876"/>
                  <a:gd name="connsiteY0" fmla="*/ 0 h 13940"/>
                  <a:gd name="connsiteX1" fmla="*/ 27877 w 27876"/>
                  <a:gd name="connsiteY1" fmla="*/ 0 h 13940"/>
                  <a:gd name="connsiteX2" fmla="*/ 27877 w 27876"/>
                  <a:gd name="connsiteY2" fmla="*/ 13940 h 13940"/>
                  <a:gd name="connsiteX3" fmla="*/ 0 w 27876"/>
                  <a:gd name="connsiteY3" fmla="*/ 13940 h 13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76" h="13940">
                    <a:moveTo>
                      <a:pt x="0" y="0"/>
                    </a:moveTo>
                    <a:lnTo>
                      <a:pt x="27877" y="0"/>
                    </a:lnTo>
                    <a:lnTo>
                      <a:pt x="27877" y="13940"/>
                    </a:lnTo>
                    <a:lnTo>
                      <a:pt x="0" y="13940"/>
                    </a:lnTo>
                    <a:close/>
                  </a:path>
                </a:pathLst>
              </a:custGeom>
              <a:grpFill/>
              <a:ln w="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6">
                <a:extLst>
                  <a:ext uri="{FF2B5EF4-FFF2-40B4-BE49-F238E27FC236}">
                    <a16:creationId xmlns:a16="http://schemas.microsoft.com/office/drawing/2014/main" xmlns="" id="{160ABD08-EFB4-4506-A838-10B0D790A412}"/>
                  </a:ext>
                </a:extLst>
              </p:cNvPr>
              <p:cNvSpPr/>
              <p:nvPr/>
            </p:nvSpPr>
            <p:spPr>
              <a:xfrm>
                <a:off x="4382208" y="3359210"/>
                <a:ext cx="81798" cy="81802"/>
              </a:xfrm>
              <a:custGeom>
                <a:avLst/>
                <a:gdLst>
                  <a:gd name="connsiteX0" fmla="*/ 71947 w 81798"/>
                  <a:gd name="connsiteY0" fmla="*/ 0 h 81802"/>
                  <a:gd name="connsiteX1" fmla="*/ 54243 w 81798"/>
                  <a:gd name="connsiteY1" fmla="*/ 17703 h 81802"/>
                  <a:gd name="connsiteX2" fmla="*/ 7884 w 81798"/>
                  <a:gd name="connsiteY2" fmla="*/ 24734 h 81802"/>
                  <a:gd name="connsiteX3" fmla="*/ 10237 w 81798"/>
                  <a:gd name="connsiteY3" fmla="*/ 71565 h 81802"/>
                  <a:gd name="connsiteX4" fmla="*/ 57068 w 81798"/>
                  <a:gd name="connsiteY4" fmla="*/ 73916 h 81802"/>
                  <a:gd name="connsiteX5" fmla="*/ 64098 w 81798"/>
                  <a:gd name="connsiteY5" fmla="*/ 27557 h 81802"/>
                  <a:gd name="connsiteX6" fmla="*/ 81799 w 81798"/>
                  <a:gd name="connsiteY6" fmla="*/ 9856 h 81802"/>
                  <a:gd name="connsiteX7" fmla="*/ 35054 w 81798"/>
                  <a:gd name="connsiteY7" fmla="*/ 67654 h 81802"/>
                  <a:gd name="connsiteX8" fmla="*/ 14147 w 81798"/>
                  <a:gd name="connsiteY8" fmla="*/ 46745 h 81802"/>
                  <a:gd name="connsiteX9" fmla="*/ 35054 w 81798"/>
                  <a:gd name="connsiteY9" fmla="*/ 25837 h 81802"/>
                  <a:gd name="connsiteX10" fmla="*/ 44012 w 81798"/>
                  <a:gd name="connsiteY10" fmla="*/ 27926 h 81802"/>
                  <a:gd name="connsiteX11" fmla="*/ 30129 w 81798"/>
                  <a:gd name="connsiteY11" fmla="*/ 41814 h 81802"/>
                  <a:gd name="connsiteX12" fmla="*/ 39982 w 81798"/>
                  <a:gd name="connsiteY12" fmla="*/ 51667 h 81802"/>
                  <a:gd name="connsiteX13" fmla="*/ 53875 w 81798"/>
                  <a:gd name="connsiteY13" fmla="*/ 37789 h 81802"/>
                  <a:gd name="connsiteX14" fmla="*/ 55964 w 81798"/>
                  <a:gd name="connsiteY14" fmla="*/ 46745 h 81802"/>
                  <a:gd name="connsiteX15" fmla="*/ 35054 w 81798"/>
                  <a:gd name="connsiteY15" fmla="*/ 67654 h 81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1798" h="81802">
                    <a:moveTo>
                      <a:pt x="71947" y="0"/>
                    </a:moveTo>
                    <a:lnTo>
                      <a:pt x="54243" y="17703"/>
                    </a:lnTo>
                    <a:cubicBezTo>
                      <a:pt x="39280" y="7797"/>
                      <a:pt x="19241" y="10836"/>
                      <a:pt x="7884" y="24734"/>
                    </a:cubicBezTo>
                    <a:cubicBezTo>
                      <a:pt x="-3470" y="38633"/>
                      <a:pt x="-2452" y="58874"/>
                      <a:pt x="10237" y="71565"/>
                    </a:cubicBezTo>
                    <a:cubicBezTo>
                      <a:pt x="22925" y="84257"/>
                      <a:pt x="43170" y="85271"/>
                      <a:pt x="57068" y="73916"/>
                    </a:cubicBezTo>
                    <a:cubicBezTo>
                      <a:pt x="70965" y="62560"/>
                      <a:pt x="74006" y="42523"/>
                      <a:pt x="64098" y="27557"/>
                    </a:cubicBezTo>
                    <a:lnTo>
                      <a:pt x="81799" y="9856"/>
                    </a:lnTo>
                    <a:close/>
                    <a:moveTo>
                      <a:pt x="35054" y="67654"/>
                    </a:moveTo>
                    <a:cubicBezTo>
                      <a:pt x="23508" y="67654"/>
                      <a:pt x="14147" y="58292"/>
                      <a:pt x="14147" y="46745"/>
                    </a:cubicBezTo>
                    <a:cubicBezTo>
                      <a:pt x="14147" y="35196"/>
                      <a:pt x="23508" y="25837"/>
                      <a:pt x="35054" y="25837"/>
                    </a:cubicBezTo>
                    <a:cubicBezTo>
                      <a:pt x="38163" y="25847"/>
                      <a:pt x="41222" y="26560"/>
                      <a:pt x="44012" y="27926"/>
                    </a:cubicBezTo>
                    <a:lnTo>
                      <a:pt x="30129" y="41814"/>
                    </a:lnTo>
                    <a:lnTo>
                      <a:pt x="39982" y="51667"/>
                    </a:lnTo>
                    <a:lnTo>
                      <a:pt x="53875" y="37789"/>
                    </a:lnTo>
                    <a:cubicBezTo>
                      <a:pt x="55239" y="40579"/>
                      <a:pt x="55954" y="43639"/>
                      <a:pt x="55964" y="46745"/>
                    </a:cubicBezTo>
                    <a:cubicBezTo>
                      <a:pt x="55964" y="58292"/>
                      <a:pt x="46606" y="67654"/>
                      <a:pt x="35054" y="67654"/>
                    </a:cubicBezTo>
                    <a:close/>
                  </a:path>
                </a:pathLst>
              </a:custGeom>
              <a:grpFill/>
              <a:ln w="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7" name="Freeform: Shape 27">
                <a:extLst>
                  <a:ext uri="{FF2B5EF4-FFF2-40B4-BE49-F238E27FC236}">
                    <a16:creationId xmlns:a16="http://schemas.microsoft.com/office/drawing/2014/main" xmlns="" id="{4BD11295-41B0-437D-9D4D-2E3CB66F8308}"/>
                  </a:ext>
                </a:extLst>
              </p:cNvPr>
              <p:cNvSpPr/>
              <p:nvPr/>
            </p:nvSpPr>
            <p:spPr>
              <a:xfrm>
                <a:off x="4473020" y="3385047"/>
                <a:ext cx="90602" cy="13942"/>
              </a:xfrm>
              <a:custGeom>
                <a:avLst/>
                <a:gdLst>
                  <a:gd name="connsiteX0" fmla="*/ 0 w 90602"/>
                  <a:gd name="connsiteY0" fmla="*/ 0 h 13942"/>
                  <a:gd name="connsiteX1" fmla="*/ 90603 w 90602"/>
                  <a:gd name="connsiteY1" fmla="*/ 0 h 13942"/>
                  <a:gd name="connsiteX2" fmla="*/ 90603 w 90602"/>
                  <a:gd name="connsiteY2" fmla="*/ 13942 h 13942"/>
                  <a:gd name="connsiteX3" fmla="*/ 0 w 90602"/>
                  <a:gd name="connsiteY3" fmla="*/ 13942 h 13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602" h="13942">
                    <a:moveTo>
                      <a:pt x="0" y="0"/>
                    </a:moveTo>
                    <a:lnTo>
                      <a:pt x="90603" y="0"/>
                    </a:lnTo>
                    <a:lnTo>
                      <a:pt x="90603" y="13942"/>
                    </a:lnTo>
                    <a:lnTo>
                      <a:pt x="0" y="13942"/>
                    </a:lnTo>
                    <a:close/>
                  </a:path>
                </a:pathLst>
              </a:custGeom>
              <a:grpFill/>
              <a:ln w="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8" name="Freeform: Shape 28">
                <a:extLst>
                  <a:ext uri="{FF2B5EF4-FFF2-40B4-BE49-F238E27FC236}">
                    <a16:creationId xmlns:a16="http://schemas.microsoft.com/office/drawing/2014/main" xmlns="" id="{BC24B76B-0EA3-4F74-B266-122D2B719191}"/>
                  </a:ext>
                </a:extLst>
              </p:cNvPr>
              <p:cNvSpPr/>
              <p:nvPr/>
            </p:nvSpPr>
            <p:spPr>
              <a:xfrm>
                <a:off x="4473020" y="3412926"/>
                <a:ext cx="48785" cy="13938"/>
              </a:xfrm>
              <a:custGeom>
                <a:avLst/>
                <a:gdLst>
                  <a:gd name="connsiteX0" fmla="*/ 0 w 48785"/>
                  <a:gd name="connsiteY0" fmla="*/ 0 h 13938"/>
                  <a:gd name="connsiteX1" fmla="*/ 48786 w 48785"/>
                  <a:gd name="connsiteY1" fmla="*/ 0 h 13938"/>
                  <a:gd name="connsiteX2" fmla="*/ 48786 w 48785"/>
                  <a:gd name="connsiteY2" fmla="*/ 13938 h 13938"/>
                  <a:gd name="connsiteX3" fmla="*/ 0 w 48785"/>
                  <a:gd name="connsiteY3" fmla="*/ 13938 h 1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785" h="13938">
                    <a:moveTo>
                      <a:pt x="0" y="0"/>
                    </a:moveTo>
                    <a:lnTo>
                      <a:pt x="48786" y="0"/>
                    </a:lnTo>
                    <a:lnTo>
                      <a:pt x="48786" y="13938"/>
                    </a:lnTo>
                    <a:lnTo>
                      <a:pt x="0" y="13938"/>
                    </a:lnTo>
                    <a:close/>
                  </a:path>
                </a:pathLst>
              </a:custGeom>
              <a:grpFill/>
              <a:ln w="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9" name="Freeform: Shape 29">
                <a:extLst>
                  <a:ext uri="{FF2B5EF4-FFF2-40B4-BE49-F238E27FC236}">
                    <a16:creationId xmlns:a16="http://schemas.microsoft.com/office/drawing/2014/main" xmlns="" id="{9FA6D569-3EE1-4F90-8387-26037E03D1F6}"/>
                  </a:ext>
                </a:extLst>
              </p:cNvPr>
              <p:cNvSpPr/>
              <p:nvPr/>
            </p:nvSpPr>
            <p:spPr>
              <a:xfrm>
                <a:off x="4535746" y="3412926"/>
                <a:ext cx="27876" cy="13938"/>
              </a:xfrm>
              <a:custGeom>
                <a:avLst/>
                <a:gdLst>
                  <a:gd name="connsiteX0" fmla="*/ 0 w 27876"/>
                  <a:gd name="connsiteY0" fmla="*/ 0 h 13938"/>
                  <a:gd name="connsiteX1" fmla="*/ 27877 w 27876"/>
                  <a:gd name="connsiteY1" fmla="*/ 0 h 13938"/>
                  <a:gd name="connsiteX2" fmla="*/ 27877 w 27876"/>
                  <a:gd name="connsiteY2" fmla="*/ 13938 h 13938"/>
                  <a:gd name="connsiteX3" fmla="*/ 0 w 27876"/>
                  <a:gd name="connsiteY3" fmla="*/ 13938 h 1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76" h="13938">
                    <a:moveTo>
                      <a:pt x="0" y="0"/>
                    </a:moveTo>
                    <a:lnTo>
                      <a:pt x="27877" y="0"/>
                    </a:lnTo>
                    <a:lnTo>
                      <a:pt x="27877" y="13938"/>
                    </a:lnTo>
                    <a:lnTo>
                      <a:pt x="0" y="13938"/>
                    </a:lnTo>
                    <a:close/>
                  </a:path>
                </a:pathLst>
              </a:custGeom>
              <a:grpFill/>
              <a:ln w="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0" name="Freeform: Shape 30">
                <a:extLst>
                  <a:ext uri="{FF2B5EF4-FFF2-40B4-BE49-F238E27FC236}">
                    <a16:creationId xmlns:a16="http://schemas.microsoft.com/office/drawing/2014/main" xmlns="" id="{9DB61169-73AA-41BC-B78A-75987E44B8B1}"/>
                  </a:ext>
                </a:extLst>
              </p:cNvPr>
              <p:cNvSpPr/>
              <p:nvPr/>
            </p:nvSpPr>
            <p:spPr>
              <a:xfrm>
                <a:off x="4577564" y="3315351"/>
                <a:ext cx="209085" cy="209089"/>
              </a:xfrm>
              <a:custGeom>
                <a:avLst/>
                <a:gdLst>
                  <a:gd name="connsiteX0" fmla="*/ 104544 w 209085"/>
                  <a:gd name="connsiteY0" fmla="*/ 209089 h 209089"/>
                  <a:gd name="connsiteX1" fmla="*/ 209086 w 209085"/>
                  <a:gd name="connsiteY1" fmla="*/ 104545 h 209089"/>
                  <a:gd name="connsiteX2" fmla="*/ 104544 w 209085"/>
                  <a:gd name="connsiteY2" fmla="*/ 0 h 209089"/>
                  <a:gd name="connsiteX3" fmla="*/ 0 w 209085"/>
                  <a:gd name="connsiteY3" fmla="*/ 104545 h 209089"/>
                  <a:gd name="connsiteX4" fmla="*/ 104544 w 209085"/>
                  <a:gd name="connsiteY4" fmla="*/ 209089 h 209089"/>
                  <a:gd name="connsiteX5" fmla="*/ 104544 w 209085"/>
                  <a:gd name="connsiteY5" fmla="*/ 13940 h 209089"/>
                  <a:gd name="connsiteX6" fmla="*/ 195149 w 209085"/>
                  <a:gd name="connsiteY6" fmla="*/ 104545 h 209089"/>
                  <a:gd name="connsiteX7" fmla="*/ 104544 w 209085"/>
                  <a:gd name="connsiteY7" fmla="*/ 195147 h 209089"/>
                  <a:gd name="connsiteX8" fmla="*/ 13937 w 209085"/>
                  <a:gd name="connsiteY8" fmla="*/ 104545 h 209089"/>
                  <a:gd name="connsiteX9" fmla="*/ 104544 w 209085"/>
                  <a:gd name="connsiteY9" fmla="*/ 13940 h 209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085" h="209089">
                    <a:moveTo>
                      <a:pt x="104544" y="209089"/>
                    </a:moveTo>
                    <a:cubicBezTo>
                      <a:pt x="162285" y="209089"/>
                      <a:pt x="209086" y="162280"/>
                      <a:pt x="209086" y="104545"/>
                    </a:cubicBezTo>
                    <a:cubicBezTo>
                      <a:pt x="209086" y="46804"/>
                      <a:pt x="162285" y="0"/>
                      <a:pt x="104544" y="0"/>
                    </a:cubicBezTo>
                    <a:cubicBezTo>
                      <a:pt x="46804" y="0"/>
                      <a:pt x="0" y="46804"/>
                      <a:pt x="0" y="104545"/>
                    </a:cubicBezTo>
                    <a:cubicBezTo>
                      <a:pt x="68" y="162253"/>
                      <a:pt x="46833" y="209020"/>
                      <a:pt x="104544" y="209089"/>
                    </a:cubicBezTo>
                    <a:close/>
                    <a:moveTo>
                      <a:pt x="104544" y="13940"/>
                    </a:moveTo>
                    <a:cubicBezTo>
                      <a:pt x="154581" y="13940"/>
                      <a:pt x="195149" y="54505"/>
                      <a:pt x="195149" y="104545"/>
                    </a:cubicBezTo>
                    <a:cubicBezTo>
                      <a:pt x="195149" y="154584"/>
                      <a:pt x="154581" y="195147"/>
                      <a:pt x="104544" y="195147"/>
                    </a:cubicBezTo>
                    <a:cubicBezTo>
                      <a:pt x="54503" y="195147"/>
                      <a:pt x="13937" y="154584"/>
                      <a:pt x="13937" y="104545"/>
                    </a:cubicBezTo>
                    <a:cubicBezTo>
                      <a:pt x="13996" y="54530"/>
                      <a:pt x="54526" y="13996"/>
                      <a:pt x="104544" y="13940"/>
                    </a:cubicBezTo>
                    <a:close/>
                  </a:path>
                </a:pathLst>
              </a:custGeom>
              <a:grpFill/>
              <a:ln w="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1" name="Freeform: Shape 31">
                <a:extLst>
                  <a:ext uri="{FF2B5EF4-FFF2-40B4-BE49-F238E27FC236}">
                    <a16:creationId xmlns:a16="http://schemas.microsoft.com/office/drawing/2014/main" xmlns="" id="{D2CDD2F4-1778-4A74-A7B0-71FAEDD14799}"/>
                  </a:ext>
                </a:extLst>
              </p:cNvPr>
              <p:cNvSpPr/>
              <p:nvPr/>
            </p:nvSpPr>
            <p:spPr>
              <a:xfrm>
                <a:off x="4627118" y="3366180"/>
                <a:ext cx="108702" cy="95532"/>
              </a:xfrm>
              <a:custGeom>
                <a:avLst/>
                <a:gdLst>
                  <a:gd name="connsiteX0" fmla="*/ 12476 w 108702"/>
                  <a:gd name="connsiteY0" fmla="*/ 57567 h 95532"/>
                  <a:gd name="connsiteX1" fmla="*/ 0 w 108702"/>
                  <a:gd name="connsiteY1" fmla="*/ 63796 h 95532"/>
                  <a:gd name="connsiteX2" fmla="*/ 13940 w 108702"/>
                  <a:gd name="connsiteY2" fmla="*/ 91675 h 95532"/>
                  <a:gd name="connsiteX3" fmla="*/ 19060 w 108702"/>
                  <a:gd name="connsiteY3" fmla="*/ 95442 h 95532"/>
                  <a:gd name="connsiteX4" fmla="*/ 20142 w 108702"/>
                  <a:gd name="connsiteY4" fmla="*/ 95532 h 95532"/>
                  <a:gd name="connsiteX5" fmla="*/ 25071 w 108702"/>
                  <a:gd name="connsiteY5" fmla="*/ 93490 h 95532"/>
                  <a:gd name="connsiteX6" fmla="*/ 108702 w 108702"/>
                  <a:gd name="connsiteY6" fmla="*/ 9856 h 95532"/>
                  <a:gd name="connsiteX7" fmla="*/ 98850 w 108702"/>
                  <a:gd name="connsiteY7" fmla="*/ 0 h 95532"/>
                  <a:gd name="connsiteX8" fmla="*/ 22049 w 108702"/>
                  <a:gd name="connsiteY8" fmla="*/ 76797 h 95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702" h="95532">
                    <a:moveTo>
                      <a:pt x="12476" y="57567"/>
                    </a:moveTo>
                    <a:lnTo>
                      <a:pt x="0" y="63796"/>
                    </a:lnTo>
                    <a:lnTo>
                      <a:pt x="13940" y="91675"/>
                    </a:lnTo>
                    <a:cubicBezTo>
                      <a:pt x="14939" y="93681"/>
                      <a:pt x="16847" y="95083"/>
                      <a:pt x="19060" y="95442"/>
                    </a:cubicBezTo>
                    <a:cubicBezTo>
                      <a:pt x="19420" y="95498"/>
                      <a:pt x="19780" y="95527"/>
                      <a:pt x="20142" y="95532"/>
                    </a:cubicBezTo>
                    <a:cubicBezTo>
                      <a:pt x="21988" y="95532"/>
                      <a:pt x="23761" y="94797"/>
                      <a:pt x="25071" y="93490"/>
                    </a:cubicBezTo>
                    <a:lnTo>
                      <a:pt x="108702" y="9856"/>
                    </a:lnTo>
                    <a:lnTo>
                      <a:pt x="98850" y="0"/>
                    </a:lnTo>
                    <a:lnTo>
                      <a:pt x="22049" y="76797"/>
                    </a:lnTo>
                    <a:close/>
                  </a:path>
                </a:pathLst>
              </a:custGeom>
              <a:grpFill/>
              <a:ln w="4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7" name="Group 21">
              <a:extLst>
                <a:ext uri="{FF2B5EF4-FFF2-40B4-BE49-F238E27FC236}">
                  <a16:creationId xmlns:a16="http://schemas.microsoft.com/office/drawing/2014/main" xmlns="" id="{E658A62A-01A1-4C4C-BE71-6DBE9616E94C}"/>
                </a:ext>
              </a:extLst>
            </p:cNvPr>
            <p:cNvGrpSpPr/>
            <p:nvPr/>
          </p:nvGrpSpPr>
          <p:grpSpPr>
            <a:xfrm>
              <a:off x="4677781" y="1636390"/>
              <a:ext cx="376025" cy="741633"/>
              <a:chOff x="704460" y="1450220"/>
              <a:chExt cx="2342184" cy="3835929"/>
            </a:xfrm>
          </p:grpSpPr>
          <p:sp>
            <p:nvSpPr>
              <p:cNvPr id="228" name="Rectangle 18">
                <a:extLst>
                  <a:ext uri="{FF2B5EF4-FFF2-40B4-BE49-F238E27FC236}">
                    <a16:creationId xmlns:a16="http://schemas.microsoft.com/office/drawing/2014/main" xmlns="" id="{9E6FB3A8-FF10-4EAB-AD46-551969DDF4D4}"/>
                  </a:ext>
                </a:extLst>
              </p:cNvPr>
              <p:cNvSpPr/>
              <p:nvPr/>
            </p:nvSpPr>
            <p:spPr>
              <a:xfrm>
                <a:off x="1054174" y="1853531"/>
                <a:ext cx="1633929" cy="32586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29" name="Group 12">
                <a:extLst>
                  <a:ext uri="{FF2B5EF4-FFF2-40B4-BE49-F238E27FC236}">
                    <a16:creationId xmlns:a16="http://schemas.microsoft.com/office/drawing/2014/main" xmlns="" id="{B063DBBF-5305-45B0-8552-D23499AF8E63}"/>
                  </a:ext>
                </a:extLst>
              </p:cNvPr>
              <p:cNvGrpSpPr/>
              <p:nvPr/>
            </p:nvGrpSpPr>
            <p:grpSpPr>
              <a:xfrm>
                <a:off x="704460" y="1450220"/>
                <a:ext cx="2342184" cy="3835929"/>
                <a:chOff x="1312561" y="1955177"/>
                <a:chExt cx="2342184" cy="3835929"/>
              </a:xfrm>
            </p:grpSpPr>
            <p:sp>
              <p:nvSpPr>
                <p:cNvPr id="230" name="Oval 229">
                  <a:extLst>
                    <a:ext uri="{FF2B5EF4-FFF2-40B4-BE49-F238E27FC236}">
                      <a16:creationId xmlns:a16="http://schemas.microsoft.com/office/drawing/2014/main" xmlns="" id="{120A1ED8-4CB2-4FD1-8ACB-8621975B9EE9}"/>
                    </a:ext>
                  </a:extLst>
                </p:cNvPr>
                <p:cNvSpPr/>
                <p:nvPr/>
              </p:nvSpPr>
              <p:spPr>
                <a:xfrm>
                  <a:off x="1312561" y="5631321"/>
                  <a:ext cx="2342184" cy="159785"/>
                </a:xfrm>
                <a:prstGeom prst="ellipse">
                  <a:avLst/>
                </a:prstGeom>
                <a:solidFill>
                  <a:schemeClr val="tx2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1" name="Freeform 6"/>
                <p:cNvSpPr>
                  <a:spLocks noEditPoints="1"/>
                </p:cNvSpPr>
                <p:nvPr/>
              </p:nvSpPr>
              <p:spPr bwMode="auto">
                <a:xfrm>
                  <a:off x="1577592" y="1955177"/>
                  <a:ext cx="1812459" cy="3756037"/>
                </a:xfrm>
                <a:custGeom>
                  <a:avLst/>
                  <a:gdLst>
                    <a:gd name="T0" fmla="*/ 1022 w 1022"/>
                    <a:gd name="T1" fmla="*/ 890 h 2118"/>
                    <a:gd name="T2" fmla="*/ 1022 w 1022"/>
                    <a:gd name="T3" fmla="*/ 157 h 2118"/>
                    <a:gd name="T4" fmla="*/ 1014 w 1022"/>
                    <a:gd name="T5" fmla="*/ 101 h 2118"/>
                    <a:gd name="T6" fmla="*/ 868 w 1022"/>
                    <a:gd name="T7" fmla="*/ 1 h 2118"/>
                    <a:gd name="T8" fmla="*/ 162 w 1022"/>
                    <a:gd name="T9" fmla="*/ 0 h 2118"/>
                    <a:gd name="T10" fmla="*/ 87 w 1022"/>
                    <a:gd name="T11" fmla="*/ 16 h 2118"/>
                    <a:gd name="T12" fmla="*/ 14 w 1022"/>
                    <a:gd name="T13" fmla="*/ 91 h 2118"/>
                    <a:gd name="T14" fmla="*/ 0 w 1022"/>
                    <a:gd name="T15" fmla="*/ 166 h 2118"/>
                    <a:gd name="T16" fmla="*/ 0 w 1022"/>
                    <a:gd name="T17" fmla="*/ 1953 h 2118"/>
                    <a:gd name="T18" fmla="*/ 1 w 1022"/>
                    <a:gd name="T19" fmla="*/ 1967 h 2118"/>
                    <a:gd name="T20" fmla="*/ 38 w 1022"/>
                    <a:gd name="T21" fmla="*/ 2064 h 2118"/>
                    <a:gd name="T22" fmla="*/ 137 w 1022"/>
                    <a:gd name="T23" fmla="*/ 2115 h 2118"/>
                    <a:gd name="T24" fmla="*/ 226 w 1022"/>
                    <a:gd name="T25" fmla="*/ 2117 h 2118"/>
                    <a:gd name="T26" fmla="*/ 872 w 1022"/>
                    <a:gd name="T27" fmla="*/ 2117 h 2118"/>
                    <a:gd name="T28" fmla="*/ 977 w 1022"/>
                    <a:gd name="T29" fmla="*/ 2072 h 2118"/>
                    <a:gd name="T30" fmla="*/ 1022 w 1022"/>
                    <a:gd name="T31" fmla="*/ 1957 h 2118"/>
                    <a:gd name="T32" fmla="*/ 1022 w 1022"/>
                    <a:gd name="T33" fmla="*/ 890 h 2118"/>
                    <a:gd name="T34" fmla="*/ 428 w 1022"/>
                    <a:gd name="T35" fmla="*/ 127 h 2118"/>
                    <a:gd name="T36" fmla="*/ 442 w 1022"/>
                    <a:gd name="T37" fmla="*/ 116 h 2118"/>
                    <a:gd name="T38" fmla="*/ 512 w 1022"/>
                    <a:gd name="T39" fmla="*/ 117 h 2118"/>
                    <a:gd name="T40" fmla="*/ 576 w 1022"/>
                    <a:gd name="T41" fmla="*/ 116 h 2118"/>
                    <a:gd name="T42" fmla="*/ 582 w 1022"/>
                    <a:gd name="T43" fmla="*/ 117 h 2118"/>
                    <a:gd name="T44" fmla="*/ 595 w 1022"/>
                    <a:gd name="T45" fmla="*/ 128 h 2118"/>
                    <a:gd name="T46" fmla="*/ 583 w 1022"/>
                    <a:gd name="T47" fmla="*/ 140 h 2118"/>
                    <a:gd name="T48" fmla="*/ 440 w 1022"/>
                    <a:gd name="T49" fmla="*/ 140 h 2118"/>
                    <a:gd name="T50" fmla="*/ 428 w 1022"/>
                    <a:gd name="T51" fmla="*/ 127 h 2118"/>
                    <a:gd name="T52" fmla="*/ 511 w 1022"/>
                    <a:gd name="T53" fmla="*/ 2064 h 2118"/>
                    <a:gd name="T54" fmla="*/ 430 w 1022"/>
                    <a:gd name="T55" fmla="*/ 1983 h 2118"/>
                    <a:gd name="T56" fmla="*/ 512 w 1022"/>
                    <a:gd name="T57" fmla="*/ 1901 h 2118"/>
                    <a:gd name="T58" fmla="*/ 593 w 1022"/>
                    <a:gd name="T59" fmla="*/ 1983 h 2118"/>
                    <a:gd name="T60" fmla="*/ 511 w 1022"/>
                    <a:gd name="T61" fmla="*/ 2064 h 2118"/>
                    <a:gd name="T62" fmla="*/ 946 w 1022"/>
                    <a:gd name="T63" fmla="*/ 1848 h 2118"/>
                    <a:gd name="T64" fmla="*/ 75 w 1022"/>
                    <a:gd name="T65" fmla="*/ 1848 h 2118"/>
                    <a:gd name="T66" fmla="*/ 62 w 1022"/>
                    <a:gd name="T67" fmla="*/ 1835 h 2118"/>
                    <a:gd name="T68" fmla="*/ 62 w 1022"/>
                    <a:gd name="T69" fmla="*/ 270 h 2118"/>
                    <a:gd name="T70" fmla="*/ 75 w 1022"/>
                    <a:gd name="T71" fmla="*/ 256 h 2118"/>
                    <a:gd name="T72" fmla="*/ 946 w 1022"/>
                    <a:gd name="T73" fmla="*/ 256 h 2118"/>
                    <a:gd name="T74" fmla="*/ 960 w 1022"/>
                    <a:gd name="T75" fmla="*/ 271 h 2118"/>
                    <a:gd name="T76" fmla="*/ 960 w 1022"/>
                    <a:gd name="T77" fmla="*/ 1054 h 2118"/>
                    <a:gd name="T78" fmla="*/ 960 w 1022"/>
                    <a:gd name="T79" fmla="*/ 1834 h 2118"/>
                    <a:gd name="T80" fmla="*/ 946 w 1022"/>
                    <a:gd name="T81" fmla="*/ 1848 h 2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022" h="2118">
                      <a:moveTo>
                        <a:pt x="1022" y="890"/>
                      </a:moveTo>
                      <a:cubicBezTo>
                        <a:pt x="1022" y="645"/>
                        <a:pt x="1022" y="401"/>
                        <a:pt x="1022" y="157"/>
                      </a:cubicBezTo>
                      <a:cubicBezTo>
                        <a:pt x="1022" y="138"/>
                        <a:pt x="1020" y="119"/>
                        <a:pt x="1014" y="101"/>
                      </a:cubicBezTo>
                      <a:cubicBezTo>
                        <a:pt x="991" y="40"/>
                        <a:pt x="933" y="1"/>
                        <a:pt x="868" y="1"/>
                      </a:cubicBezTo>
                      <a:cubicBezTo>
                        <a:pt x="632" y="1"/>
                        <a:pt x="397" y="1"/>
                        <a:pt x="162" y="0"/>
                      </a:cubicBezTo>
                      <a:cubicBezTo>
                        <a:pt x="136" y="0"/>
                        <a:pt x="110" y="5"/>
                        <a:pt x="87" y="16"/>
                      </a:cubicBezTo>
                      <a:cubicBezTo>
                        <a:pt x="54" y="32"/>
                        <a:pt x="29" y="57"/>
                        <a:pt x="14" y="91"/>
                      </a:cubicBezTo>
                      <a:cubicBezTo>
                        <a:pt x="3" y="115"/>
                        <a:pt x="0" y="140"/>
                        <a:pt x="0" y="166"/>
                      </a:cubicBezTo>
                      <a:cubicBezTo>
                        <a:pt x="1" y="762"/>
                        <a:pt x="0" y="1357"/>
                        <a:pt x="0" y="1953"/>
                      </a:cubicBezTo>
                      <a:cubicBezTo>
                        <a:pt x="0" y="1958"/>
                        <a:pt x="1" y="1963"/>
                        <a:pt x="1" y="1967"/>
                      </a:cubicBezTo>
                      <a:cubicBezTo>
                        <a:pt x="2" y="2004"/>
                        <a:pt x="12" y="2037"/>
                        <a:pt x="38" y="2064"/>
                      </a:cubicBezTo>
                      <a:cubicBezTo>
                        <a:pt x="65" y="2093"/>
                        <a:pt x="97" y="2113"/>
                        <a:pt x="137" y="2115"/>
                      </a:cubicBezTo>
                      <a:cubicBezTo>
                        <a:pt x="166" y="2117"/>
                        <a:pt x="196" y="2117"/>
                        <a:pt x="226" y="2117"/>
                      </a:cubicBezTo>
                      <a:cubicBezTo>
                        <a:pt x="316" y="2117"/>
                        <a:pt x="756" y="2118"/>
                        <a:pt x="872" y="2117"/>
                      </a:cubicBezTo>
                      <a:cubicBezTo>
                        <a:pt x="912" y="2117"/>
                        <a:pt x="948" y="2101"/>
                        <a:pt x="977" y="2072"/>
                      </a:cubicBezTo>
                      <a:cubicBezTo>
                        <a:pt x="1009" y="2041"/>
                        <a:pt x="1022" y="2002"/>
                        <a:pt x="1022" y="1957"/>
                      </a:cubicBezTo>
                      <a:cubicBezTo>
                        <a:pt x="1022" y="1601"/>
                        <a:pt x="1022" y="1245"/>
                        <a:pt x="1022" y="890"/>
                      </a:cubicBezTo>
                      <a:close/>
                      <a:moveTo>
                        <a:pt x="428" y="127"/>
                      </a:moveTo>
                      <a:cubicBezTo>
                        <a:pt x="429" y="120"/>
                        <a:pt x="434" y="116"/>
                        <a:pt x="442" y="116"/>
                      </a:cubicBezTo>
                      <a:cubicBezTo>
                        <a:pt x="465" y="117"/>
                        <a:pt x="489" y="117"/>
                        <a:pt x="512" y="117"/>
                      </a:cubicBezTo>
                      <a:cubicBezTo>
                        <a:pt x="533" y="116"/>
                        <a:pt x="555" y="116"/>
                        <a:pt x="576" y="116"/>
                      </a:cubicBezTo>
                      <a:cubicBezTo>
                        <a:pt x="578" y="116"/>
                        <a:pt x="580" y="116"/>
                        <a:pt x="582" y="117"/>
                      </a:cubicBezTo>
                      <a:cubicBezTo>
                        <a:pt x="590" y="117"/>
                        <a:pt x="595" y="122"/>
                        <a:pt x="595" y="128"/>
                      </a:cubicBezTo>
                      <a:cubicBezTo>
                        <a:pt x="595" y="136"/>
                        <a:pt x="590" y="140"/>
                        <a:pt x="583" y="140"/>
                      </a:cubicBezTo>
                      <a:cubicBezTo>
                        <a:pt x="535" y="140"/>
                        <a:pt x="488" y="140"/>
                        <a:pt x="440" y="140"/>
                      </a:cubicBezTo>
                      <a:cubicBezTo>
                        <a:pt x="432" y="140"/>
                        <a:pt x="427" y="133"/>
                        <a:pt x="428" y="127"/>
                      </a:cubicBezTo>
                      <a:close/>
                      <a:moveTo>
                        <a:pt x="511" y="2064"/>
                      </a:moveTo>
                      <a:cubicBezTo>
                        <a:pt x="466" y="2064"/>
                        <a:pt x="430" y="2029"/>
                        <a:pt x="430" y="1983"/>
                      </a:cubicBezTo>
                      <a:cubicBezTo>
                        <a:pt x="430" y="1936"/>
                        <a:pt x="467" y="1902"/>
                        <a:pt x="512" y="1901"/>
                      </a:cubicBezTo>
                      <a:cubicBezTo>
                        <a:pt x="556" y="1902"/>
                        <a:pt x="593" y="1936"/>
                        <a:pt x="593" y="1983"/>
                      </a:cubicBezTo>
                      <a:cubicBezTo>
                        <a:pt x="592" y="2031"/>
                        <a:pt x="554" y="2065"/>
                        <a:pt x="511" y="2064"/>
                      </a:cubicBezTo>
                      <a:close/>
                      <a:moveTo>
                        <a:pt x="946" y="1848"/>
                      </a:moveTo>
                      <a:cubicBezTo>
                        <a:pt x="655" y="1848"/>
                        <a:pt x="365" y="1848"/>
                        <a:pt x="75" y="1848"/>
                      </a:cubicBezTo>
                      <a:cubicBezTo>
                        <a:pt x="60" y="1848"/>
                        <a:pt x="62" y="1850"/>
                        <a:pt x="62" y="1835"/>
                      </a:cubicBezTo>
                      <a:cubicBezTo>
                        <a:pt x="62" y="1313"/>
                        <a:pt x="62" y="791"/>
                        <a:pt x="62" y="270"/>
                      </a:cubicBezTo>
                      <a:cubicBezTo>
                        <a:pt x="62" y="256"/>
                        <a:pt x="62" y="256"/>
                        <a:pt x="75" y="256"/>
                      </a:cubicBezTo>
                      <a:cubicBezTo>
                        <a:pt x="365" y="256"/>
                        <a:pt x="656" y="256"/>
                        <a:pt x="946" y="256"/>
                      </a:cubicBezTo>
                      <a:cubicBezTo>
                        <a:pt x="960" y="256"/>
                        <a:pt x="960" y="256"/>
                        <a:pt x="960" y="271"/>
                      </a:cubicBezTo>
                      <a:cubicBezTo>
                        <a:pt x="960" y="532"/>
                        <a:pt x="960" y="793"/>
                        <a:pt x="960" y="1054"/>
                      </a:cubicBezTo>
                      <a:cubicBezTo>
                        <a:pt x="960" y="1314"/>
                        <a:pt x="960" y="1574"/>
                        <a:pt x="960" y="1834"/>
                      </a:cubicBezTo>
                      <a:cubicBezTo>
                        <a:pt x="960" y="1851"/>
                        <a:pt x="961" y="1848"/>
                        <a:pt x="946" y="18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2" name="Group 33">
              <a:extLst>
                <a:ext uri="{FF2B5EF4-FFF2-40B4-BE49-F238E27FC236}">
                  <a16:creationId xmlns:a16="http://schemas.microsoft.com/office/drawing/2014/main" xmlns="" id="{E52CADF3-F735-4567-A0E7-85CFEE7C73C3}"/>
                </a:ext>
              </a:extLst>
            </p:cNvPr>
            <p:cNvGrpSpPr/>
            <p:nvPr/>
          </p:nvGrpSpPr>
          <p:grpSpPr>
            <a:xfrm>
              <a:off x="6928242" y="3605728"/>
              <a:ext cx="649027" cy="710893"/>
              <a:chOff x="6118550" y="1438600"/>
              <a:chExt cx="5393733" cy="4446025"/>
            </a:xfrm>
          </p:grpSpPr>
          <p:sp>
            <p:nvSpPr>
              <p:cNvPr id="233" name="Rectangle 32">
                <a:extLst>
                  <a:ext uri="{FF2B5EF4-FFF2-40B4-BE49-F238E27FC236}">
                    <a16:creationId xmlns:a16="http://schemas.microsoft.com/office/drawing/2014/main" xmlns="" id="{C2D04213-47D6-4322-A140-5CF338CB8F24}"/>
                  </a:ext>
                </a:extLst>
              </p:cNvPr>
              <p:cNvSpPr/>
              <p:nvPr/>
            </p:nvSpPr>
            <p:spPr>
              <a:xfrm>
                <a:off x="6272748" y="1607924"/>
                <a:ext cx="5109627" cy="29434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34" name="Group 14">
                <a:extLst>
                  <a:ext uri="{FF2B5EF4-FFF2-40B4-BE49-F238E27FC236}">
                    <a16:creationId xmlns:a16="http://schemas.microsoft.com/office/drawing/2014/main" xmlns="" id="{295C4EA7-D240-45CA-8CA2-2451B3542F7C}"/>
                  </a:ext>
                </a:extLst>
              </p:cNvPr>
              <p:cNvGrpSpPr/>
              <p:nvPr/>
            </p:nvGrpSpPr>
            <p:grpSpPr>
              <a:xfrm>
                <a:off x="6118550" y="1438600"/>
                <a:ext cx="5393733" cy="4446025"/>
                <a:chOff x="13423621" y="1267510"/>
                <a:chExt cx="5393733" cy="4446025"/>
              </a:xfrm>
            </p:grpSpPr>
            <p:sp>
              <p:nvSpPr>
                <p:cNvPr id="235" name="Oval 234">
                  <a:extLst>
                    <a:ext uri="{FF2B5EF4-FFF2-40B4-BE49-F238E27FC236}">
                      <a16:creationId xmlns:a16="http://schemas.microsoft.com/office/drawing/2014/main" xmlns="" id="{A0C0C33E-7558-4D07-822A-5C7FED2A0330}"/>
                    </a:ext>
                  </a:extLst>
                </p:cNvPr>
                <p:cNvSpPr/>
                <p:nvPr/>
              </p:nvSpPr>
              <p:spPr>
                <a:xfrm>
                  <a:off x="14736954" y="5533855"/>
                  <a:ext cx="2812297" cy="179680"/>
                </a:xfrm>
                <a:prstGeom prst="ellipse">
                  <a:avLst/>
                </a:prstGeom>
                <a:solidFill>
                  <a:schemeClr val="tx2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36" name="Group 79">
                  <a:extLst>
                    <a:ext uri="{FF2B5EF4-FFF2-40B4-BE49-F238E27FC236}">
                      <a16:creationId xmlns:a16="http://schemas.microsoft.com/office/drawing/2014/main" xmlns="" id="{8CC49488-CEA4-4C79-8B0F-081947D96B75}"/>
                    </a:ext>
                  </a:extLst>
                </p:cNvPr>
                <p:cNvGrpSpPr/>
                <p:nvPr/>
              </p:nvGrpSpPr>
              <p:grpSpPr>
                <a:xfrm>
                  <a:off x="13423621" y="1267510"/>
                  <a:ext cx="5393733" cy="4308307"/>
                  <a:chOff x="2244725" y="2692929"/>
                  <a:chExt cx="3076575" cy="2457450"/>
                </a:xfrm>
              </p:grpSpPr>
              <p:sp>
                <p:nvSpPr>
                  <p:cNvPr id="237" name="Freeform 14">
                    <a:extLst>
                      <a:ext uri="{FF2B5EF4-FFF2-40B4-BE49-F238E27FC236}">
                        <a16:creationId xmlns:a16="http://schemas.microsoft.com/office/drawing/2014/main" xmlns="" id="{AD1D852B-9835-4BE6-A735-D12D7905F2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44725" y="4442354"/>
                    <a:ext cx="3076575" cy="369888"/>
                  </a:xfrm>
                  <a:custGeom>
                    <a:avLst/>
                    <a:gdLst>
                      <a:gd name="T0" fmla="*/ 373 w 966"/>
                      <a:gd name="T1" fmla="*/ 116 h 116"/>
                      <a:gd name="T2" fmla="*/ 145 w 966"/>
                      <a:gd name="T3" fmla="*/ 116 h 116"/>
                      <a:gd name="T4" fmla="*/ 36 w 966"/>
                      <a:gd name="T5" fmla="*/ 116 h 116"/>
                      <a:gd name="T6" fmla="*/ 2 w 966"/>
                      <a:gd name="T7" fmla="*/ 89 h 116"/>
                      <a:gd name="T8" fmla="*/ 0 w 966"/>
                      <a:gd name="T9" fmla="*/ 75 h 116"/>
                      <a:gd name="T10" fmla="*/ 0 w 966"/>
                      <a:gd name="T11" fmla="*/ 0 h 116"/>
                      <a:gd name="T12" fmla="*/ 943 w 966"/>
                      <a:gd name="T13" fmla="*/ 0 h 116"/>
                      <a:gd name="T14" fmla="*/ 966 w 966"/>
                      <a:gd name="T15" fmla="*/ 0 h 116"/>
                      <a:gd name="T16" fmla="*/ 966 w 966"/>
                      <a:gd name="T17" fmla="*/ 79 h 116"/>
                      <a:gd name="T18" fmla="*/ 928 w 966"/>
                      <a:gd name="T19" fmla="*/ 116 h 116"/>
                      <a:gd name="T20" fmla="*/ 600 w 966"/>
                      <a:gd name="T21" fmla="*/ 116 h 116"/>
                      <a:gd name="T22" fmla="*/ 592 w 966"/>
                      <a:gd name="T23" fmla="*/ 116 h 116"/>
                      <a:gd name="T24" fmla="*/ 585 w 966"/>
                      <a:gd name="T25" fmla="*/ 116 h 116"/>
                      <a:gd name="T26" fmla="*/ 383 w 966"/>
                      <a:gd name="T27" fmla="*/ 116 h 116"/>
                      <a:gd name="T28" fmla="*/ 373 w 966"/>
                      <a:gd name="T29" fmla="*/ 116 h 1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966" h="116">
                        <a:moveTo>
                          <a:pt x="373" y="116"/>
                        </a:moveTo>
                        <a:cubicBezTo>
                          <a:pt x="297" y="116"/>
                          <a:pt x="221" y="116"/>
                          <a:pt x="145" y="116"/>
                        </a:cubicBezTo>
                        <a:cubicBezTo>
                          <a:pt x="109" y="116"/>
                          <a:pt x="72" y="116"/>
                          <a:pt x="36" y="116"/>
                        </a:cubicBezTo>
                        <a:cubicBezTo>
                          <a:pt x="21" y="116"/>
                          <a:pt x="5" y="104"/>
                          <a:pt x="2" y="89"/>
                        </a:cubicBezTo>
                        <a:cubicBezTo>
                          <a:pt x="0" y="84"/>
                          <a:pt x="0" y="80"/>
                          <a:pt x="0" y="75"/>
                        </a:cubicBezTo>
                        <a:cubicBezTo>
                          <a:pt x="0" y="52"/>
                          <a:pt x="0" y="0"/>
                          <a:pt x="0" y="0"/>
                        </a:cubicBezTo>
                        <a:cubicBezTo>
                          <a:pt x="0" y="0"/>
                          <a:pt x="631" y="0"/>
                          <a:pt x="943" y="0"/>
                        </a:cubicBezTo>
                        <a:cubicBezTo>
                          <a:pt x="950" y="0"/>
                          <a:pt x="959" y="0"/>
                          <a:pt x="966" y="0"/>
                        </a:cubicBezTo>
                        <a:cubicBezTo>
                          <a:pt x="966" y="0"/>
                          <a:pt x="966" y="56"/>
                          <a:pt x="966" y="79"/>
                        </a:cubicBezTo>
                        <a:cubicBezTo>
                          <a:pt x="966" y="100"/>
                          <a:pt x="949" y="116"/>
                          <a:pt x="928" y="116"/>
                        </a:cubicBezTo>
                        <a:cubicBezTo>
                          <a:pt x="819" y="116"/>
                          <a:pt x="709" y="116"/>
                          <a:pt x="600" y="116"/>
                        </a:cubicBezTo>
                        <a:cubicBezTo>
                          <a:pt x="598" y="116"/>
                          <a:pt x="595" y="116"/>
                          <a:pt x="592" y="116"/>
                        </a:cubicBezTo>
                        <a:cubicBezTo>
                          <a:pt x="590" y="116"/>
                          <a:pt x="587" y="116"/>
                          <a:pt x="585" y="116"/>
                        </a:cubicBezTo>
                        <a:cubicBezTo>
                          <a:pt x="517" y="116"/>
                          <a:pt x="450" y="116"/>
                          <a:pt x="383" y="116"/>
                        </a:cubicBezTo>
                        <a:lnTo>
                          <a:pt x="373" y="116"/>
                        </a:lnTo>
                        <a:close/>
                      </a:path>
                    </a:pathLst>
                  </a:custGeom>
                  <a:solidFill>
                    <a:srgbClr val="F5F6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82F39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8" name="Freeform 15">
                    <a:extLst>
                      <a:ext uri="{FF2B5EF4-FFF2-40B4-BE49-F238E27FC236}">
                        <a16:creationId xmlns:a16="http://schemas.microsoft.com/office/drawing/2014/main" xmlns="" id="{F76CDB49-1200-43D5-B17E-057C9D7AAEF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244725" y="2692929"/>
                    <a:ext cx="3076575" cy="1749425"/>
                  </a:xfrm>
                  <a:custGeom>
                    <a:avLst/>
                    <a:gdLst>
                      <a:gd name="T0" fmla="*/ 966 w 966"/>
                      <a:gd name="T1" fmla="*/ 549 h 549"/>
                      <a:gd name="T2" fmla="*/ 943 w 966"/>
                      <a:gd name="T3" fmla="*/ 549 h 549"/>
                      <a:gd name="T4" fmla="*/ 0 w 966"/>
                      <a:gd name="T5" fmla="*/ 549 h 549"/>
                      <a:gd name="T6" fmla="*/ 0 w 966"/>
                      <a:gd name="T7" fmla="*/ 108 h 549"/>
                      <a:gd name="T8" fmla="*/ 1 w 966"/>
                      <a:gd name="T9" fmla="*/ 39 h 549"/>
                      <a:gd name="T10" fmla="*/ 14 w 966"/>
                      <a:gd name="T11" fmla="*/ 9 h 549"/>
                      <a:gd name="T12" fmla="*/ 39 w 966"/>
                      <a:gd name="T13" fmla="*/ 1 h 549"/>
                      <a:gd name="T14" fmla="*/ 806 w 966"/>
                      <a:gd name="T15" fmla="*/ 1 h 549"/>
                      <a:gd name="T16" fmla="*/ 926 w 966"/>
                      <a:gd name="T17" fmla="*/ 1 h 549"/>
                      <a:gd name="T18" fmla="*/ 966 w 966"/>
                      <a:gd name="T19" fmla="*/ 41 h 549"/>
                      <a:gd name="T20" fmla="*/ 966 w 966"/>
                      <a:gd name="T21" fmla="*/ 549 h 549"/>
                      <a:gd name="T22" fmla="*/ 483 w 966"/>
                      <a:gd name="T23" fmla="*/ 511 h 549"/>
                      <a:gd name="T24" fmla="*/ 923 w 966"/>
                      <a:gd name="T25" fmla="*/ 511 h 549"/>
                      <a:gd name="T26" fmla="*/ 928 w 966"/>
                      <a:gd name="T27" fmla="*/ 506 h 549"/>
                      <a:gd name="T28" fmla="*/ 928 w 966"/>
                      <a:gd name="T29" fmla="*/ 45 h 549"/>
                      <a:gd name="T30" fmla="*/ 922 w 966"/>
                      <a:gd name="T31" fmla="*/ 38 h 549"/>
                      <a:gd name="T32" fmla="*/ 44 w 966"/>
                      <a:gd name="T33" fmla="*/ 38 h 549"/>
                      <a:gd name="T34" fmla="*/ 38 w 966"/>
                      <a:gd name="T35" fmla="*/ 45 h 549"/>
                      <a:gd name="T36" fmla="*/ 38 w 966"/>
                      <a:gd name="T37" fmla="*/ 505 h 549"/>
                      <a:gd name="T38" fmla="*/ 44 w 966"/>
                      <a:gd name="T39" fmla="*/ 511 h 549"/>
                      <a:gd name="T40" fmla="*/ 483 w 966"/>
                      <a:gd name="T41" fmla="*/ 511 h 5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66" h="549">
                        <a:moveTo>
                          <a:pt x="966" y="549"/>
                        </a:moveTo>
                        <a:cubicBezTo>
                          <a:pt x="959" y="549"/>
                          <a:pt x="950" y="549"/>
                          <a:pt x="943" y="549"/>
                        </a:cubicBezTo>
                        <a:cubicBezTo>
                          <a:pt x="631" y="549"/>
                          <a:pt x="0" y="549"/>
                          <a:pt x="0" y="549"/>
                        </a:cubicBezTo>
                        <a:cubicBezTo>
                          <a:pt x="0" y="549"/>
                          <a:pt x="0" y="254"/>
                          <a:pt x="0" y="108"/>
                        </a:cubicBezTo>
                        <a:cubicBezTo>
                          <a:pt x="0" y="85"/>
                          <a:pt x="1" y="62"/>
                          <a:pt x="1" y="39"/>
                        </a:cubicBezTo>
                        <a:cubicBezTo>
                          <a:pt x="2" y="27"/>
                          <a:pt x="4" y="17"/>
                          <a:pt x="14" y="9"/>
                        </a:cubicBezTo>
                        <a:cubicBezTo>
                          <a:pt x="21" y="3"/>
                          <a:pt x="30" y="1"/>
                          <a:pt x="39" y="1"/>
                        </a:cubicBezTo>
                        <a:cubicBezTo>
                          <a:pt x="295" y="1"/>
                          <a:pt x="550" y="1"/>
                          <a:pt x="806" y="1"/>
                        </a:cubicBezTo>
                        <a:cubicBezTo>
                          <a:pt x="846" y="1"/>
                          <a:pt x="886" y="2"/>
                          <a:pt x="926" y="1"/>
                        </a:cubicBezTo>
                        <a:cubicBezTo>
                          <a:pt x="949" y="0"/>
                          <a:pt x="966" y="19"/>
                          <a:pt x="966" y="41"/>
                        </a:cubicBezTo>
                        <a:cubicBezTo>
                          <a:pt x="966" y="209"/>
                          <a:pt x="966" y="549"/>
                          <a:pt x="966" y="549"/>
                        </a:cubicBezTo>
                        <a:close/>
                        <a:moveTo>
                          <a:pt x="483" y="511"/>
                        </a:moveTo>
                        <a:cubicBezTo>
                          <a:pt x="630" y="511"/>
                          <a:pt x="776" y="511"/>
                          <a:pt x="923" y="511"/>
                        </a:cubicBezTo>
                        <a:cubicBezTo>
                          <a:pt x="926" y="511"/>
                          <a:pt x="928" y="511"/>
                          <a:pt x="928" y="506"/>
                        </a:cubicBezTo>
                        <a:cubicBezTo>
                          <a:pt x="928" y="352"/>
                          <a:pt x="928" y="199"/>
                          <a:pt x="928" y="45"/>
                        </a:cubicBezTo>
                        <a:cubicBezTo>
                          <a:pt x="928" y="37"/>
                          <a:pt x="929" y="38"/>
                          <a:pt x="922" y="38"/>
                        </a:cubicBezTo>
                        <a:cubicBezTo>
                          <a:pt x="629" y="38"/>
                          <a:pt x="337" y="38"/>
                          <a:pt x="44" y="38"/>
                        </a:cubicBezTo>
                        <a:cubicBezTo>
                          <a:pt x="37" y="38"/>
                          <a:pt x="38" y="37"/>
                          <a:pt x="38" y="45"/>
                        </a:cubicBezTo>
                        <a:cubicBezTo>
                          <a:pt x="38" y="198"/>
                          <a:pt x="38" y="351"/>
                          <a:pt x="38" y="505"/>
                        </a:cubicBezTo>
                        <a:cubicBezTo>
                          <a:pt x="38" y="511"/>
                          <a:pt x="38" y="511"/>
                          <a:pt x="44" y="511"/>
                        </a:cubicBezTo>
                        <a:cubicBezTo>
                          <a:pt x="190" y="511"/>
                          <a:pt x="337" y="511"/>
                          <a:pt x="483" y="511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82F39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9" name="Freeform 16">
                    <a:extLst>
                      <a:ext uri="{FF2B5EF4-FFF2-40B4-BE49-F238E27FC236}">
                        <a16:creationId xmlns:a16="http://schemas.microsoft.com/office/drawing/2014/main" xmlns="" id="{4FA672F2-6B40-4F81-A7CC-5160834904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51200" y="4894792"/>
                    <a:ext cx="1060450" cy="249238"/>
                  </a:xfrm>
                  <a:custGeom>
                    <a:avLst/>
                    <a:gdLst>
                      <a:gd name="T0" fmla="*/ 278 w 333"/>
                      <a:gd name="T1" fmla="*/ 0 h 78"/>
                      <a:gd name="T2" fmla="*/ 282 w 333"/>
                      <a:gd name="T3" fmla="*/ 34 h 78"/>
                      <a:gd name="T4" fmla="*/ 288 w 333"/>
                      <a:gd name="T5" fmla="*/ 60 h 78"/>
                      <a:gd name="T6" fmla="*/ 298 w 333"/>
                      <a:gd name="T7" fmla="*/ 67 h 78"/>
                      <a:gd name="T8" fmla="*/ 329 w 333"/>
                      <a:gd name="T9" fmla="*/ 74 h 78"/>
                      <a:gd name="T10" fmla="*/ 333 w 333"/>
                      <a:gd name="T11" fmla="*/ 76 h 78"/>
                      <a:gd name="T12" fmla="*/ 329 w 333"/>
                      <a:gd name="T13" fmla="*/ 77 h 78"/>
                      <a:gd name="T14" fmla="*/ 221 w 333"/>
                      <a:gd name="T15" fmla="*/ 77 h 78"/>
                      <a:gd name="T16" fmla="*/ 6 w 333"/>
                      <a:gd name="T17" fmla="*/ 77 h 78"/>
                      <a:gd name="T18" fmla="*/ 0 w 333"/>
                      <a:gd name="T19" fmla="*/ 76 h 78"/>
                      <a:gd name="T20" fmla="*/ 5 w 333"/>
                      <a:gd name="T21" fmla="*/ 74 h 78"/>
                      <a:gd name="T22" fmla="*/ 35 w 333"/>
                      <a:gd name="T23" fmla="*/ 67 h 78"/>
                      <a:gd name="T24" fmla="*/ 49 w 333"/>
                      <a:gd name="T25" fmla="*/ 50 h 78"/>
                      <a:gd name="T26" fmla="*/ 56 w 333"/>
                      <a:gd name="T27" fmla="*/ 0 h 78"/>
                      <a:gd name="T28" fmla="*/ 66 w 333"/>
                      <a:gd name="T29" fmla="*/ 0 h 78"/>
                      <a:gd name="T30" fmla="*/ 278 w 333"/>
                      <a:gd name="T31" fmla="*/ 0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333" h="78">
                        <a:moveTo>
                          <a:pt x="278" y="0"/>
                        </a:moveTo>
                        <a:cubicBezTo>
                          <a:pt x="280" y="12"/>
                          <a:pt x="280" y="23"/>
                          <a:pt x="282" y="34"/>
                        </a:cubicBezTo>
                        <a:cubicBezTo>
                          <a:pt x="283" y="43"/>
                          <a:pt x="285" y="51"/>
                          <a:pt x="288" y="60"/>
                        </a:cubicBezTo>
                        <a:cubicBezTo>
                          <a:pt x="290" y="64"/>
                          <a:pt x="293" y="67"/>
                          <a:pt x="298" y="67"/>
                        </a:cubicBezTo>
                        <a:cubicBezTo>
                          <a:pt x="309" y="68"/>
                          <a:pt x="319" y="72"/>
                          <a:pt x="329" y="74"/>
                        </a:cubicBezTo>
                        <a:cubicBezTo>
                          <a:pt x="331" y="74"/>
                          <a:pt x="333" y="74"/>
                          <a:pt x="333" y="76"/>
                        </a:cubicBezTo>
                        <a:cubicBezTo>
                          <a:pt x="333" y="78"/>
                          <a:pt x="330" y="77"/>
                          <a:pt x="329" y="77"/>
                        </a:cubicBezTo>
                        <a:cubicBezTo>
                          <a:pt x="293" y="77"/>
                          <a:pt x="257" y="77"/>
                          <a:pt x="221" y="77"/>
                        </a:cubicBezTo>
                        <a:cubicBezTo>
                          <a:pt x="149" y="77"/>
                          <a:pt x="78" y="77"/>
                          <a:pt x="6" y="77"/>
                        </a:cubicBezTo>
                        <a:cubicBezTo>
                          <a:pt x="4" y="77"/>
                          <a:pt x="2" y="78"/>
                          <a:pt x="0" y="76"/>
                        </a:cubicBezTo>
                        <a:cubicBezTo>
                          <a:pt x="1" y="74"/>
                          <a:pt x="3" y="74"/>
                          <a:pt x="5" y="74"/>
                        </a:cubicBezTo>
                        <a:cubicBezTo>
                          <a:pt x="15" y="72"/>
                          <a:pt x="25" y="69"/>
                          <a:pt x="35" y="67"/>
                        </a:cubicBezTo>
                        <a:cubicBezTo>
                          <a:pt x="44" y="66"/>
                          <a:pt x="46" y="61"/>
                          <a:pt x="49" y="50"/>
                        </a:cubicBezTo>
                        <a:cubicBezTo>
                          <a:pt x="52" y="35"/>
                          <a:pt x="56" y="0"/>
                          <a:pt x="56" y="0"/>
                        </a:cubicBez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66" y="0"/>
                          <a:pt x="207" y="0"/>
                          <a:pt x="278" y="0"/>
                        </a:cubicBezTo>
                        <a:close/>
                      </a:path>
                    </a:pathLst>
                  </a:custGeom>
                  <a:solidFill>
                    <a:srgbClr val="F5F6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82F39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0" name="Freeform 17">
                    <a:extLst>
                      <a:ext uri="{FF2B5EF4-FFF2-40B4-BE49-F238E27FC236}">
                        <a16:creationId xmlns:a16="http://schemas.microsoft.com/office/drawing/2014/main" xmlns="" id="{EFA071B9-DD04-45D2-9BF2-300832917B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9000" y="4812242"/>
                    <a:ext cx="708025" cy="82550"/>
                  </a:xfrm>
                  <a:custGeom>
                    <a:avLst/>
                    <a:gdLst>
                      <a:gd name="T0" fmla="*/ 222 w 222"/>
                      <a:gd name="T1" fmla="*/ 26 h 26"/>
                      <a:gd name="T2" fmla="*/ 10 w 222"/>
                      <a:gd name="T3" fmla="*/ 26 h 26"/>
                      <a:gd name="T4" fmla="*/ 0 w 222"/>
                      <a:gd name="T5" fmla="*/ 26 h 26"/>
                      <a:gd name="T6" fmla="*/ 1 w 222"/>
                      <a:gd name="T7" fmla="*/ 0 h 26"/>
                      <a:gd name="T8" fmla="*/ 11 w 222"/>
                      <a:gd name="T9" fmla="*/ 0 h 26"/>
                      <a:gd name="T10" fmla="*/ 213 w 222"/>
                      <a:gd name="T11" fmla="*/ 0 h 26"/>
                      <a:gd name="T12" fmla="*/ 220 w 222"/>
                      <a:gd name="T13" fmla="*/ 0 h 26"/>
                      <a:gd name="T14" fmla="*/ 222 w 222"/>
                      <a:gd name="T15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22" h="26">
                        <a:moveTo>
                          <a:pt x="222" y="26"/>
                        </a:moveTo>
                        <a:cubicBezTo>
                          <a:pt x="151" y="26"/>
                          <a:pt x="10" y="26"/>
                          <a:pt x="10" y="26"/>
                        </a:cubicBezTo>
                        <a:cubicBezTo>
                          <a:pt x="0" y="26"/>
                          <a:pt x="0" y="26"/>
                          <a:pt x="0" y="26"/>
                        </a:cubicBezTo>
                        <a:cubicBezTo>
                          <a:pt x="0" y="17"/>
                          <a:pt x="1" y="9"/>
                          <a:pt x="1" y="0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11" y="0"/>
                          <a:pt x="145" y="0"/>
                          <a:pt x="213" y="0"/>
                        </a:cubicBezTo>
                        <a:cubicBezTo>
                          <a:pt x="215" y="0"/>
                          <a:pt x="218" y="0"/>
                          <a:pt x="220" y="0"/>
                        </a:cubicBezTo>
                        <a:lnTo>
                          <a:pt x="222" y="2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82F39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1" name="Freeform 18">
                    <a:extLst>
                      <a:ext uri="{FF2B5EF4-FFF2-40B4-BE49-F238E27FC236}">
                        <a16:creationId xmlns:a16="http://schemas.microsoft.com/office/drawing/2014/main" xmlns="" id="{0B4BCFEA-BC6D-48E4-960A-8E8F396598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51200" y="5134504"/>
                    <a:ext cx="1060450" cy="15875"/>
                  </a:xfrm>
                  <a:custGeom>
                    <a:avLst/>
                    <a:gdLst>
                      <a:gd name="T0" fmla="*/ 167 w 333"/>
                      <a:gd name="T1" fmla="*/ 2 h 5"/>
                      <a:gd name="T2" fmla="*/ 331 w 333"/>
                      <a:gd name="T3" fmla="*/ 2 h 5"/>
                      <a:gd name="T4" fmla="*/ 333 w 333"/>
                      <a:gd name="T5" fmla="*/ 3 h 5"/>
                      <a:gd name="T6" fmla="*/ 331 w 333"/>
                      <a:gd name="T7" fmla="*/ 5 h 5"/>
                      <a:gd name="T8" fmla="*/ 324 w 333"/>
                      <a:gd name="T9" fmla="*/ 5 h 5"/>
                      <a:gd name="T10" fmla="*/ 6 w 333"/>
                      <a:gd name="T11" fmla="*/ 5 h 5"/>
                      <a:gd name="T12" fmla="*/ 0 w 333"/>
                      <a:gd name="T13" fmla="*/ 3 h 5"/>
                      <a:gd name="T14" fmla="*/ 6 w 333"/>
                      <a:gd name="T15" fmla="*/ 2 h 5"/>
                      <a:gd name="T16" fmla="*/ 167 w 333"/>
                      <a:gd name="T17" fmla="*/ 2 h 5"/>
                      <a:gd name="T18" fmla="*/ 167 w 333"/>
                      <a:gd name="T19" fmla="*/ 2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33" h="5">
                        <a:moveTo>
                          <a:pt x="167" y="2"/>
                        </a:moveTo>
                        <a:cubicBezTo>
                          <a:pt x="222" y="2"/>
                          <a:pt x="276" y="2"/>
                          <a:pt x="331" y="2"/>
                        </a:cubicBezTo>
                        <a:cubicBezTo>
                          <a:pt x="332" y="2"/>
                          <a:pt x="333" y="1"/>
                          <a:pt x="333" y="3"/>
                        </a:cubicBezTo>
                        <a:cubicBezTo>
                          <a:pt x="333" y="4"/>
                          <a:pt x="332" y="5"/>
                          <a:pt x="331" y="5"/>
                        </a:cubicBezTo>
                        <a:cubicBezTo>
                          <a:pt x="328" y="5"/>
                          <a:pt x="326" y="5"/>
                          <a:pt x="324" y="5"/>
                        </a:cubicBezTo>
                        <a:cubicBezTo>
                          <a:pt x="218" y="5"/>
                          <a:pt x="112" y="5"/>
                          <a:pt x="6" y="5"/>
                        </a:cubicBezTo>
                        <a:cubicBezTo>
                          <a:pt x="4" y="5"/>
                          <a:pt x="0" y="5"/>
                          <a:pt x="0" y="3"/>
                        </a:cubicBezTo>
                        <a:cubicBezTo>
                          <a:pt x="0" y="0"/>
                          <a:pt x="4" y="2"/>
                          <a:pt x="6" y="2"/>
                        </a:cubicBezTo>
                        <a:cubicBezTo>
                          <a:pt x="60" y="2"/>
                          <a:pt x="114" y="2"/>
                          <a:pt x="167" y="2"/>
                        </a:cubicBezTo>
                        <a:cubicBezTo>
                          <a:pt x="167" y="2"/>
                          <a:pt x="167" y="2"/>
                          <a:pt x="167" y="2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82F39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42" name="Group 31">
              <a:extLst>
                <a:ext uri="{FF2B5EF4-FFF2-40B4-BE49-F238E27FC236}">
                  <a16:creationId xmlns:a16="http://schemas.microsoft.com/office/drawing/2014/main" xmlns="" id="{847D3CA7-8240-4B0A-B879-C8579DFC4DA1}"/>
                </a:ext>
              </a:extLst>
            </p:cNvPr>
            <p:cNvGrpSpPr/>
            <p:nvPr/>
          </p:nvGrpSpPr>
          <p:grpSpPr>
            <a:xfrm>
              <a:off x="7537528" y="1727512"/>
              <a:ext cx="574739" cy="639496"/>
              <a:chOff x="5963380" y="946301"/>
              <a:chExt cx="3977308" cy="4965398"/>
            </a:xfrm>
          </p:grpSpPr>
          <p:sp>
            <p:nvSpPr>
              <p:cNvPr id="243" name="Rectangle 30">
                <a:extLst>
                  <a:ext uri="{FF2B5EF4-FFF2-40B4-BE49-F238E27FC236}">
                    <a16:creationId xmlns:a16="http://schemas.microsoft.com/office/drawing/2014/main" xmlns="" id="{845E347D-F538-4272-A565-ED6A59755D66}"/>
                  </a:ext>
                </a:extLst>
              </p:cNvPr>
              <p:cNvSpPr/>
              <p:nvPr/>
            </p:nvSpPr>
            <p:spPr>
              <a:xfrm>
                <a:off x="6437568" y="1320800"/>
                <a:ext cx="3070468" cy="430693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44" name="Group 15">
                <a:extLst>
                  <a:ext uri="{FF2B5EF4-FFF2-40B4-BE49-F238E27FC236}">
                    <a16:creationId xmlns:a16="http://schemas.microsoft.com/office/drawing/2014/main" xmlns="" id="{986B5959-B2FB-4520-9664-B419D2D26931}"/>
                  </a:ext>
                </a:extLst>
              </p:cNvPr>
              <p:cNvGrpSpPr/>
              <p:nvPr/>
            </p:nvGrpSpPr>
            <p:grpSpPr>
              <a:xfrm>
                <a:off x="5963380" y="946301"/>
                <a:ext cx="3977308" cy="4965398"/>
                <a:chOff x="7954708" y="958232"/>
                <a:chExt cx="3977308" cy="4965398"/>
              </a:xfrm>
            </p:grpSpPr>
            <p:sp>
              <p:nvSpPr>
                <p:cNvPr id="245" name="Oval 244">
                  <a:extLst>
                    <a:ext uri="{FF2B5EF4-FFF2-40B4-BE49-F238E27FC236}">
                      <a16:creationId xmlns:a16="http://schemas.microsoft.com/office/drawing/2014/main" xmlns="" id="{0859CBE2-5405-4BD0-AE47-2DF648F5897F}"/>
                    </a:ext>
                  </a:extLst>
                </p:cNvPr>
                <p:cNvSpPr/>
                <p:nvPr/>
              </p:nvSpPr>
              <p:spPr>
                <a:xfrm>
                  <a:off x="7954708" y="5653354"/>
                  <a:ext cx="3977308" cy="270276"/>
                </a:xfrm>
                <a:prstGeom prst="ellipse">
                  <a:avLst/>
                </a:prstGeom>
                <a:solidFill>
                  <a:schemeClr val="tx2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Freeform 26">
                  <a:extLst>
                    <a:ext uri="{FF2B5EF4-FFF2-40B4-BE49-F238E27FC236}">
                      <a16:creationId xmlns:a16="http://schemas.microsoft.com/office/drawing/2014/main" xmlns="" id="{979C5987-8409-4A62-B4D8-9985AA39CA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283271" y="958232"/>
                  <a:ext cx="3320183" cy="4738125"/>
                </a:xfrm>
                <a:custGeom>
                  <a:avLst/>
                  <a:gdLst>
                    <a:gd name="T0" fmla="*/ 662 w 662"/>
                    <a:gd name="T1" fmla="*/ 473 h 946"/>
                    <a:gd name="T2" fmla="*/ 662 w 662"/>
                    <a:gd name="T3" fmla="*/ 904 h 946"/>
                    <a:gd name="T4" fmla="*/ 633 w 662"/>
                    <a:gd name="T5" fmla="*/ 944 h 946"/>
                    <a:gd name="T6" fmla="*/ 620 w 662"/>
                    <a:gd name="T7" fmla="*/ 946 h 946"/>
                    <a:gd name="T8" fmla="*/ 412 w 662"/>
                    <a:gd name="T9" fmla="*/ 946 h 946"/>
                    <a:gd name="T10" fmla="*/ 42 w 662"/>
                    <a:gd name="T11" fmla="*/ 946 h 946"/>
                    <a:gd name="T12" fmla="*/ 4 w 662"/>
                    <a:gd name="T13" fmla="*/ 923 h 946"/>
                    <a:gd name="T14" fmla="*/ 0 w 662"/>
                    <a:gd name="T15" fmla="*/ 904 h 946"/>
                    <a:gd name="T16" fmla="*/ 0 w 662"/>
                    <a:gd name="T17" fmla="*/ 452 h 946"/>
                    <a:gd name="T18" fmla="*/ 0 w 662"/>
                    <a:gd name="T19" fmla="*/ 181 h 946"/>
                    <a:gd name="T20" fmla="*/ 0 w 662"/>
                    <a:gd name="T21" fmla="*/ 41 h 946"/>
                    <a:gd name="T22" fmla="*/ 30 w 662"/>
                    <a:gd name="T23" fmla="*/ 1 h 946"/>
                    <a:gd name="T24" fmla="*/ 41 w 662"/>
                    <a:gd name="T25" fmla="*/ 0 h 946"/>
                    <a:gd name="T26" fmla="*/ 620 w 662"/>
                    <a:gd name="T27" fmla="*/ 0 h 946"/>
                    <a:gd name="T28" fmla="*/ 658 w 662"/>
                    <a:gd name="T29" fmla="*/ 23 h 946"/>
                    <a:gd name="T30" fmla="*/ 662 w 662"/>
                    <a:gd name="T31" fmla="*/ 41 h 946"/>
                    <a:gd name="T32" fmla="*/ 662 w 662"/>
                    <a:gd name="T33" fmla="*/ 473 h 946"/>
                    <a:gd name="T34" fmla="*/ 39 w 662"/>
                    <a:gd name="T35" fmla="*/ 473 h 946"/>
                    <a:gd name="T36" fmla="*/ 39 w 662"/>
                    <a:gd name="T37" fmla="*/ 859 h 946"/>
                    <a:gd name="T38" fmla="*/ 45 w 662"/>
                    <a:gd name="T39" fmla="*/ 865 h 946"/>
                    <a:gd name="T40" fmla="*/ 617 w 662"/>
                    <a:gd name="T41" fmla="*/ 865 h 946"/>
                    <a:gd name="T42" fmla="*/ 623 w 662"/>
                    <a:gd name="T43" fmla="*/ 859 h 946"/>
                    <a:gd name="T44" fmla="*/ 623 w 662"/>
                    <a:gd name="T45" fmla="*/ 87 h 946"/>
                    <a:gd name="T46" fmla="*/ 617 w 662"/>
                    <a:gd name="T47" fmla="*/ 81 h 946"/>
                    <a:gd name="T48" fmla="*/ 45 w 662"/>
                    <a:gd name="T49" fmla="*/ 81 h 946"/>
                    <a:gd name="T50" fmla="*/ 39 w 662"/>
                    <a:gd name="T51" fmla="*/ 87 h 946"/>
                    <a:gd name="T52" fmla="*/ 39 w 662"/>
                    <a:gd name="T53" fmla="*/ 224 h 946"/>
                    <a:gd name="T54" fmla="*/ 39 w 662"/>
                    <a:gd name="T55" fmla="*/ 473 h 946"/>
                    <a:gd name="T56" fmla="*/ 353 w 662"/>
                    <a:gd name="T57" fmla="*/ 905 h 946"/>
                    <a:gd name="T58" fmla="*/ 331 w 662"/>
                    <a:gd name="T59" fmla="*/ 883 h 946"/>
                    <a:gd name="T60" fmla="*/ 309 w 662"/>
                    <a:gd name="T61" fmla="*/ 905 h 946"/>
                    <a:gd name="T62" fmla="*/ 331 w 662"/>
                    <a:gd name="T63" fmla="*/ 927 h 946"/>
                    <a:gd name="T64" fmla="*/ 353 w 662"/>
                    <a:gd name="T65" fmla="*/ 905 h 946"/>
                    <a:gd name="T66" fmla="*/ 337 w 662"/>
                    <a:gd name="T67" fmla="*/ 41 h 946"/>
                    <a:gd name="T68" fmla="*/ 331 w 662"/>
                    <a:gd name="T69" fmla="*/ 35 h 946"/>
                    <a:gd name="T70" fmla="*/ 325 w 662"/>
                    <a:gd name="T71" fmla="*/ 41 h 946"/>
                    <a:gd name="T72" fmla="*/ 331 w 662"/>
                    <a:gd name="T73" fmla="*/ 46 h 946"/>
                    <a:gd name="T74" fmla="*/ 337 w 662"/>
                    <a:gd name="T75" fmla="*/ 41 h 9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662" h="946">
                      <a:moveTo>
                        <a:pt x="662" y="473"/>
                      </a:moveTo>
                      <a:cubicBezTo>
                        <a:pt x="662" y="617"/>
                        <a:pt x="662" y="760"/>
                        <a:pt x="662" y="904"/>
                      </a:cubicBezTo>
                      <a:cubicBezTo>
                        <a:pt x="662" y="924"/>
                        <a:pt x="652" y="938"/>
                        <a:pt x="633" y="944"/>
                      </a:cubicBezTo>
                      <a:cubicBezTo>
                        <a:pt x="629" y="946"/>
                        <a:pt x="624" y="946"/>
                        <a:pt x="620" y="946"/>
                      </a:cubicBezTo>
                      <a:cubicBezTo>
                        <a:pt x="550" y="946"/>
                        <a:pt x="481" y="946"/>
                        <a:pt x="412" y="946"/>
                      </a:cubicBezTo>
                      <a:cubicBezTo>
                        <a:pt x="288" y="946"/>
                        <a:pt x="165" y="946"/>
                        <a:pt x="42" y="946"/>
                      </a:cubicBezTo>
                      <a:cubicBezTo>
                        <a:pt x="24" y="946"/>
                        <a:pt x="12" y="938"/>
                        <a:pt x="4" y="923"/>
                      </a:cubicBezTo>
                      <a:cubicBezTo>
                        <a:pt x="1" y="917"/>
                        <a:pt x="0" y="911"/>
                        <a:pt x="0" y="904"/>
                      </a:cubicBezTo>
                      <a:cubicBezTo>
                        <a:pt x="0" y="754"/>
                        <a:pt x="0" y="603"/>
                        <a:pt x="0" y="452"/>
                      </a:cubicBezTo>
                      <a:cubicBezTo>
                        <a:pt x="0" y="362"/>
                        <a:pt x="0" y="272"/>
                        <a:pt x="0" y="181"/>
                      </a:cubicBezTo>
                      <a:cubicBezTo>
                        <a:pt x="0" y="134"/>
                        <a:pt x="0" y="87"/>
                        <a:pt x="0" y="41"/>
                      </a:cubicBezTo>
                      <a:cubicBezTo>
                        <a:pt x="0" y="22"/>
                        <a:pt x="12" y="6"/>
                        <a:pt x="30" y="1"/>
                      </a:cubicBezTo>
                      <a:cubicBezTo>
                        <a:pt x="33" y="0"/>
                        <a:pt x="37" y="0"/>
                        <a:pt x="41" y="0"/>
                      </a:cubicBezTo>
                      <a:cubicBezTo>
                        <a:pt x="234" y="0"/>
                        <a:pt x="427" y="0"/>
                        <a:pt x="620" y="0"/>
                      </a:cubicBezTo>
                      <a:cubicBezTo>
                        <a:pt x="638" y="0"/>
                        <a:pt x="650" y="7"/>
                        <a:pt x="658" y="23"/>
                      </a:cubicBezTo>
                      <a:cubicBezTo>
                        <a:pt x="661" y="29"/>
                        <a:pt x="662" y="35"/>
                        <a:pt x="662" y="41"/>
                      </a:cubicBezTo>
                      <a:cubicBezTo>
                        <a:pt x="662" y="185"/>
                        <a:pt x="662" y="329"/>
                        <a:pt x="662" y="473"/>
                      </a:cubicBezTo>
                      <a:close/>
                      <a:moveTo>
                        <a:pt x="39" y="473"/>
                      </a:moveTo>
                      <a:cubicBezTo>
                        <a:pt x="39" y="602"/>
                        <a:pt x="39" y="730"/>
                        <a:pt x="39" y="859"/>
                      </a:cubicBezTo>
                      <a:cubicBezTo>
                        <a:pt x="39" y="864"/>
                        <a:pt x="41" y="865"/>
                        <a:pt x="45" y="865"/>
                      </a:cubicBezTo>
                      <a:cubicBezTo>
                        <a:pt x="235" y="864"/>
                        <a:pt x="426" y="864"/>
                        <a:pt x="617" y="865"/>
                      </a:cubicBezTo>
                      <a:cubicBezTo>
                        <a:pt x="621" y="865"/>
                        <a:pt x="623" y="864"/>
                        <a:pt x="623" y="859"/>
                      </a:cubicBezTo>
                      <a:cubicBezTo>
                        <a:pt x="622" y="602"/>
                        <a:pt x="622" y="344"/>
                        <a:pt x="623" y="87"/>
                      </a:cubicBezTo>
                      <a:cubicBezTo>
                        <a:pt x="623" y="82"/>
                        <a:pt x="621" y="81"/>
                        <a:pt x="617" y="81"/>
                      </a:cubicBezTo>
                      <a:cubicBezTo>
                        <a:pt x="426" y="81"/>
                        <a:pt x="235" y="81"/>
                        <a:pt x="45" y="81"/>
                      </a:cubicBezTo>
                      <a:cubicBezTo>
                        <a:pt x="41" y="81"/>
                        <a:pt x="39" y="82"/>
                        <a:pt x="39" y="87"/>
                      </a:cubicBezTo>
                      <a:cubicBezTo>
                        <a:pt x="39" y="133"/>
                        <a:pt x="39" y="178"/>
                        <a:pt x="39" y="224"/>
                      </a:cubicBezTo>
                      <a:cubicBezTo>
                        <a:pt x="39" y="307"/>
                        <a:pt x="39" y="390"/>
                        <a:pt x="39" y="473"/>
                      </a:cubicBezTo>
                      <a:close/>
                      <a:moveTo>
                        <a:pt x="353" y="905"/>
                      </a:moveTo>
                      <a:cubicBezTo>
                        <a:pt x="353" y="893"/>
                        <a:pt x="343" y="883"/>
                        <a:pt x="331" y="883"/>
                      </a:cubicBezTo>
                      <a:cubicBezTo>
                        <a:pt x="319" y="883"/>
                        <a:pt x="309" y="893"/>
                        <a:pt x="309" y="905"/>
                      </a:cubicBezTo>
                      <a:cubicBezTo>
                        <a:pt x="309" y="917"/>
                        <a:pt x="319" y="927"/>
                        <a:pt x="331" y="927"/>
                      </a:cubicBezTo>
                      <a:cubicBezTo>
                        <a:pt x="343" y="927"/>
                        <a:pt x="353" y="917"/>
                        <a:pt x="353" y="905"/>
                      </a:cubicBezTo>
                      <a:close/>
                      <a:moveTo>
                        <a:pt x="337" y="41"/>
                      </a:moveTo>
                      <a:cubicBezTo>
                        <a:pt x="336" y="38"/>
                        <a:pt x="334" y="36"/>
                        <a:pt x="331" y="35"/>
                      </a:cubicBezTo>
                      <a:cubicBezTo>
                        <a:pt x="328" y="35"/>
                        <a:pt x="325" y="38"/>
                        <a:pt x="325" y="41"/>
                      </a:cubicBezTo>
                      <a:cubicBezTo>
                        <a:pt x="326" y="44"/>
                        <a:pt x="328" y="46"/>
                        <a:pt x="331" y="46"/>
                      </a:cubicBezTo>
                      <a:cubicBezTo>
                        <a:pt x="334" y="46"/>
                        <a:pt x="336" y="44"/>
                        <a:pt x="337" y="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47" name="Group 10">
              <a:extLst>
                <a:ext uri="{FF2B5EF4-FFF2-40B4-BE49-F238E27FC236}">
                  <a16:creationId xmlns:a16="http://schemas.microsoft.com/office/drawing/2014/main" xmlns="" id="{26FF9DBE-F20F-4027-9B21-70E14623B43C}"/>
                </a:ext>
              </a:extLst>
            </p:cNvPr>
            <p:cNvGrpSpPr/>
            <p:nvPr/>
          </p:nvGrpSpPr>
          <p:grpSpPr>
            <a:xfrm>
              <a:off x="5053124" y="3666819"/>
              <a:ext cx="772122" cy="539858"/>
              <a:chOff x="4654804" y="1774767"/>
              <a:chExt cx="6244470" cy="3494982"/>
            </a:xfrm>
          </p:grpSpPr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xmlns="" id="{FEE05673-3030-4036-BDD5-EFB187DB4548}"/>
                  </a:ext>
                </a:extLst>
              </p:cNvPr>
              <p:cNvSpPr/>
              <p:nvPr/>
            </p:nvSpPr>
            <p:spPr>
              <a:xfrm>
                <a:off x="4654804" y="4999473"/>
                <a:ext cx="6244470" cy="270276"/>
              </a:xfrm>
              <a:prstGeom prst="ellipse">
                <a:avLst/>
              </a:prstGeom>
              <a:solidFill>
                <a:schemeClr val="tx2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" name="Freeform 6">
                <a:extLst>
                  <a:ext uri="{FF2B5EF4-FFF2-40B4-BE49-F238E27FC236}">
                    <a16:creationId xmlns:a16="http://schemas.microsoft.com/office/drawing/2014/main" xmlns="" id="{5C6CF8CF-43B5-45FE-9912-55DC56A65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8139" y="1913333"/>
                <a:ext cx="10008" cy="12317"/>
              </a:xfrm>
              <a:custGeom>
                <a:avLst/>
                <a:gdLst>
                  <a:gd name="T0" fmla="*/ 10 w 11"/>
                  <a:gd name="T1" fmla="*/ 0 h 13"/>
                  <a:gd name="T2" fmla="*/ 4 w 11"/>
                  <a:gd name="T3" fmla="*/ 13 h 13"/>
                  <a:gd name="T4" fmla="*/ 10 w 11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3">
                    <a:moveTo>
                      <a:pt x="10" y="0"/>
                    </a:moveTo>
                    <a:cubicBezTo>
                      <a:pt x="11" y="6"/>
                      <a:pt x="9" y="10"/>
                      <a:pt x="4" y="13"/>
                    </a:cubicBezTo>
                    <a:cubicBezTo>
                      <a:pt x="0" y="6"/>
                      <a:pt x="3" y="2"/>
                      <a:pt x="10" y="0"/>
                    </a:cubicBezTo>
                    <a:close/>
                  </a:path>
                </a:pathLst>
              </a:custGeom>
              <a:solidFill>
                <a:srgbClr val="8D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Freeform 7">
                <a:extLst>
                  <a:ext uri="{FF2B5EF4-FFF2-40B4-BE49-F238E27FC236}">
                    <a16:creationId xmlns:a16="http://schemas.microsoft.com/office/drawing/2014/main" xmlns="" id="{388784A1-5740-4CDB-A39E-4C3B03A2E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9388" y="1913333"/>
                <a:ext cx="11547" cy="12317"/>
              </a:xfrm>
              <a:custGeom>
                <a:avLst/>
                <a:gdLst>
                  <a:gd name="T0" fmla="*/ 8 w 12"/>
                  <a:gd name="T1" fmla="*/ 13 h 13"/>
                  <a:gd name="T2" fmla="*/ 2 w 12"/>
                  <a:gd name="T3" fmla="*/ 0 h 13"/>
                  <a:gd name="T4" fmla="*/ 8 w 12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3">
                    <a:moveTo>
                      <a:pt x="8" y="13"/>
                    </a:moveTo>
                    <a:cubicBezTo>
                      <a:pt x="2" y="10"/>
                      <a:pt x="0" y="6"/>
                      <a:pt x="2" y="0"/>
                    </a:cubicBezTo>
                    <a:cubicBezTo>
                      <a:pt x="9" y="2"/>
                      <a:pt x="12" y="6"/>
                      <a:pt x="8" y="13"/>
                    </a:cubicBezTo>
                    <a:close/>
                  </a:path>
                </a:pathLst>
              </a:custGeom>
              <a:solidFill>
                <a:srgbClr val="8D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" name="Freeform 8">
                <a:extLst>
                  <a:ext uri="{FF2B5EF4-FFF2-40B4-BE49-F238E27FC236}">
                    <a16:creationId xmlns:a16="http://schemas.microsoft.com/office/drawing/2014/main" xmlns="" id="{8D8B799D-34C0-4E91-9E75-67D1C072F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4776" y="1934888"/>
                <a:ext cx="11547" cy="10777"/>
              </a:xfrm>
              <a:custGeom>
                <a:avLst/>
                <a:gdLst>
                  <a:gd name="T0" fmla="*/ 6 w 12"/>
                  <a:gd name="T1" fmla="*/ 11 h 11"/>
                  <a:gd name="T2" fmla="*/ 5 w 12"/>
                  <a:gd name="T3" fmla="*/ 0 h 11"/>
                  <a:gd name="T4" fmla="*/ 6 w 12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1">
                    <a:moveTo>
                      <a:pt x="6" y="11"/>
                    </a:moveTo>
                    <a:cubicBezTo>
                      <a:pt x="1" y="8"/>
                      <a:pt x="0" y="4"/>
                      <a:pt x="5" y="0"/>
                    </a:cubicBezTo>
                    <a:cubicBezTo>
                      <a:pt x="10" y="3"/>
                      <a:pt x="12" y="7"/>
                      <a:pt x="6" y="11"/>
                    </a:cubicBezTo>
                    <a:close/>
                  </a:path>
                </a:pathLst>
              </a:custGeom>
              <a:solidFill>
                <a:srgbClr val="8D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2" name="Freeform 9">
                <a:extLst>
                  <a:ext uri="{FF2B5EF4-FFF2-40B4-BE49-F238E27FC236}">
                    <a16:creationId xmlns:a16="http://schemas.microsoft.com/office/drawing/2014/main" xmlns="" id="{D1E72847-DE63-408F-8E9F-074ADECB1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7536" y="1966451"/>
                <a:ext cx="4274002" cy="2732836"/>
              </a:xfrm>
              <a:custGeom>
                <a:avLst/>
                <a:gdLst>
                  <a:gd name="T0" fmla="*/ 2226 w 4453"/>
                  <a:gd name="T1" fmla="*/ 1 h 2847"/>
                  <a:gd name="T2" fmla="*/ 4419 w 4453"/>
                  <a:gd name="T3" fmla="*/ 0 h 2847"/>
                  <a:gd name="T4" fmla="*/ 4453 w 4453"/>
                  <a:gd name="T5" fmla="*/ 35 h 2847"/>
                  <a:gd name="T6" fmla="*/ 4453 w 4453"/>
                  <a:gd name="T7" fmla="*/ 2813 h 2847"/>
                  <a:gd name="T8" fmla="*/ 4419 w 4453"/>
                  <a:gd name="T9" fmla="*/ 2847 h 2847"/>
                  <a:gd name="T10" fmla="*/ 39 w 4453"/>
                  <a:gd name="T11" fmla="*/ 2847 h 2847"/>
                  <a:gd name="T12" fmla="*/ 0 w 4453"/>
                  <a:gd name="T13" fmla="*/ 2808 h 2847"/>
                  <a:gd name="T14" fmla="*/ 0 w 4453"/>
                  <a:gd name="T15" fmla="*/ 35 h 2847"/>
                  <a:gd name="T16" fmla="*/ 34 w 4453"/>
                  <a:gd name="T17" fmla="*/ 0 h 2847"/>
                  <a:gd name="T18" fmla="*/ 2226 w 4453"/>
                  <a:gd name="T19" fmla="*/ 1 h 2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53" h="2847">
                    <a:moveTo>
                      <a:pt x="2226" y="1"/>
                    </a:moveTo>
                    <a:cubicBezTo>
                      <a:pt x="2957" y="1"/>
                      <a:pt x="3688" y="1"/>
                      <a:pt x="4419" y="0"/>
                    </a:cubicBezTo>
                    <a:cubicBezTo>
                      <a:pt x="4447" y="0"/>
                      <a:pt x="4453" y="7"/>
                      <a:pt x="4453" y="35"/>
                    </a:cubicBezTo>
                    <a:cubicBezTo>
                      <a:pt x="4452" y="961"/>
                      <a:pt x="4452" y="1887"/>
                      <a:pt x="4453" y="2813"/>
                    </a:cubicBezTo>
                    <a:cubicBezTo>
                      <a:pt x="4453" y="2840"/>
                      <a:pt x="4446" y="2847"/>
                      <a:pt x="4419" y="2847"/>
                    </a:cubicBezTo>
                    <a:cubicBezTo>
                      <a:pt x="2959" y="2847"/>
                      <a:pt x="1499" y="2847"/>
                      <a:pt x="39" y="2847"/>
                    </a:cubicBezTo>
                    <a:cubicBezTo>
                      <a:pt x="0" y="2847"/>
                      <a:pt x="0" y="2847"/>
                      <a:pt x="0" y="2808"/>
                    </a:cubicBezTo>
                    <a:cubicBezTo>
                      <a:pt x="0" y="1884"/>
                      <a:pt x="0" y="959"/>
                      <a:pt x="0" y="35"/>
                    </a:cubicBezTo>
                    <a:cubicBezTo>
                      <a:pt x="0" y="8"/>
                      <a:pt x="5" y="0"/>
                      <a:pt x="34" y="0"/>
                    </a:cubicBezTo>
                    <a:cubicBezTo>
                      <a:pt x="765" y="1"/>
                      <a:pt x="1495" y="1"/>
                      <a:pt x="222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" name="Freeform 12">
                <a:extLst>
                  <a:ext uri="{FF2B5EF4-FFF2-40B4-BE49-F238E27FC236}">
                    <a16:creationId xmlns:a16="http://schemas.microsoft.com/office/drawing/2014/main" xmlns="" id="{A8CE64FC-264A-46C1-A304-967F20A38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0566" y="5033386"/>
                <a:ext cx="2310" cy="3079"/>
              </a:xfrm>
              <a:custGeom>
                <a:avLst/>
                <a:gdLst>
                  <a:gd name="T0" fmla="*/ 0 w 2"/>
                  <a:gd name="T1" fmla="*/ 3 h 3"/>
                  <a:gd name="T2" fmla="*/ 1 w 2"/>
                  <a:gd name="T3" fmla="*/ 2 h 3"/>
                  <a:gd name="T4" fmla="*/ 2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5F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" name="Freeform 13">
                <a:extLst>
                  <a:ext uri="{FF2B5EF4-FFF2-40B4-BE49-F238E27FC236}">
                    <a16:creationId xmlns:a16="http://schemas.microsoft.com/office/drawing/2014/main" xmlns="" id="{F2299E65-DFD6-4A3C-B70A-1294B004B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6198" y="5033386"/>
                <a:ext cx="2310" cy="1540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5F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55" name="Group 45">
                <a:extLst>
                  <a:ext uri="{FF2B5EF4-FFF2-40B4-BE49-F238E27FC236}">
                    <a16:creationId xmlns:a16="http://schemas.microsoft.com/office/drawing/2014/main" xmlns="" id="{79A6FC38-F8C2-41F5-AA30-2E1B6122F479}"/>
                  </a:ext>
                </a:extLst>
              </p:cNvPr>
              <p:cNvGrpSpPr/>
              <p:nvPr/>
            </p:nvGrpSpPr>
            <p:grpSpPr>
              <a:xfrm>
                <a:off x="4860810" y="1774767"/>
                <a:ext cx="5787454" cy="3328672"/>
                <a:chOff x="796810" y="2238918"/>
                <a:chExt cx="5787454" cy="3328672"/>
              </a:xfrm>
            </p:grpSpPr>
            <p:sp>
              <p:nvSpPr>
                <p:cNvPr id="257" name="Freeform 5">
                  <a:extLst>
                    <a:ext uri="{FF2B5EF4-FFF2-40B4-BE49-F238E27FC236}">
                      <a16:creationId xmlns:a16="http://schemas.microsoft.com/office/drawing/2014/main" xmlns="" id="{9A4F05D0-A483-4FAB-BC5E-578F65B57E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30290" y="2238918"/>
                  <a:ext cx="4719724" cy="3117743"/>
                </a:xfrm>
                <a:custGeom>
                  <a:avLst/>
                  <a:gdLst>
                    <a:gd name="T0" fmla="*/ 4914 w 4918"/>
                    <a:gd name="T1" fmla="*/ 178 h 3248"/>
                    <a:gd name="T2" fmla="*/ 4915 w 4918"/>
                    <a:gd name="T3" fmla="*/ 713 h 3248"/>
                    <a:gd name="T4" fmla="*/ 4915 w 4918"/>
                    <a:gd name="T5" fmla="*/ 2133 h 3248"/>
                    <a:gd name="T6" fmla="*/ 4918 w 4918"/>
                    <a:gd name="T7" fmla="*/ 3248 h 3248"/>
                    <a:gd name="T8" fmla="*/ 1 w 4918"/>
                    <a:gd name="T9" fmla="*/ 3248 h 3248"/>
                    <a:gd name="T10" fmla="*/ 1 w 4918"/>
                    <a:gd name="T11" fmla="*/ 2183 h 3248"/>
                    <a:gd name="T12" fmla="*/ 0 w 4918"/>
                    <a:gd name="T13" fmla="*/ 229 h 3248"/>
                    <a:gd name="T14" fmla="*/ 8 w 4918"/>
                    <a:gd name="T15" fmla="*/ 157 h 3248"/>
                    <a:gd name="T16" fmla="*/ 14 w 4918"/>
                    <a:gd name="T17" fmla="*/ 143 h 3248"/>
                    <a:gd name="T18" fmla="*/ 141 w 4918"/>
                    <a:gd name="T19" fmla="*/ 12 h 3248"/>
                    <a:gd name="T20" fmla="*/ 218 w 4918"/>
                    <a:gd name="T21" fmla="*/ 0 h 3248"/>
                    <a:gd name="T22" fmla="*/ 4712 w 4918"/>
                    <a:gd name="T23" fmla="*/ 1 h 3248"/>
                    <a:gd name="T24" fmla="*/ 4905 w 4918"/>
                    <a:gd name="T25" fmla="*/ 143 h 3248"/>
                    <a:gd name="T26" fmla="*/ 4911 w 4918"/>
                    <a:gd name="T27" fmla="*/ 157 h 3248"/>
                    <a:gd name="T28" fmla="*/ 4913 w 4918"/>
                    <a:gd name="T29" fmla="*/ 167 h 3248"/>
                    <a:gd name="T30" fmla="*/ 4914 w 4918"/>
                    <a:gd name="T31" fmla="*/ 178 h 3248"/>
                    <a:gd name="T32" fmla="*/ 2459 w 4918"/>
                    <a:gd name="T33" fmla="*/ 201 h 3248"/>
                    <a:gd name="T34" fmla="*/ 267 w 4918"/>
                    <a:gd name="T35" fmla="*/ 200 h 3248"/>
                    <a:gd name="T36" fmla="*/ 233 w 4918"/>
                    <a:gd name="T37" fmla="*/ 235 h 3248"/>
                    <a:gd name="T38" fmla="*/ 233 w 4918"/>
                    <a:gd name="T39" fmla="*/ 3008 h 3248"/>
                    <a:gd name="T40" fmla="*/ 272 w 4918"/>
                    <a:gd name="T41" fmla="*/ 3047 h 3248"/>
                    <a:gd name="T42" fmla="*/ 4652 w 4918"/>
                    <a:gd name="T43" fmla="*/ 3047 h 3248"/>
                    <a:gd name="T44" fmla="*/ 4686 w 4918"/>
                    <a:gd name="T45" fmla="*/ 3013 h 3248"/>
                    <a:gd name="T46" fmla="*/ 4686 w 4918"/>
                    <a:gd name="T47" fmla="*/ 235 h 3248"/>
                    <a:gd name="T48" fmla="*/ 4652 w 4918"/>
                    <a:gd name="T49" fmla="*/ 200 h 3248"/>
                    <a:gd name="T50" fmla="*/ 2459 w 4918"/>
                    <a:gd name="T51" fmla="*/ 201 h 3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918" h="3248">
                      <a:moveTo>
                        <a:pt x="4914" y="178"/>
                      </a:moveTo>
                      <a:cubicBezTo>
                        <a:pt x="4914" y="356"/>
                        <a:pt x="4915" y="535"/>
                        <a:pt x="4915" y="713"/>
                      </a:cubicBezTo>
                      <a:cubicBezTo>
                        <a:pt x="4915" y="1187"/>
                        <a:pt x="4915" y="1660"/>
                        <a:pt x="4915" y="2133"/>
                      </a:cubicBezTo>
                      <a:cubicBezTo>
                        <a:pt x="4916" y="2491"/>
                        <a:pt x="4918" y="3248"/>
                        <a:pt x="4918" y="3248"/>
                      </a:cubicBezTo>
                      <a:cubicBezTo>
                        <a:pt x="1" y="3248"/>
                        <a:pt x="1" y="3248"/>
                        <a:pt x="1" y="3248"/>
                      </a:cubicBezTo>
                      <a:cubicBezTo>
                        <a:pt x="1" y="2893"/>
                        <a:pt x="1" y="2537"/>
                        <a:pt x="1" y="2183"/>
                      </a:cubicBezTo>
                      <a:cubicBezTo>
                        <a:pt x="1" y="1532"/>
                        <a:pt x="1" y="880"/>
                        <a:pt x="0" y="229"/>
                      </a:cubicBezTo>
                      <a:cubicBezTo>
                        <a:pt x="0" y="205"/>
                        <a:pt x="2" y="181"/>
                        <a:pt x="8" y="157"/>
                      </a:cubicBezTo>
                      <a:cubicBezTo>
                        <a:pt x="13" y="154"/>
                        <a:pt x="15" y="150"/>
                        <a:pt x="14" y="143"/>
                      </a:cubicBezTo>
                      <a:cubicBezTo>
                        <a:pt x="33" y="77"/>
                        <a:pt x="77" y="34"/>
                        <a:pt x="141" y="12"/>
                      </a:cubicBezTo>
                      <a:cubicBezTo>
                        <a:pt x="166" y="3"/>
                        <a:pt x="191" y="0"/>
                        <a:pt x="218" y="0"/>
                      </a:cubicBezTo>
                      <a:cubicBezTo>
                        <a:pt x="1716" y="1"/>
                        <a:pt x="3214" y="1"/>
                        <a:pt x="4712" y="1"/>
                      </a:cubicBezTo>
                      <a:cubicBezTo>
                        <a:pt x="4802" y="1"/>
                        <a:pt x="4888" y="64"/>
                        <a:pt x="4905" y="143"/>
                      </a:cubicBezTo>
                      <a:cubicBezTo>
                        <a:pt x="4903" y="150"/>
                        <a:pt x="4905" y="154"/>
                        <a:pt x="4911" y="157"/>
                      </a:cubicBezTo>
                      <a:cubicBezTo>
                        <a:pt x="4911" y="160"/>
                        <a:pt x="4912" y="164"/>
                        <a:pt x="4913" y="167"/>
                      </a:cubicBezTo>
                      <a:cubicBezTo>
                        <a:pt x="4908" y="171"/>
                        <a:pt x="4909" y="175"/>
                        <a:pt x="4914" y="178"/>
                      </a:cubicBezTo>
                      <a:close/>
                      <a:moveTo>
                        <a:pt x="2459" y="201"/>
                      </a:moveTo>
                      <a:cubicBezTo>
                        <a:pt x="1728" y="201"/>
                        <a:pt x="998" y="201"/>
                        <a:pt x="267" y="200"/>
                      </a:cubicBezTo>
                      <a:cubicBezTo>
                        <a:pt x="238" y="200"/>
                        <a:pt x="233" y="208"/>
                        <a:pt x="233" y="235"/>
                      </a:cubicBezTo>
                      <a:cubicBezTo>
                        <a:pt x="233" y="1159"/>
                        <a:pt x="233" y="2084"/>
                        <a:pt x="233" y="3008"/>
                      </a:cubicBezTo>
                      <a:cubicBezTo>
                        <a:pt x="233" y="3047"/>
                        <a:pt x="233" y="3047"/>
                        <a:pt x="272" y="3047"/>
                      </a:cubicBezTo>
                      <a:cubicBezTo>
                        <a:pt x="1732" y="3047"/>
                        <a:pt x="3192" y="3047"/>
                        <a:pt x="4652" y="3047"/>
                      </a:cubicBezTo>
                      <a:cubicBezTo>
                        <a:pt x="4679" y="3047"/>
                        <a:pt x="4686" y="3040"/>
                        <a:pt x="4686" y="3013"/>
                      </a:cubicBezTo>
                      <a:cubicBezTo>
                        <a:pt x="4685" y="2087"/>
                        <a:pt x="4685" y="1161"/>
                        <a:pt x="4686" y="235"/>
                      </a:cubicBezTo>
                      <a:cubicBezTo>
                        <a:pt x="4686" y="207"/>
                        <a:pt x="4680" y="200"/>
                        <a:pt x="4652" y="200"/>
                      </a:cubicBezTo>
                      <a:cubicBezTo>
                        <a:pt x="3921" y="201"/>
                        <a:pt x="3190" y="201"/>
                        <a:pt x="2459" y="20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Freeform 10">
                  <a:extLst>
                    <a:ext uri="{FF2B5EF4-FFF2-40B4-BE49-F238E27FC236}">
                      <a16:creationId xmlns:a16="http://schemas.microsoft.com/office/drawing/2014/main" xmlns="" id="{85FD7E1C-5150-42F5-A781-8F144F12A3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7132" y="5357431"/>
                  <a:ext cx="866809" cy="79291"/>
                </a:xfrm>
                <a:custGeom>
                  <a:avLst/>
                  <a:gdLst>
                    <a:gd name="T0" fmla="*/ 0 w 903"/>
                    <a:gd name="T1" fmla="*/ 0 h 83"/>
                    <a:gd name="T2" fmla="*/ 903 w 903"/>
                    <a:gd name="T3" fmla="*/ 0 h 83"/>
                    <a:gd name="T4" fmla="*/ 816 w 903"/>
                    <a:gd name="T5" fmla="*/ 83 h 83"/>
                    <a:gd name="T6" fmla="*/ 87 w 903"/>
                    <a:gd name="T7" fmla="*/ 83 h 83"/>
                    <a:gd name="T8" fmla="*/ 0 w 903"/>
                    <a:gd name="T9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3" h="83">
                      <a:moveTo>
                        <a:pt x="0" y="0"/>
                      </a:moveTo>
                      <a:cubicBezTo>
                        <a:pt x="301" y="0"/>
                        <a:pt x="602" y="0"/>
                        <a:pt x="903" y="0"/>
                      </a:cubicBezTo>
                      <a:cubicBezTo>
                        <a:pt x="900" y="45"/>
                        <a:pt x="861" y="83"/>
                        <a:pt x="816" y="83"/>
                      </a:cubicBezTo>
                      <a:cubicBezTo>
                        <a:pt x="573" y="83"/>
                        <a:pt x="330" y="83"/>
                        <a:pt x="87" y="83"/>
                      </a:cubicBezTo>
                      <a:cubicBezTo>
                        <a:pt x="42" y="83"/>
                        <a:pt x="2" y="45"/>
                        <a:pt x="0" y="0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Freeform 11">
                  <a:extLst>
                    <a:ext uri="{FF2B5EF4-FFF2-40B4-BE49-F238E27FC236}">
                      <a16:creationId xmlns:a16="http://schemas.microsoft.com/office/drawing/2014/main" xmlns="" id="{5AB9C307-31AF-4259-9F7E-ED23298478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810" y="5356661"/>
                  <a:ext cx="5787454" cy="144725"/>
                </a:xfrm>
                <a:custGeom>
                  <a:avLst/>
                  <a:gdLst>
                    <a:gd name="T0" fmla="*/ 135 w 6031"/>
                    <a:gd name="T1" fmla="*/ 150 h 151"/>
                    <a:gd name="T2" fmla="*/ 1969 w 6031"/>
                    <a:gd name="T3" fmla="*/ 151 h 151"/>
                    <a:gd name="T4" fmla="*/ 1969 w 6031"/>
                    <a:gd name="T5" fmla="*/ 150 h 151"/>
                    <a:gd name="T6" fmla="*/ 2640 w 6031"/>
                    <a:gd name="T7" fmla="*/ 150 h 151"/>
                    <a:gd name="T8" fmla="*/ 2772 w 6031"/>
                    <a:gd name="T9" fmla="*/ 151 h 151"/>
                    <a:gd name="T10" fmla="*/ 2977 w 6031"/>
                    <a:gd name="T11" fmla="*/ 151 h 151"/>
                    <a:gd name="T12" fmla="*/ 3343 w 6031"/>
                    <a:gd name="T13" fmla="*/ 151 h 151"/>
                    <a:gd name="T14" fmla="*/ 4495 w 6031"/>
                    <a:gd name="T15" fmla="*/ 151 h 151"/>
                    <a:gd name="T16" fmla="*/ 4698 w 6031"/>
                    <a:gd name="T17" fmla="*/ 151 h 151"/>
                    <a:gd name="T18" fmla="*/ 5896 w 6031"/>
                    <a:gd name="T19" fmla="*/ 150 h 151"/>
                    <a:gd name="T20" fmla="*/ 6025 w 6031"/>
                    <a:gd name="T21" fmla="*/ 147 h 151"/>
                    <a:gd name="T22" fmla="*/ 6029 w 6031"/>
                    <a:gd name="T23" fmla="*/ 36 h 151"/>
                    <a:gd name="T24" fmla="*/ 5994 w 6031"/>
                    <a:gd name="T25" fmla="*/ 0 h 151"/>
                    <a:gd name="T26" fmla="*/ 4782 w 6031"/>
                    <a:gd name="T27" fmla="*/ 1 h 151"/>
                    <a:gd name="T28" fmla="*/ 3467 w 6031"/>
                    <a:gd name="T29" fmla="*/ 1 h 151"/>
                    <a:gd name="T30" fmla="*/ 3380 w 6031"/>
                    <a:gd name="T31" fmla="*/ 85 h 151"/>
                    <a:gd name="T32" fmla="*/ 2651 w 6031"/>
                    <a:gd name="T33" fmla="*/ 85 h 151"/>
                    <a:gd name="T34" fmla="*/ 2564 w 6031"/>
                    <a:gd name="T35" fmla="*/ 1 h 151"/>
                    <a:gd name="T36" fmla="*/ 1249 w 6031"/>
                    <a:gd name="T37" fmla="*/ 1 h 151"/>
                    <a:gd name="T38" fmla="*/ 37 w 6031"/>
                    <a:gd name="T39" fmla="*/ 0 h 151"/>
                    <a:gd name="T40" fmla="*/ 2 w 6031"/>
                    <a:gd name="T41" fmla="*/ 36 h 151"/>
                    <a:gd name="T42" fmla="*/ 6 w 6031"/>
                    <a:gd name="T43" fmla="*/ 147 h 151"/>
                    <a:gd name="T44" fmla="*/ 135 w 6031"/>
                    <a:gd name="T45" fmla="*/ 150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031" h="151">
                      <a:moveTo>
                        <a:pt x="135" y="150"/>
                      </a:moveTo>
                      <a:cubicBezTo>
                        <a:pt x="746" y="151"/>
                        <a:pt x="1358" y="151"/>
                        <a:pt x="1969" y="151"/>
                      </a:cubicBezTo>
                      <a:cubicBezTo>
                        <a:pt x="1969" y="150"/>
                        <a:pt x="1969" y="150"/>
                        <a:pt x="1969" y="150"/>
                      </a:cubicBezTo>
                      <a:cubicBezTo>
                        <a:pt x="2193" y="150"/>
                        <a:pt x="2416" y="150"/>
                        <a:pt x="2640" y="150"/>
                      </a:cubicBezTo>
                      <a:cubicBezTo>
                        <a:pt x="2684" y="150"/>
                        <a:pt x="2728" y="151"/>
                        <a:pt x="2772" y="151"/>
                      </a:cubicBezTo>
                      <a:cubicBezTo>
                        <a:pt x="2840" y="151"/>
                        <a:pt x="2909" y="151"/>
                        <a:pt x="2977" y="151"/>
                      </a:cubicBezTo>
                      <a:cubicBezTo>
                        <a:pt x="3099" y="150"/>
                        <a:pt x="3221" y="151"/>
                        <a:pt x="3343" y="151"/>
                      </a:cubicBezTo>
                      <a:cubicBezTo>
                        <a:pt x="3727" y="151"/>
                        <a:pt x="4111" y="151"/>
                        <a:pt x="4495" y="151"/>
                      </a:cubicBezTo>
                      <a:cubicBezTo>
                        <a:pt x="4564" y="151"/>
                        <a:pt x="4631" y="151"/>
                        <a:pt x="4698" y="151"/>
                      </a:cubicBezTo>
                      <a:cubicBezTo>
                        <a:pt x="5097" y="151"/>
                        <a:pt x="5497" y="151"/>
                        <a:pt x="5896" y="150"/>
                      </a:cubicBezTo>
                      <a:cubicBezTo>
                        <a:pt x="5938" y="150"/>
                        <a:pt x="5983" y="146"/>
                        <a:pt x="6025" y="147"/>
                      </a:cubicBezTo>
                      <a:cubicBezTo>
                        <a:pt x="6031" y="133"/>
                        <a:pt x="6029" y="73"/>
                        <a:pt x="6029" y="36"/>
                      </a:cubicBezTo>
                      <a:cubicBezTo>
                        <a:pt x="6029" y="8"/>
                        <a:pt x="6023" y="0"/>
                        <a:pt x="5994" y="0"/>
                      </a:cubicBezTo>
                      <a:cubicBezTo>
                        <a:pt x="5821" y="1"/>
                        <a:pt x="4974" y="1"/>
                        <a:pt x="4782" y="1"/>
                      </a:cubicBezTo>
                      <a:cubicBezTo>
                        <a:pt x="4608" y="1"/>
                        <a:pt x="3467" y="1"/>
                        <a:pt x="3467" y="1"/>
                      </a:cubicBezTo>
                      <a:cubicBezTo>
                        <a:pt x="3464" y="46"/>
                        <a:pt x="3425" y="84"/>
                        <a:pt x="3380" y="85"/>
                      </a:cubicBezTo>
                      <a:cubicBezTo>
                        <a:pt x="3137" y="85"/>
                        <a:pt x="2894" y="85"/>
                        <a:pt x="2651" y="85"/>
                      </a:cubicBezTo>
                      <a:cubicBezTo>
                        <a:pt x="2606" y="84"/>
                        <a:pt x="2566" y="46"/>
                        <a:pt x="2564" y="1"/>
                      </a:cubicBezTo>
                      <a:cubicBezTo>
                        <a:pt x="2564" y="1"/>
                        <a:pt x="1413" y="1"/>
                        <a:pt x="1249" y="1"/>
                      </a:cubicBezTo>
                      <a:cubicBezTo>
                        <a:pt x="1057" y="1"/>
                        <a:pt x="210" y="1"/>
                        <a:pt x="37" y="0"/>
                      </a:cubicBezTo>
                      <a:cubicBezTo>
                        <a:pt x="8" y="0"/>
                        <a:pt x="2" y="8"/>
                        <a:pt x="2" y="36"/>
                      </a:cubicBezTo>
                      <a:cubicBezTo>
                        <a:pt x="2" y="72"/>
                        <a:pt x="0" y="133"/>
                        <a:pt x="6" y="147"/>
                      </a:cubicBezTo>
                      <a:cubicBezTo>
                        <a:pt x="48" y="146"/>
                        <a:pt x="93" y="150"/>
                        <a:pt x="135" y="150"/>
                      </a:cubicBezTo>
                      <a:close/>
                    </a:path>
                  </a:pathLst>
                </a:custGeom>
                <a:solidFill>
                  <a:srgbClr val="F5F6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Freeform 14">
                  <a:extLst>
                    <a:ext uri="{FF2B5EF4-FFF2-40B4-BE49-F238E27FC236}">
                      <a16:creationId xmlns:a16="http://schemas.microsoft.com/office/drawing/2014/main" xmlns="" id="{8907C565-0C78-41C2-89D2-22E10B97DB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2198" y="5497537"/>
                  <a:ext cx="5776677" cy="70053"/>
                </a:xfrm>
                <a:custGeom>
                  <a:avLst/>
                  <a:gdLst>
                    <a:gd name="T0" fmla="*/ 5890 w 6019"/>
                    <a:gd name="T1" fmla="*/ 3 h 73"/>
                    <a:gd name="T2" fmla="*/ 3337 w 6019"/>
                    <a:gd name="T3" fmla="*/ 4 h 73"/>
                    <a:gd name="T4" fmla="*/ 2892 w 6019"/>
                    <a:gd name="T5" fmla="*/ 5 h 73"/>
                    <a:gd name="T6" fmla="*/ 2634 w 6019"/>
                    <a:gd name="T7" fmla="*/ 3 h 73"/>
                    <a:gd name="T8" fmla="*/ 1963 w 6019"/>
                    <a:gd name="T9" fmla="*/ 4 h 73"/>
                    <a:gd name="T10" fmla="*/ 1963 w 6019"/>
                    <a:gd name="T11" fmla="*/ 4 h 73"/>
                    <a:gd name="T12" fmla="*/ 129 w 6019"/>
                    <a:gd name="T13" fmla="*/ 3 h 73"/>
                    <a:gd name="T14" fmla="*/ 0 w 6019"/>
                    <a:gd name="T15" fmla="*/ 0 h 73"/>
                    <a:gd name="T16" fmla="*/ 117 w 6019"/>
                    <a:gd name="T17" fmla="*/ 59 h 73"/>
                    <a:gd name="T18" fmla="*/ 579 w 6019"/>
                    <a:gd name="T19" fmla="*/ 70 h 73"/>
                    <a:gd name="T20" fmla="*/ 1963 w 6019"/>
                    <a:gd name="T21" fmla="*/ 71 h 73"/>
                    <a:gd name="T22" fmla="*/ 1963 w 6019"/>
                    <a:gd name="T23" fmla="*/ 71 h 73"/>
                    <a:gd name="T24" fmla="*/ 5440 w 6019"/>
                    <a:gd name="T25" fmla="*/ 70 h 73"/>
                    <a:gd name="T26" fmla="*/ 5902 w 6019"/>
                    <a:gd name="T27" fmla="*/ 59 h 73"/>
                    <a:gd name="T28" fmla="*/ 6019 w 6019"/>
                    <a:gd name="T29" fmla="*/ 0 h 73"/>
                    <a:gd name="T30" fmla="*/ 5890 w 6019"/>
                    <a:gd name="T31" fmla="*/ 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019" h="73">
                      <a:moveTo>
                        <a:pt x="5890" y="3"/>
                      </a:moveTo>
                      <a:cubicBezTo>
                        <a:pt x="5039" y="4"/>
                        <a:pt x="4188" y="4"/>
                        <a:pt x="3337" y="4"/>
                      </a:cubicBezTo>
                      <a:cubicBezTo>
                        <a:pt x="3189" y="4"/>
                        <a:pt x="3040" y="3"/>
                        <a:pt x="2892" y="5"/>
                      </a:cubicBezTo>
                      <a:cubicBezTo>
                        <a:pt x="2806" y="6"/>
                        <a:pt x="2720" y="3"/>
                        <a:pt x="2634" y="3"/>
                      </a:cubicBezTo>
                      <a:cubicBezTo>
                        <a:pt x="2410" y="4"/>
                        <a:pt x="2187" y="4"/>
                        <a:pt x="1963" y="4"/>
                      </a:cubicBezTo>
                      <a:cubicBezTo>
                        <a:pt x="1963" y="4"/>
                        <a:pt x="1963" y="4"/>
                        <a:pt x="1963" y="4"/>
                      </a:cubicBezTo>
                      <a:cubicBezTo>
                        <a:pt x="1352" y="4"/>
                        <a:pt x="740" y="4"/>
                        <a:pt x="129" y="3"/>
                      </a:cubicBezTo>
                      <a:cubicBezTo>
                        <a:pt x="87" y="3"/>
                        <a:pt x="42" y="0"/>
                        <a:pt x="0" y="0"/>
                      </a:cubicBezTo>
                      <a:cubicBezTo>
                        <a:pt x="20" y="41"/>
                        <a:pt x="74" y="53"/>
                        <a:pt x="117" y="59"/>
                      </a:cubicBezTo>
                      <a:cubicBezTo>
                        <a:pt x="279" y="73"/>
                        <a:pt x="425" y="70"/>
                        <a:pt x="579" y="70"/>
                      </a:cubicBezTo>
                      <a:cubicBezTo>
                        <a:pt x="1040" y="71"/>
                        <a:pt x="1502" y="71"/>
                        <a:pt x="1963" y="71"/>
                      </a:cubicBezTo>
                      <a:cubicBezTo>
                        <a:pt x="1963" y="71"/>
                        <a:pt x="1963" y="71"/>
                        <a:pt x="1963" y="71"/>
                      </a:cubicBezTo>
                      <a:cubicBezTo>
                        <a:pt x="3122" y="71"/>
                        <a:pt x="4281" y="71"/>
                        <a:pt x="5440" y="70"/>
                      </a:cubicBezTo>
                      <a:cubicBezTo>
                        <a:pt x="5594" y="70"/>
                        <a:pt x="5740" y="73"/>
                        <a:pt x="5902" y="59"/>
                      </a:cubicBezTo>
                      <a:cubicBezTo>
                        <a:pt x="5945" y="53"/>
                        <a:pt x="5999" y="41"/>
                        <a:pt x="6019" y="0"/>
                      </a:cubicBezTo>
                      <a:cubicBezTo>
                        <a:pt x="5977" y="0"/>
                        <a:pt x="5932" y="3"/>
                        <a:pt x="5890" y="3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xmlns="" id="{BAF5A628-6503-4946-B4EE-A663FE88D56F}"/>
                  </a:ext>
                </a:extLst>
              </p:cNvPr>
              <p:cNvSpPr/>
              <p:nvPr/>
            </p:nvSpPr>
            <p:spPr>
              <a:xfrm>
                <a:off x="7717679" y="1836105"/>
                <a:ext cx="67317" cy="6731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5" name="Group 10">
              <a:extLst>
                <a:ext uri="{FF2B5EF4-FFF2-40B4-BE49-F238E27FC236}">
                  <a16:creationId xmlns:a16="http://schemas.microsoft.com/office/drawing/2014/main" xmlns="" id="{26FF9DBE-F20F-4027-9B21-70E14623B43C}"/>
                </a:ext>
              </a:extLst>
            </p:cNvPr>
            <p:cNvGrpSpPr/>
            <p:nvPr/>
          </p:nvGrpSpPr>
          <p:grpSpPr>
            <a:xfrm>
              <a:off x="6217982" y="475142"/>
              <a:ext cx="352955" cy="175338"/>
              <a:chOff x="4866198" y="1836105"/>
              <a:chExt cx="5776678" cy="3200360"/>
            </a:xfrm>
          </p:grpSpPr>
          <p:sp>
            <p:nvSpPr>
              <p:cNvPr id="308" name="Freeform 7">
                <a:extLst>
                  <a:ext uri="{FF2B5EF4-FFF2-40B4-BE49-F238E27FC236}">
                    <a16:creationId xmlns:a16="http://schemas.microsoft.com/office/drawing/2014/main" xmlns="" id="{388784A1-5740-4CDB-A39E-4C3B03A2E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9388" y="1913333"/>
                <a:ext cx="11547" cy="12317"/>
              </a:xfrm>
              <a:custGeom>
                <a:avLst/>
                <a:gdLst>
                  <a:gd name="T0" fmla="*/ 8 w 12"/>
                  <a:gd name="T1" fmla="*/ 13 h 13"/>
                  <a:gd name="T2" fmla="*/ 2 w 12"/>
                  <a:gd name="T3" fmla="*/ 0 h 13"/>
                  <a:gd name="T4" fmla="*/ 8 w 12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3">
                    <a:moveTo>
                      <a:pt x="8" y="13"/>
                    </a:moveTo>
                    <a:cubicBezTo>
                      <a:pt x="2" y="10"/>
                      <a:pt x="0" y="6"/>
                      <a:pt x="2" y="0"/>
                    </a:cubicBezTo>
                    <a:cubicBezTo>
                      <a:pt x="9" y="2"/>
                      <a:pt x="12" y="6"/>
                      <a:pt x="8" y="13"/>
                    </a:cubicBezTo>
                    <a:close/>
                  </a:path>
                </a:pathLst>
              </a:custGeom>
              <a:solidFill>
                <a:srgbClr val="8D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9" name="Freeform 8">
                <a:extLst>
                  <a:ext uri="{FF2B5EF4-FFF2-40B4-BE49-F238E27FC236}">
                    <a16:creationId xmlns:a16="http://schemas.microsoft.com/office/drawing/2014/main" xmlns="" id="{8D8B799D-34C0-4E91-9E75-67D1C072F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4776" y="1934888"/>
                <a:ext cx="11547" cy="10777"/>
              </a:xfrm>
              <a:custGeom>
                <a:avLst/>
                <a:gdLst>
                  <a:gd name="T0" fmla="*/ 6 w 12"/>
                  <a:gd name="T1" fmla="*/ 11 h 11"/>
                  <a:gd name="T2" fmla="*/ 5 w 12"/>
                  <a:gd name="T3" fmla="*/ 0 h 11"/>
                  <a:gd name="T4" fmla="*/ 6 w 12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1">
                    <a:moveTo>
                      <a:pt x="6" y="11"/>
                    </a:moveTo>
                    <a:cubicBezTo>
                      <a:pt x="1" y="8"/>
                      <a:pt x="0" y="4"/>
                      <a:pt x="5" y="0"/>
                    </a:cubicBezTo>
                    <a:cubicBezTo>
                      <a:pt x="10" y="3"/>
                      <a:pt x="12" y="7"/>
                      <a:pt x="6" y="11"/>
                    </a:cubicBezTo>
                    <a:close/>
                  </a:path>
                </a:pathLst>
              </a:custGeom>
              <a:solidFill>
                <a:srgbClr val="8D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1" name="Freeform 12">
                <a:extLst>
                  <a:ext uri="{FF2B5EF4-FFF2-40B4-BE49-F238E27FC236}">
                    <a16:creationId xmlns:a16="http://schemas.microsoft.com/office/drawing/2014/main" xmlns="" id="{A8CE64FC-264A-46C1-A304-967F20A38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0566" y="5033386"/>
                <a:ext cx="2310" cy="3079"/>
              </a:xfrm>
              <a:custGeom>
                <a:avLst/>
                <a:gdLst>
                  <a:gd name="T0" fmla="*/ 0 w 2"/>
                  <a:gd name="T1" fmla="*/ 3 h 3"/>
                  <a:gd name="T2" fmla="*/ 1 w 2"/>
                  <a:gd name="T3" fmla="*/ 2 h 3"/>
                  <a:gd name="T4" fmla="*/ 2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5F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2" name="Freeform 13">
                <a:extLst>
                  <a:ext uri="{FF2B5EF4-FFF2-40B4-BE49-F238E27FC236}">
                    <a16:creationId xmlns:a16="http://schemas.microsoft.com/office/drawing/2014/main" xmlns="" id="{F2299E65-DFD6-4A3C-B70A-1294B004B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6198" y="5033386"/>
                <a:ext cx="2310" cy="1540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5F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xmlns="" id="{BAF5A628-6503-4946-B4EE-A663FE88D56F}"/>
                  </a:ext>
                </a:extLst>
              </p:cNvPr>
              <p:cNvSpPr/>
              <p:nvPr/>
            </p:nvSpPr>
            <p:spPr>
              <a:xfrm>
                <a:off x="7717679" y="1836105"/>
                <a:ext cx="67317" cy="67317"/>
              </a:xfrm>
              <a:prstGeom prst="ellipse">
                <a:avLst/>
              </a:prstGeom>
              <a:solidFill>
                <a:srgbClr val="282F3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grpSp>
        <p:nvGrpSpPr>
          <p:cNvPr id="110" name="Grup 109"/>
          <p:cNvGrpSpPr/>
          <p:nvPr/>
        </p:nvGrpSpPr>
        <p:grpSpPr>
          <a:xfrm>
            <a:off x="6395712" y="511272"/>
            <a:ext cx="535431" cy="786743"/>
            <a:chOff x="1888044" y="1156958"/>
            <a:chExt cx="825898" cy="1298143"/>
          </a:xfrm>
        </p:grpSpPr>
        <p:sp>
          <p:nvSpPr>
            <p:cNvPr id="111" name="Halka 110"/>
            <p:cNvSpPr/>
            <p:nvPr/>
          </p:nvSpPr>
          <p:spPr>
            <a:xfrm>
              <a:off x="2565032" y="2281217"/>
              <a:ext cx="121956" cy="66052"/>
            </a:xfrm>
            <a:prstGeom prst="donu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12" name="Halka 111"/>
            <p:cNvSpPr/>
            <p:nvPr/>
          </p:nvSpPr>
          <p:spPr>
            <a:xfrm>
              <a:off x="1949914" y="2264712"/>
              <a:ext cx="121956" cy="66052"/>
            </a:xfrm>
            <a:prstGeom prst="donu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13" name="Dikdörtgen 112"/>
            <p:cNvSpPr/>
            <p:nvPr/>
          </p:nvSpPr>
          <p:spPr>
            <a:xfrm>
              <a:off x="2001270" y="2281202"/>
              <a:ext cx="661316" cy="145877"/>
            </a:xfrm>
            <a:prstGeom prst="rect">
              <a:avLst/>
            </a:prstGeom>
            <a:solidFill>
              <a:srgbClr val="FF5B1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38" name="Group 10">
              <a:extLst>
                <a:ext uri="{FF2B5EF4-FFF2-40B4-BE49-F238E27FC236}">
                  <a16:creationId xmlns:a16="http://schemas.microsoft.com/office/drawing/2014/main" xmlns="" id="{26FF9DBE-F20F-4027-9B21-70E14623B43C}"/>
                </a:ext>
              </a:extLst>
            </p:cNvPr>
            <p:cNvGrpSpPr/>
            <p:nvPr/>
          </p:nvGrpSpPr>
          <p:grpSpPr>
            <a:xfrm>
              <a:off x="1920872" y="1156958"/>
              <a:ext cx="755210" cy="360806"/>
              <a:chOff x="4866198" y="1774763"/>
              <a:chExt cx="5776678" cy="3485719"/>
            </a:xfrm>
          </p:grpSpPr>
          <p:sp>
            <p:nvSpPr>
              <p:cNvPr id="151" name="Freeform 6">
                <a:extLst>
                  <a:ext uri="{FF2B5EF4-FFF2-40B4-BE49-F238E27FC236}">
                    <a16:creationId xmlns:a16="http://schemas.microsoft.com/office/drawing/2014/main" xmlns="" id="{5C6CF8CF-43B5-45FE-9912-55DC56A65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8139" y="1913333"/>
                <a:ext cx="10008" cy="12317"/>
              </a:xfrm>
              <a:custGeom>
                <a:avLst/>
                <a:gdLst>
                  <a:gd name="T0" fmla="*/ 10 w 11"/>
                  <a:gd name="T1" fmla="*/ 0 h 13"/>
                  <a:gd name="T2" fmla="*/ 4 w 11"/>
                  <a:gd name="T3" fmla="*/ 13 h 13"/>
                  <a:gd name="T4" fmla="*/ 10 w 11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3">
                    <a:moveTo>
                      <a:pt x="10" y="0"/>
                    </a:moveTo>
                    <a:cubicBezTo>
                      <a:pt x="11" y="6"/>
                      <a:pt x="9" y="10"/>
                      <a:pt x="4" y="13"/>
                    </a:cubicBezTo>
                    <a:cubicBezTo>
                      <a:pt x="0" y="6"/>
                      <a:pt x="3" y="2"/>
                      <a:pt x="10" y="0"/>
                    </a:cubicBezTo>
                    <a:close/>
                  </a:path>
                </a:pathLst>
              </a:custGeom>
              <a:solidFill>
                <a:srgbClr val="8D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7">
                <a:extLst>
                  <a:ext uri="{FF2B5EF4-FFF2-40B4-BE49-F238E27FC236}">
                    <a16:creationId xmlns:a16="http://schemas.microsoft.com/office/drawing/2014/main" xmlns="" id="{388784A1-5740-4CDB-A39E-4C3B03A2E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9388" y="1913333"/>
                <a:ext cx="11547" cy="12317"/>
              </a:xfrm>
              <a:custGeom>
                <a:avLst/>
                <a:gdLst>
                  <a:gd name="T0" fmla="*/ 8 w 12"/>
                  <a:gd name="T1" fmla="*/ 13 h 13"/>
                  <a:gd name="T2" fmla="*/ 2 w 12"/>
                  <a:gd name="T3" fmla="*/ 0 h 13"/>
                  <a:gd name="T4" fmla="*/ 8 w 12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3">
                    <a:moveTo>
                      <a:pt x="8" y="13"/>
                    </a:moveTo>
                    <a:cubicBezTo>
                      <a:pt x="2" y="10"/>
                      <a:pt x="0" y="6"/>
                      <a:pt x="2" y="0"/>
                    </a:cubicBezTo>
                    <a:cubicBezTo>
                      <a:pt x="9" y="2"/>
                      <a:pt x="12" y="6"/>
                      <a:pt x="8" y="13"/>
                    </a:cubicBezTo>
                    <a:close/>
                  </a:path>
                </a:pathLst>
              </a:custGeom>
              <a:solidFill>
                <a:srgbClr val="8D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Freeform 8">
                <a:extLst>
                  <a:ext uri="{FF2B5EF4-FFF2-40B4-BE49-F238E27FC236}">
                    <a16:creationId xmlns:a16="http://schemas.microsoft.com/office/drawing/2014/main" xmlns="" id="{8D8B799D-34C0-4E91-9E75-67D1C072F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4776" y="1934888"/>
                <a:ext cx="11547" cy="10777"/>
              </a:xfrm>
              <a:custGeom>
                <a:avLst/>
                <a:gdLst>
                  <a:gd name="T0" fmla="*/ 6 w 12"/>
                  <a:gd name="T1" fmla="*/ 11 h 11"/>
                  <a:gd name="T2" fmla="*/ 5 w 12"/>
                  <a:gd name="T3" fmla="*/ 0 h 11"/>
                  <a:gd name="T4" fmla="*/ 6 w 12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1">
                    <a:moveTo>
                      <a:pt x="6" y="11"/>
                    </a:moveTo>
                    <a:cubicBezTo>
                      <a:pt x="1" y="8"/>
                      <a:pt x="0" y="4"/>
                      <a:pt x="5" y="0"/>
                    </a:cubicBezTo>
                    <a:cubicBezTo>
                      <a:pt x="10" y="3"/>
                      <a:pt x="12" y="7"/>
                      <a:pt x="6" y="11"/>
                    </a:cubicBezTo>
                    <a:close/>
                  </a:path>
                </a:pathLst>
              </a:custGeom>
              <a:solidFill>
                <a:srgbClr val="8D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Freeform 9">
                <a:extLst>
                  <a:ext uri="{FF2B5EF4-FFF2-40B4-BE49-F238E27FC236}">
                    <a16:creationId xmlns:a16="http://schemas.microsoft.com/office/drawing/2014/main" xmlns="" id="{D1E72847-DE63-408F-8E9F-074ADECB1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1776" y="1934888"/>
                <a:ext cx="4274002" cy="2732837"/>
              </a:xfrm>
              <a:custGeom>
                <a:avLst/>
                <a:gdLst>
                  <a:gd name="T0" fmla="*/ 2226 w 4453"/>
                  <a:gd name="T1" fmla="*/ 1 h 2847"/>
                  <a:gd name="T2" fmla="*/ 4419 w 4453"/>
                  <a:gd name="T3" fmla="*/ 0 h 2847"/>
                  <a:gd name="T4" fmla="*/ 4453 w 4453"/>
                  <a:gd name="T5" fmla="*/ 35 h 2847"/>
                  <a:gd name="T6" fmla="*/ 4453 w 4453"/>
                  <a:gd name="T7" fmla="*/ 2813 h 2847"/>
                  <a:gd name="T8" fmla="*/ 4419 w 4453"/>
                  <a:gd name="T9" fmla="*/ 2847 h 2847"/>
                  <a:gd name="T10" fmla="*/ 39 w 4453"/>
                  <a:gd name="T11" fmla="*/ 2847 h 2847"/>
                  <a:gd name="T12" fmla="*/ 0 w 4453"/>
                  <a:gd name="T13" fmla="*/ 2808 h 2847"/>
                  <a:gd name="T14" fmla="*/ 0 w 4453"/>
                  <a:gd name="T15" fmla="*/ 35 h 2847"/>
                  <a:gd name="T16" fmla="*/ 34 w 4453"/>
                  <a:gd name="T17" fmla="*/ 0 h 2847"/>
                  <a:gd name="T18" fmla="*/ 2226 w 4453"/>
                  <a:gd name="T19" fmla="*/ 1 h 2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53" h="2847">
                    <a:moveTo>
                      <a:pt x="2226" y="1"/>
                    </a:moveTo>
                    <a:cubicBezTo>
                      <a:pt x="2957" y="1"/>
                      <a:pt x="3688" y="1"/>
                      <a:pt x="4419" y="0"/>
                    </a:cubicBezTo>
                    <a:cubicBezTo>
                      <a:pt x="4447" y="0"/>
                      <a:pt x="4453" y="7"/>
                      <a:pt x="4453" y="35"/>
                    </a:cubicBezTo>
                    <a:cubicBezTo>
                      <a:pt x="4452" y="961"/>
                      <a:pt x="4452" y="1887"/>
                      <a:pt x="4453" y="2813"/>
                    </a:cubicBezTo>
                    <a:cubicBezTo>
                      <a:pt x="4453" y="2840"/>
                      <a:pt x="4446" y="2847"/>
                      <a:pt x="4419" y="2847"/>
                    </a:cubicBezTo>
                    <a:cubicBezTo>
                      <a:pt x="2959" y="2847"/>
                      <a:pt x="1499" y="2847"/>
                      <a:pt x="39" y="2847"/>
                    </a:cubicBezTo>
                    <a:cubicBezTo>
                      <a:pt x="0" y="2847"/>
                      <a:pt x="0" y="2847"/>
                      <a:pt x="0" y="2808"/>
                    </a:cubicBezTo>
                    <a:cubicBezTo>
                      <a:pt x="0" y="1884"/>
                      <a:pt x="0" y="959"/>
                      <a:pt x="0" y="35"/>
                    </a:cubicBezTo>
                    <a:cubicBezTo>
                      <a:pt x="0" y="8"/>
                      <a:pt x="5" y="0"/>
                      <a:pt x="34" y="0"/>
                    </a:cubicBezTo>
                    <a:cubicBezTo>
                      <a:pt x="765" y="1"/>
                      <a:pt x="1495" y="1"/>
                      <a:pt x="222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5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Freeform 12">
                <a:extLst>
                  <a:ext uri="{FF2B5EF4-FFF2-40B4-BE49-F238E27FC236}">
                    <a16:creationId xmlns:a16="http://schemas.microsoft.com/office/drawing/2014/main" xmlns="" id="{A8CE64FC-264A-46C1-A304-967F20A38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0566" y="5033386"/>
                <a:ext cx="2310" cy="3079"/>
              </a:xfrm>
              <a:custGeom>
                <a:avLst/>
                <a:gdLst>
                  <a:gd name="T0" fmla="*/ 0 w 2"/>
                  <a:gd name="T1" fmla="*/ 3 h 3"/>
                  <a:gd name="T2" fmla="*/ 1 w 2"/>
                  <a:gd name="T3" fmla="*/ 2 h 3"/>
                  <a:gd name="T4" fmla="*/ 2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5F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Freeform 13">
                <a:extLst>
                  <a:ext uri="{FF2B5EF4-FFF2-40B4-BE49-F238E27FC236}">
                    <a16:creationId xmlns:a16="http://schemas.microsoft.com/office/drawing/2014/main" xmlns="" id="{F2299E65-DFD6-4A3C-B70A-1294B004B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6198" y="5033386"/>
                <a:ext cx="2310" cy="1540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5F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57" name="Group 45">
                <a:extLst>
                  <a:ext uri="{FF2B5EF4-FFF2-40B4-BE49-F238E27FC236}">
                    <a16:creationId xmlns:a16="http://schemas.microsoft.com/office/drawing/2014/main" xmlns="" id="{79A6FC38-F8C2-41F5-AA30-2E1B6122F479}"/>
                  </a:ext>
                </a:extLst>
              </p:cNvPr>
              <p:cNvGrpSpPr/>
              <p:nvPr/>
            </p:nvGrpSpPr>
            <p:grpSpPr>
              <a:xfrm>
                <a:off x="5380867" y="1774763"/>
                <a:ext cx="4515085" cy="3485719"/>
                <a:chOff x="1316867" y="2238914"/>
                <a:chExt cx="4515085" cy="3485719"/>
              </a:xfrm>
            </p:grpSpPr>
            <p:sp>
              <p:nvSpPr>
                <p:cNvPr id="159" name="Freeform 5">
                  <a:extLst>
                    <a:ext uri="{FF2B5EF4-FFF2-40B4-BE49-F238E27FC236}">
                      <a16:creationId xmlns:a16="http://schemas.microsoft.com/office/drawing/2014/main" xmlns="" id="{9A4F05D0-A483-4FAB-BC5E-578F65B57E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30290" y="2238914"/>
                  <a:ext cx="4441485" cy="2985821"/>
                </a:xfrm>
                <a:custGeom>
                  <a:avLst/>
                  <a:gdLst>
                    <a:gd name="T0" fmla="*/ 4914 w 4918"/>
                    <a:gd name="T1" fmla="*/ 178 h 3248"/>
                    <a:gd name="T2" fmla="*/ 4915 w 4918"/>
                    <a:gd name="T3" fmla="*/ 713 h 3248"/>
                    <a:gd name="T4" fmla="*/ 4915 w 4918"/>
                    <a:gd name="T5" fmla="*/ 2133 h 3248"/>
                    <a:gd name="T6" fmla="*/ 4918 w 4918"/>
                    <a:gd name="T7" fmla="*/ 3248 h 3248"/>
                    <a:gd name="T8" fmla="*/ 1 w 4918"/>
                    <a:gd name="T9" fmla="*/ 3248 h 3248"/>
                    <a:gd name="T10" fmla="*/ 1 w 4918"/>
                    <a:gd name="T11" fmla="*/ 2183 h 3248"/>
                    <a:gd name="T12" fmla="*/ 0 w 4918"/>
                    <a:gd name="T13" fmla="*/ 229 h 3248"/>
                    <a:gd name="T14" fmla="*/ 8 w 4918"/>
                    <a:gd name="T15" fmla="*/ 157 h 3248"/>
                    <a:gd name="T16" fmla="*/ 14 w 4918"/>
                    <a:gd name="T17" fmla="*/ 143 h 3248"/>
                    <a:gd name="T18" fmla="*/ 141 w 4918"/>
                    <a:gd name="T19" fmla="*/ 12 h 3248"/>
                    <a:gd name="T20" fmla="*/ 218 w 4918"/>
                    <a:gd name="T21" fmla="*/ 0 h 3248"/>
                    <a:gd name="T22" fmla="*/ 4712 w 4918"/>
                    <a:gd name="T23" fmla="*/ 1 h 3248"/>
                    <a:gd name="T24" fmla="*/ 4905 w 4918"/>
                    <a:gd name="T25" fmla="*/ 143 h 3248"/>
                    <a:gd name="T26" fmla="*/ 4911 w 4918"/>
                    <a:gd name="T27" fmla="*/ 157 h 3248"/>
                    <a:gd name="T28" fmla="*/ 4913 w 4918"/>
                    <a:gd name="T29" fmla="*/ 167 h 3248"/>
                    <a:gd name="T30" fmla="*/ 4914 w 4918"/>
                    <a:gd name="T31" fmla="*/ 178 h 3248"/>
                    <a:gd name="T32" fmla="*/ 2459 w 4918"/>
                    <a:gd name="T33" fmla="*/ 201 h 3248"/>
                    <a:gd name="T34" fmla="*/ 267 w 4918"/>
                    <a:gd name="T35" fmla="*/ 200 h 3248"/>
                    <a:gd name="T36" fmla="*/ 233 w 4918"/>
                    <a:gd name="T37" fmla="*/ 235 h 3248"/>
                    <a:gd name="T38" fmla="*/ 233 w 4918"/>
                    <a:gd name="T39" fmla="*/ 3008 h 3248"/>
                    <a:gd name="T40" fmla="*/ 272 w 4918"/>
                    <a:gd name="T41" fmla="*/ 3047 h 3248"/>
                    <a:gd name="T42" fmla="*/ 4652 w 4918"/>
                    <a:gd name="T43" fmla="*/ 3047 h 3248"/>
                    <a:gd name="T44" fmla="*/ 4686 w 4918"/>
                    <a:gd name="T45" fmla="*/ 3013 h 3248"/>
                    <a:gd name="T46" fmla="*/ 4686 w 4918"/>
                    <a:gd name="T47" fmla="*/ 235 h 3248"/>
                    <a:gd name="T48" fmla="*/ 4652 w 4918"/>
                    <a:gd name="T49" fmla="*/ 200 h 3248"/>
                    <a:gd name="T50" fmla="*/ 2459 w 4918"/>
                    <a:gd name="T51" fmla="*/ 201 h 3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918" h="3248">
                      <a:moveTo>
                        <a:pt x="4914" y="178"/>
                      </a:moveTo>
                      <a:cubicBezTo>
                        <a:pt x="4914" y="356"/>
                        <a:pt x="4915" y="535"/>
                        <a:pt x="4915" y="713"/>
                      </a:cubicBezTo>
                      <a:cubicBezTo>
                        <a:pt x="4915" y="1187"/>
                        <a:pt x="4915" y="1660"/>
                        <a:pt x="4915" y="2133"/>
                      </a:cubicBezTo>
                      <a:cubicBezTo>
                        <a:pt x="4916" y="2491"/>
                        <a:pt x="4918" y="3248"/>
                        <a:pt x="4918" y="3248"/>
                      </a:cubicBezTo>
                      <a:cubicBezTo>
                        <a:pt x="1" y="3248"/>
                        <a:pt x="1" y="3248"/>
                        <a:pt x="1" y="3248"/>
                      </a:cubicBezTo>
                      <a:cubicBezTo>
                        <a:pt x="1" y="2893"/>
                        <a:pt x="1" y="2537"/>
                        <a:pt x="1" y="2183"/>
                      </a:cubicBezTo>
                      <a:cubicBezTo>
                        <a:pt x="1" y="1532"/>
                        <a:pt x="1" y="880"/>
                        <a:pt x="0" y="229"/>
                      </a:cubicBezTo>
                      <a:cubicBezTo>
                        <a:pt x="0" y="205"/>
                        <a:pt x="2" y="181"/>
                        <a:pt x="8" y="157"/>
                      </a:cubicBezTo>
                      <a:cubicBezTo>
                        <a:pt x="13" y="154"/>
                        <a:pt x="15" y="150"/>
                        <a:pt x="14" y="143"/>
                      </a:cubicBezTo>
                      <a:cubicBezTo>
                        <a:pt x="33" y="77"/>
                        <a:pt x="77" y="34"/>
                        <a:pt x="141" y="12"/>
                      </a:cubicBezTo>
                      <a:cubicBezTo>
                        <a:pt x="166" y="3"/>
                        <a:pt x="191" y="0"/>
                        <a:pt x="218" y="0"/>
                      </a:cubicBezTo>
                      <a:cubicBezTo>
                        <a:pt x="1716" y="1"/>
                        <a:pt x="3214" y="1"/>
                        <a:pt x="4712" y="1"/>
                      </a:cubicBezTo>
                      <a:cubicBezTo>
                        <a:pt x="4802" y="1"/>
                        <a:pt x="4888" y="64"/>
                        <a:pt x="4905" y="143"/>
                      </a:cubicBezTo>
                      <a:cubicBezTo>
                        <a:pt x="4903" y="150"/>
                        <a:pt x="4905" y="154"/>
                        <a:pt x="4911" y="157"/>
                      </a:cubicBezTo>
                      <a:cubicBezTo>
                        <a:pt x="4911" y="160"/>
                        <a:pt x="4912" y="164"/>
                        <a:pt x="4913" y="167"/>
                      </a:cubicBezTo>
                      <a:cubicBezTo>
                        <a:pt x="4908" y="171"/>
                        <a:pt x="4909" y="175"/>
                        <a:pt x="4914" y="178"/>
                      </a:cubicBezTo>
                      <a:close/>
                      <a:moveTo>
                        <a:pt x="2459" y="201"/>
                      </a:moveTo>
                      <a:cubicBezTo>
                        <a:pt x="1728" y="201"/>
                        <a:pt x="998" y="201"/>
                        <a:pt x="267" y="200"/>
                      </a:cubicBezTo>
                      <a:cubicBezTo>
                        <a:pt x="238" y="200"/>
                        <a:pt x="233" y="208"/>
                        <a:pt x="233" y="235"/>
                      </a:cubicBezTo>
                      <a:cubicBezTo>
                        <a:pt x="233" y="1159"/>
                        <a:pt x="233" y="2084"/>
                        <a:pt x="233" y="3008"/>
                      </a:cubicBezTo>
                      <a:cubicBezTo>
                        <a:pt x="233" y="3047"/>
                        <a:pt x="233" y="3047"/>
                        <a:pt x="272" y="3047"/>
                      </a:cubicBezTo>
                      <a:cubicBezTo>
                        <a:pt x="1732" y="3047"/>
                        <a:pt x="3192" y="3047"/>
                        <a:pt x="4652" y="3047"/>
                      </a:cubicBezTo>
                      <a:cubicBezTo>
                        <a:pt x="4679" y="3047"/>
                        <a:pt x="4686" y="3040"/>
                        <a:pt x="4686" y="3013"/>
                      </a:cubicBezTo>
                      <a:cubicBezTo>
                        <a:pt x="4685" y="2087"/>
                        <a:pt x="4685" y="1161"/>
                        <a:pt x="4686" y="235"/>
                      </a:cubicBezTo>
                      <a:cubicBezTo>
                        <a:pt x="4686" y="207"/>
                        <a:pt x="4680" y="200"/>
                        <a:pt x="4652" y="200"/>
                      </a:cubicBezTo>
                      <a:cubicBezTo>
                        <a:pt x="3921" y="201"/>
                        <a:pt x="3190" y="201"/>
                        <a:pt x="2459" y="201"/>
                      </a:cubicBezTo>
                      <a:close/>
                    </a:path>
                  </a:pathLst>
                </a:custGeom>
                <a:solidFill>
                  <a:srgbClr val="FF5B1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Freeform 11">
                  <a:extLst>
                    <a:ext uri="{FF2B5EF4-FFF2-40B4-BE49-F238E27FC236}">
                      <a16:creationId xmlns:a16="http://schemas.microsoft.com/office/drawing/2014/main" xmlns="" id="{5AB9C307-31AF-4259-9F7E-ED23298478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6867" y="5224734"/>
                  <a:ext cx="4515085" cy="499899"/>
                </a:xfrm>
                <a:custGeom>
                  <a:avLst/>
                  <a:gdLst>
                    <a:gd name="T0" fmla="*/ 135 w 6031"/>
                    <a:gd name="T1" fmla="*/ 150 h 151"/>
                    <a:gd name="T2" fmla="*/ 1969 w 6031"/>
                    <a:gd name="T3" fmla="*/ 151 h 151"/>
                    <a:gd name="T4" fmla="*/ 1969 w 6031"/>
                    <a:gd name="T5" fmla="*/ 150 h 151"/>
                    <a:gd name="T6" fmla="*/ 2640 w 6031"/>
                    <a:gd name="T7" fmla="*/ 150 h 151"/>
                    <a:gd name="T8" fmla="*/ 2772 w 6031"/>
                    <a:gd name="T9" fmla="*/ 151 h 151"/>
                    <a:gd name="T10" fmla="*/ 2977 w 6031"/>
                    <a:gd name="T11" fmla="*/ 151 h 151"/>
                    <a:gd name="T12" fmla="*/ 3343 w 6031"/>
                    <a:gd name="T13" fmla="*/ 151 h 151"/>
                    <a:gd name="T14" fmla="*/ 4495 w 6031"/>
                    <a:gd name="T15" fmla="*/ 151 h 151"/>
                    <a:gd name="T16" fmla="*/ 4698 w 6031"/>
                    <a:gd name="T17" fmla="*/ 151 h 151"/>
                    <a:gd name="T18" fmla="*/ 5896 w 6031"/>
                    <a:gd name="T19" fmla="*/ 150 h 151"/>
                    <a:gd name="T20" fmla="*/ 6025 w 6031"/>
                    <a:gd name="T21" fmla="*/ 147 h 151"/>
                    <a:gd name="T22" fmla="*/ 6029 w 6031"/>
                    <a:gd name="T23" fmla="*/ 36 h 151"/>
                    <a:gd name="T24" fmla="*/ 5994 w 6031"/>
                    <a:gd name="T25" fmla="*/ 0 h 151"/>
                    <a:gd name="T26" fmla="*/ 4782 w 6031"/>
                    <a:gd name="T27" fmla="*/ 1 h 151"/>
                    <a:gd name="T28" fmla="*/ 3467 w 6031"/>
                    <a:gd name="T29" fmla="*/ 1 h 151"/>
                    <a:gd name="T30" fmla="*/ 3380 w 6031"/>
                    <a:gd name="T31" fmla="*/ 85 h 151"/>
                    <a:gd name="T32" fmla="*/ 2651 w 6031"/>
                    <a:gd name="T33" fmla="*/ 85 h 151"/>
                    <a:gd name="T34" fmla="*/ 2564 w 6031"/>
                    <a:gd name="T35" fmla="*/ 1 h 151"/>
                    <a:gd name="T36" fmla="*/ 1249 w 6031"/>
                    <a:gd name="T37" fmla="*/ 1 h 151"/>
                    <a:gd name="T38" fmla="*/ 37 w 6031"/>
                    <a:gd name="T39" fmla="*/ 0 h 151"/>
                    <a:gd name="T40" fmla="*/ 2 w 6031"/>
                    <a:gd name="T41" fmla="*/ 36 h 151"/>
                    <a:gd name="T42" fmla="*/ 6 w 6031"/>
                    <a:gd name="T43" fmla="*/ 147 h 151"/>
                    <a:gd name="T44" fmla="*/ 135 w 6031"/>
                    <a:gd name="T45" fmla="*/ 150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031" h="151">
                      <a:moveTo>
                        <a:pt x="135" y="150"/>
                      </a:moveTo>
                      <a:cubicBezTo>
                        <a:pt x="746" y="151"/>
                        <a:pt x="1358" y="151"/>
                        <a:pt x="1969" y="151"/>
                      </a:cubicBezTo>
                      <a:cubicBezTo>
                        <a:pt x="1969" y="150"/>
                        <a:pt x="1969" y="150"/>
                        <a:pt x="1969" y="150"/>
                      </a:cubicBezTo>
                      <a:cubicBezTo>
                        <a:pt x="2193" y="150"/>
                        <a:pt x="2416" y="150"/>
                        <a:pt x="2640" y="150"/>
                      </a:cubicBezTo>
                      <a:cubicBezTo>
                        <a:pt x="2684" y="150"/>
                        <a:pt x="2728" y="151"/>
                        <a:pt x="2772" y="151"/>
                      </a:cubicBezTo>
                      <a:cubicBezTo>
                        <a:pt x="2840" y="151"/>
                        <a:pt x="2909" y="151"/>
                        <a:pt x="2977" y="151"/>
                      </a:cubicBezTo>
                      <a:cubicBezTo>
                        <a:pt x="3099" y="150"/>
                        <a:pt x="3221" y="151"/>
                        <a:pt x="3343" y="151"/>
                      </a:cubicBezTo>
                      <a:cubicBezTo>
                        <a:pt x="3727" y="151"/>
                        <a:pt x="4111" y="151"/>
                        <a:pt x="4495" y="151"/>
                      </a:cubicBezTo>
                      <a:cubicBezTo>
                        <a:pt x="4564" y="151"/>
                        <a:pt x="4631" y="151"/>
                        <a:pt x="4698" y="151"/>
                      </a:cubicBezTo>
                      <a:cubicBezTo>
                        <a:pt x="5097" y="151"/>
                        <a:pt x="5497" y="151"/>
                        <a:pt x="5896" y="150"/>
                      </a:cubicBezTo>
                      <a:cubicBezTo>
                        <a:pt x="5938" y="150"/>
                        <a:pt x="5983" y="146"/>
                        <a:pt x="6025" y="147"/>
                      </a:cubicBezTo>
                      <a:cubicBezTo>
                        <a:pt x="6031" y="133"/>
                        <a:pt x="6029" y="73"/>
                        <a:pt x="6029" y="36"/>
                      </a:cubicBezTo>
                      <a:cubicBezTo>
                        <a:pt x="6029" y="8"/>
                        <a:pt x="6023" y="0"/>
                        <a:pt x="5994" y="0"/>
                      </a:cubicBezTo>
                      <a:cubicBezTo>
                        <a:pt x="5821" y="1"/>
                        <a:pt x="4974" y="1"/>
                        <a:pt x="4782" y="1"/>
                      </a:cubicBezTo>
                      <a:cubicBezTo>
                        <a:pt x="4608" y="1"/>
                        <a:pt x="3467" y="1"/>
                        <a:pt x="3467" y="1"/>
                      </a:cubicBezTo>
                      <a:cubicBezTo>
                        <a:pt x="3464" y="46"/>
                        <a:pt x="3425" y="84"/>
                        <a:pt x="3380" y="85"/>
                      </a:cubicBezTo>
                      <a:cubicBezTo>
                        <a:pt x="3137" y="85"/>
                        <a:pt x="2894" y="85"/>
                        <a:pt x="2651" y="85"/>
                      </a:cubicBezTo>
                      <a:cubicBezTo>
                        <a:pt x="2606" y="84"/>
                        <a:pt x="2566" y="46"/>
                        <a:pt x="2564" y="1"/>
                      </a:cubicBezTo>
                      <a:cubicBezTo>
                        <a:pt x="2564" y="1"/>
                        <a:pt x="1413" y="1"/>
                        <a:pt x="1249" y="1"/>
                      </a:cubicBezTo>
                      <a:cubicBezTo>
                        <a:pt x="1057" y="1"/>
                        <a:pt x="210" y="1"/>
                        <a:pt x="37" y="0"/>
                      </a:cubicBezTo>
                      <a:cubicBezTo>
                        <a:pt x="8" y="0"/>
                        <a:pt x="2" y="8"/>
                        <a:pt x="2" y="36"/>
                      </a:cubicBezTo>
                      <a:cubicBezTo>
                        <a:pt x="2" y="72"/>
                        <a:pt x="0" y="133"/>
                        <a:pt x="6" y="147"/>
                      </a:cubicBezTo>
                      <a:cubicBezTo>
                        <a:pt x="48" y="146"/>
                        <a:pt x="93" y="150"/>
                        <a:pt x="135" y="150"/>
                      </a:cubicBezTo>
                      <a:close/>
                    </a:path>
                  </a:pathLst>
                </a:custGeom>
                <a:solidFill>
                  <a:srgbClr val="F5F6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xmlns="" id="{BAF5A628-6503-4946-B4EE-A663FE88D56F}"/>
                  </a:ext>
                </a:extLst>
              </p:cNvPr>
              <p:cNvSpPr/>
              <p:nvPr/>
            </p:nvSpPr>
            <p:spPr>
              <a:xfrm>
                <a:off x="7717679" y="1836105"/>
                <a:ext cx="67317" cy="6731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9" name="Grup 138"/>
            <p:cNvGrpSpPr/>
            <p:nvPr/>
          </p:nvGrpSpPr>
          <p:grpSpPr>
            <a:xfrm>
              <a:off x="2240007" y="1490612"/>
              <a:ext cx="83433" cy="213441"/>
              <a:chOff x="4099112" y="3694875"/>
              <a:chExt cx="588798" cy="1569536"/>
            </a:xfrm>
          </p:grpSpPr>
          <p:sp>
            <p:nvSpPr>
              <p:cNvPr id="148" name="Dikdörtgen 147"/>
              <p:cNvSpPr/>
              <p:nvPr/>
            </p:nvSpPr>
            <p:spPr>
              <a:xfrm>
                <a:off x="4099112" y="3694875"/>
                <a:ext cx="588798" cy="1569536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tx1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149" name="Düz Bağlayıcı 148"/>
              <p:cNvCxnSpPr/>
              <p:nvPr/>
            </p:nvCxnSpPr>
            <p:spPr>
              <a:xfrm>
                <a:off x="4211392" y="3694875"/>
                <a:ext cx="0" cy="1569536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Düz Bağlayıcı 149"/>
              <p:cNvCxnSpPr/>
              <p:nvPr/>
            </p:nvCxnSpPr>
            <p:spPr>
              <a:xfrm>
                <a:off x="4572485" y="3694875"/>
                <a:ext cx="0" cy="1569536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0" name="Freeform 11">
              <a:extLst>
                <a:ext uri="{FF2B5EF4-FFF2-40B4-BE49-F238E27FC236}">
                  <a16:creationId xmlns:a16="http://schemas.microsoft.com/office/drawing/2014/main" xmlns="" id="{5AB9C307-31AF-4259-9F7E-ED2329847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044" y="1658041"/>
              <a:ext cx="808716" cy="88320"/>
            </a:xfrm>
            <a:custGeom>
              <a:avLst/>
              <a:gdLst>
                <a:gd name="T0" fmla="*/ 135 w 6031"/>
                <a:gd name="T1" fmla="*/ 150 h 151"/>
                <a:gd name="T2" fmla="*/ 1969 w 6031"/>
                <a:gd name="T3" fmla="*/ 151 h 151"/>
                <a:gd name="T4" fmla="*/ 1969 w 6031"/>
                <a:gd name="T5" fmla="*/ 150 h 151"/>
                <a:gd name="T6" fmla="*/ 2640 w 6031"/>
                <a:gd name="T7" fmla="*/ 150 h 151"/>
                <a:gd name="T8" fmla="*/ 2772 w 6031"/>
                <a:gd name="T9" fmla="*/ 151 h 151"/>
                <a:gd name="T10" fmla="*/ 2977 w 6031"/>
                <a:gd name="T11" fmla="*/ 151 h 151"/>
                <a:gd name="T12" fmla="*/ 3343 w 6031"/>
                <a:gd name="T13" fmla="*/ 151 h 151"/>
                <a:gd name="T14" fmla="*/ 4495 w 6031"/>
                <a:gd name="T15" fmla="*/ 151 h 151"/>
                <a:gd name="T16" fmla="*/ 4698 w 6031"/>
                <a:gd name="T17" fmla="*/ 151 h 151"/>
                <a:gd name="T18" fmla="*/ 5896 w 6031"/>
                <a:gd name="T19" fmla="*/ 150 h 151"/>
                <a:gd name="T20" fmla="*/ 6025 w 6031"/>
                <a:gd name="T21" fmla="*/ 147 h 151"/>
                <a:gd name="T22" fmla="*/ 6029 w 6031"/>
                <a:gd name="T23" fmla="*/ 36 h 151"/>
                <a:gd name="T24" fmla="*/ 5994 w 6031"/>
                <a:gd name="T25" fmla="*/ 0 h 151"/>
                <a:gd name="T26" fmla="*/ 4782 w 6031"/>
                <a:gd name="T27" fmla="*/ 1 h 151"/>
                <a:gd name="T28" fmla="*/ 3467 w 6031"/>
                <a:gd name="T29" fmla="*/ 1 h 151"/>
                <a:gd name="T30" fmla="*/ 3380 w 6031"/>
                <a:gd name="T31" fmla="*/ 85 h 151"/>
                <a:gd name="T32" fmla="*/ 2651 w 6031"/>
                <a:gd name="T33" fmla="*/ 85 h 151"/>
                <a:gd name="T34" fmla="*/ 2564 w 6031"/>
                <a:gd name="T35" fmla="*/ 1 h 151"/>
                <a:gd name="T36" fmla="*/ 1249 w 6031"/>
                <a:gd name="T37" fmla="*/ 1 h 151"/>
                <a:gd name="T38" fmla="*/ 37 w 6031"/>
                <a:gd name="T39" fmla="*/ 0 h 151"/>
                <a:gd name="T40" fmla="*/ 2 w 6031"/>
                <a:gd name="T41" fmla="*/ 36 h 151"/>
                <a:gd name="T42" fmla="*/ 6 w 6031"/>
                <a:gd name="T43" fmla="*/ 147 h 151"/>
                <a:gd name="T44" fmla="*/ 135 w 6031"/>
                <a:gd name="T45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31" h="151">
                  <a:moveTo>
                    <a:pt x="135" y="150"/>
                  </a:moveTo>
                  <a:cubicBezTo>
                    <a:pt x="746" y="151"/>
                    <a:pt x="1358" y="151"/>
                    <a:pt x="1969" y="151"/>
                  </a:cubicBezTo>
                  <a:cubicBezTo>
                    <a:pt x="1969" y="150"/>
                    <a:pt x="1969" y="150"/>
                    <a:pt x="1969" y="150"/>
                  </a:cubicBezTo>
                  <a:cubicBezTo>
                    <a:pt x="2193" y="150"/>
                    <a:pt x="2416" y="150"/>
                    <a:pt x="2640" y="150"/>
                  </a:cubicBezTo>
                  <a:cubicBezTo>
                    <a:pt x="2684" y="150"/>
                    <a:pt x="2728" y="151"/>
                    <a:pt x="2772" y="151"/>
                  </a:cubicBezTo>
                  <a:cubicBezTo>
                    <a:pt x="2840" y="151"/>
                    <a:pt x="2909" y="151"/>
                    <a:pt x="2977" y="151"/>
                  </a:cubicBezTo>
                  <a:cubicBezTo>
                    <a:pt x="3099" y="150"/>
                    <a:pt x="3221" y="151"/>
                    <a:pt x="3343" y="151"/>
                  </a:cubicBezTo>
                  <a:cubicBezTo>
                    <a:pt x="3727" y="151"/>
                    <a:pt x="4111" y="151"/>
                    <a:pt x="4495" y="151"/>
                  </a:cubicBezTo>
                  <a:cubicBezTo>
                    <a:pt x="4564" y="151"/>
                    <a:pt x="4631" y="151"/>
                    <a:pt x="4698" y="151"/>
                  </a:cubicBezTo>
                  <a:cubicBezTo>
                    <a:pt x="5097" y="151"/>
                    <a:pt x="5497" y="151"/>
                    <a:pt x="5896" y="150"/>
                  </a:cubicBezTo>
                  <a:cubicBezTo>
                    <a:pt x="5938" y="150"/>
                    <a:pt x="5983" y="146"/>
                    <a:pt x="6025" y="147"/>
                  </a:cubicBezTo>
                  <a:cubicBezTo>
                    <a:pt x="6031" y="133"/>
                    <a:pt x="6029" y="73"/>
                    <a:pt x="6029" y="36"/>
                  </a:cubicBezTo>
                  <a:cubicBezTo>
                    <a:pt x="6029" y="8"/>
                    <a:pt x="6023" y="0"/>
                    <a:pt x="5994" y="0"/>
                  </a:cubicBezTo>
                  <a:cubicBezTo>
                    <a:pt x="5821" y="1"/>
                    <a:pt x="4974" y="1"/>
                    <a:pt x="4782" y="1"/>
                  </a:cubicBezTo>
                  <a:cubicBezTo>
                    <a:pt x="4608" y="1"/>
                    <a:pt x="3467" y="1"/>
                    <a:pt x="3467" y="1"/>
                  </a:cubicBezTo>
                  <a:cubicBezTo>
                    <a:pt x="3464" y="46"/>
                    <a:pt x="3425" y="84"/>
                    <a:pt x="3380" y="85"/>
                  </a:cubicBezTo>
                  <a:cubicBezTo>
                    <a:pt x="3137" y="85"/>
                    <a:pt x="2894" y="85"/>
                    <a:pt x="2651" y="85"/>
                  </a:cubicBezTo>
                  <a:cubicBezTo>
                    <a:pt x="2606" y="84"/>
                    <a:pt x="2566" y="46"/>
                    <a:pt x="2564" y="1"/>
                  </a:cubicBezTo>
                  <a:cubicBezTo>
                    <a:pt x="2564" y="1"/>
                    <a:pt x="1413" y="1"/>
                    <a:pt x="1249" y="1"/>
                  </a:cubicBezTo>
                  <a:cubicBezTo>
                    <a:pt x="1057" y="1"/>
                    <a:pt x="210" y="1"/>
                    <a:pt x="37" y="0"/>
                  </a:cubicBezTo>
                  <a:cubicBezTo>
                    <a:pt x="8" y="0"/>
                    <a:pt x="2" y="8"/>
                    <a:pt x="2" y="36"/>
                  </a:cubicBezTo>
                  <a:cubicBezTo>
                    <a:pt x="2" y="72"/>
                    <a:pt x="0" y="133"/>
                    <a:pt x="6" y="147"/>
                  </a:cubicBezTo>
                  <a:cubicBezTo>
                    <a:pt x="48" y="146"/>
                    <a:pt x="93" y="150"/>
                    <a:pt x="135" y="150"/>
                  </a:cubicBezTo>
                  <a:close/>
                </a:path>
              </a:pathLst>
            </a:custGeom>
            <a:solidFill>
              <a:srgbClr val="F5F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Dikdörtgen 140"/>
            <p:cNvSpPr/>
            <p:nvPr/>
          </p:nvSpPr>
          <p:spPr>
            <a:xfrm>
              <a:off x="1922910" y="1746361"/>
              <a:ext cx="260180" cy="43701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2" name="Dikdörtgen 141"/>
            <p:cNvSpPr/>
            <p:nvPr/>
          </p:nvSpPr>
          <p:spPr>
            <a:xfrm>
              <a:off x="2419348" y="1745462"/>
              <a:ext cx="260180" cy="43701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3" name="Dikdörtgen 142"/>
            <p:cNvSpPr/>
            <p:nvPr/>
          </p:nvSpPr>
          <p:spPr>
            <a:xfrm>
              <a:off x="2200321" y="2106526"/>
              <a:ext cx="219027" cy="231925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4" name="Dikdörtgen 143"/>
            <p:cNvSpPr/>
            <p:nvPr/>
          </p:nvSpPr>
          <p:spPr>
            <a:xfrm>
              <a:off x="2200321" y="1748879"/>
              <a:ext cx="219027" cy="367315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5" name="Halka 144"/>
            <p:cNvSpPr/>
            <p:nvPr/>
          </p:nvSpPr>
          <p:spPr>
            <a:xfrm>
              <a:off x="2591986" y="2378646"/>
              <a:ext cx="121956" cy="66052"/>
            </a:xfrm>
            <a:prstGeom prst="donu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46" name="Halka 145"/>
            <p:cNvSpPr/>
            <p:nvPr/>
          </p:nvSpPr>
          <p:spPr>
            <a:xfrm>
              <a:off x="1949914" y="2389049"/>
              <a:ext cx="121956" cy="66052"/>
            </a:xfrm>
            <a:prstGeom prst="donu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pic>
          <p:nvPicPr>
            <p:cNvPr id="147" name="Resim 1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750" y="1213872"/>
              <a:ext cx="670618" cy="256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228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 35"/>
          <p:cNvGrpSpPr/>
          <p:nvPr/>
        </p:nvGrpSpPr>
        <p:grpSpPr>
          <a:xfrm>
            <a:off x="356339" y="367530"/>
            <a:ext cx="5372755" cy="4683851"/>
            <a:chOff x="2381074" y="569041"/>
            <a:chExt cx="7470035" cy="5925016"/>
          </a:xfrm>
        </p:grpSpPr>
        <p:sp>
          <p:nvSpPr>
            <p:cNvPr id="37" name="Freeform: Shape 79">
              <a:extLst>
                <a:ext uri="{FF2B5EF4-FFF2-40B4-BE49-F238E27FC236}">
                  <a16:creationId xmlns:a16="http://schemas.microsoft.com/office/drawing/2014/main" xmlns="" id="{9B6865F2-D41F-CF40-97E2-9052F19B8A05}"/>
                </a:ext>
              </a:extLst>
            </p:cNvPr>
            <p:cNvSpPr/>
            <p:nvPr/>
          </p:nvSpPr>
          <p:spPr>
            <a:xfrm>
              <a:off x="6038722" y="4857018"/>
              <a:ext cx="626843" cy="1286166"/>
            </a:xfrm>
            <a:custGeom>
              <a:avLst/>
              <a:gdLst>
                <a:gd name="connsiteX0" fmla="*/ 553307 w 553307"/>
                <a:gd name="connsiteY0" fmla="*/ 60198 h 1135284"/>
                <a:gd name="connsiteX1" fmla="*/ 119634 w 553307"/>
                <a:gd name="connsiteY1" fmla="*/ 493967 h 1135284"/>
                <a:gd name="connsiteX2" fmla="*/ 96202 w 553307"/>
                <a:gd name="connsiteY2" fmla="*/ 550640 h 1135284"/>
                <a:gd name="connsiteX3" fmla="*/ 96202 w 553307"/>
                <a:gd name="connsiteY3" fmla="*/ 1135285 h 1135284"/>
                <a:gd name="connsiteX4" fmla="*/ 0 w 553307"/>
                <a:gd name="connsiteY4" fmla="*/ 1135285 h 1135284"/>
                <a:gd name="connsiteX5" fmla="*/ 0 w 553307"/>
                <a:gd name="connsiteY5" fmla="*/ 556070 h 1135284"/>
                <a:gd name="connsiteX6" fmla="*/ 41815 w 553307"/>
                <a:gd name="connsiteY6" fmla="*/ 454533 h 1135284"/>
                <a:gd name="connsiteX7" fmla="*/ 493109 w 553307"/>
                <a:gd name="connsiteY7" fmla="*/ 0 h 1135284"/>
                <a:gd name="connsiteX8" fmla="*/ 553307 w 553307"/>
                <a:gd name="connsiteY8" fmla="*/ 60198 h 113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3307" h="1135284">
                  <a:moveTo>
                    <a:pt x="553307" y="60198"/>
                  </a:moveTo>
                  <a:lnTo>
                    <a:pt x="119634" y="493967"/>
                  </a:lnTo>
                  <a:cubicBezTo>
                    <a:pt x="104584" y="509016"/>
                    <a:pt x="96202" y="529400"/>
                    <a:pt x="96202" y="550640"/>
                  </a:cubicBezTo>
                  <a:lnTo>
                    <a:pt x="96202" y="1135285"/>
                  </a:lnTo>
                  <a:lnTo>
                    <a:pt x="0" y="1135285"/>
                  </a:lnTo>
                  <a:lnTo>
                    <a:pt x="0" y="556070"/>
                  </a:lnTo>
                  <a:cubicBezTo>
                    <a:pt x="0" y="517970"/>
                    <a:pt x="15049" y="481489"/>
                    <a:pt x="41815" y="454533"/>
                  </a:cubicBezTo>
                  <a:lnTo>
                    <a:pt x="493109" y="0"/>
                  </a:lnTo>
                  <a:lnTo>
                    <a:pt x="553307" y="60198"/>
                  </a:lnTo>
                  <a:close/>
                </a:path>
              </a:pathLst>
            </a:custGeom>
            <a:solidFill>
              <a:srgbClr val="1EA1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: Shape 80">
              <a:extLst>
                <a:ext uri="{FF2B5EF4-FFF2-40B4-BE49-F238E27FC236}">
                  <a16:creationId xmlns:a16="http://schemas.microsoft.com/office/drawing/2014/main" xmlns="" id="{A304E67F-3970-474D-A83D-979D56ED9507}"/>
                </a:ext>
              </a:extLst>
            </p:cNvPr>
            <p:cNvSpPr/>
            <p:nvPr/>
          </p:nvSpPr>
          <p:spPr>
            <a:xfrm>
              <a:off x="6038722" y="3687825"/>
              <a:ext cx="626843" cy="1094197"/>
            </a:xfrm>
            <a:custGeom>
              <a:avLst/>
              <a:gdLst>
                <a:gd name="connsiteX0" fmla="*/ 553307 w 553307"/>
                <a:gd name="connsiteY0" fmla="*/ 60293 h 965835"/>
                <a:gd name="connsiteX1" fmla="*/ 119729 w 553307"/>
                <a:gd name="connsiteY1" fmla="*/ 493967 h 965835"/>
                <a:gd name="connsiteX2" fmla="*/ 96202 w 553307"/>
                <a:gd name="connsiteY2" fmla="*/ 550640 h 965835"/>
                <a:gd name="connsiteX3" fmla="*/ 96202 w 553307"/>
                <a:gd name="connsiteY3" fmla="*/ 965835 h 965835"/>
                <a:gd name="connsiteX4" fmla="*/ 0 w 553307"/>
                <a:gd name="connsiteY4" fmla="*/ 868204 h 965835"/>
                <a:gd name="connsiteX5" fmla="*/ 0 w 553307"/>
                <a:gd name="connsiteY5" fmla="*/ 556070 h 965835"/>
                <a:gd name="connsiteX6" fmla="*/ 41910 w 553307"/>
                <a:gd name="connsiteY6" fmla="*/ 454533 h 965835"/>
                <a:gd name="connsiteX7" fmla="*/ 493109 w 553307"/>
                <a:gd name="connsiteY7" fmla="*/ 0 h 965835"/>
                <a:gd name="connsiteX8" fmla="*/ 553307 w 553307"/>
                <a:gd name="connsiteY8" fmla="*/ 60293 h 96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3307" h="965835">
                  <a:moveTo>
                    <a:pt x="553307" y="60293"/>
                  </a:moveTo>
                  <a:lnTo>
                    <a:pt x="119729" y="493967"/>
                  </a:lnTo>
                  <a:cubicBezTo>
                    <a:pt x="104680" y="509016"/>
                    <a:pt x="96202" y="529400"/>
                    <a:pt x="96202" y="550640"/>
                  </a:cubicBezTo>
                  <a:lnTo>
                    <a:pt x="96202" y="965835"/>
                  </a:lnTo>
                  <a:cubicBezTo>
                    <a:pt x="73438" y="925259"/>
                    <a:pt x="40195" y="891445"/>
                    <a:pt x="0" y="868204"/>
                  </a:cubicBezTo>
                  <a:lnTo>
                    <a:pt x="0" y="556070"/>
                  </a:lnTo>
                  <a:cubicBezTo>
                    <a:pt x="0" y="517970"/>
                    <a:pt x="15049" y="481489"/>
                    <a:pt x="41910" y="454533"/>
                  </a:cubicBezTo>
                  <a:lnTo>
                    <a:pt x="493109" y="0"/>
                  </a:lnTo>
                  <a:lnTo>
                    <a:pt x="553307" y="60293"/>
                  </a:lnTo>
                  <a:close/>
                </a:path>
              </a:pathLst>
            </a:custGeom>
            <a:solidFill>
              <a:srgbClr val="F29B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: Shape 81">
              <a:extLst>
                <a:ext uri="{FF2B5EF4-FFF2-40B4-BE49-F238E27FC236}">
                  <a16:creationId xmlns:a16="http://schemas.microsoft.com/office/drawing/2014/main" xmlns="" id="{6B604DA9-2E17-7A4E-81EC-746DC6088BC7}"/>
                </a:ext>
              </a:extLst>
            </p:cNvPr>
            <p:cNvSpPr/>
            <p:nvPr/>
          </p:nvSpPr>
          <p:spPr>
            <a:xfrm>
              <a:off x="5521407" y="4267296"/>
              <a:ext cx="626843" cy="1094088"/>
            </a:xfrm>
            <a:custGeom>
              <a:avLst/>
              <a:gdLst>
                <a:gd name="connsiteX0" fmla="*/ 0 w 553307"/>
                <a:gd name="connsiteY0" fmla="*/ 60198 h 965739"/>
                <a:gd name="connsiteX1" fmla="*/ 433578 w 553307"/>
                <a:gd name="connsiteY1" fmla="*/ 493871 h 965739"/>
                <a:gd name="connsiteX2" fmla="*/ 457105 w 553307"/>
                <a:gd name="connsiteY2" fmla="*/ 550545 h 965739"/>
                <a:gd name="connsiteX3" fmla="*/ 457105 w 553307"/>
                <a:gd name="connsiteY3" fmla="*/ 965740 h 965739"/>
                <a:gd name="connsiteX4" fmla="*/ 553307 w 553307"/>
                <a:gd name="connsiteY4" fmla="*/ 868108 h 965739"/>
                <a:gd name="connsiteX5" fmla="*/ 553307 w 553307"/>
                <a:gd name="connsiteY5" fmla="*/ 556070 h 965739"/>
                <a:gd name="connsiteX6" fmla="*/ 511397 w 553307"/>
                <a:gd name="connsiteY6" fmla="*/ 454533 h 965739"/>
                <a:gd name="connsiteX7" fmla="*/ 60198 w 553307"/>
                <a:gd name="connsiteY7" fmla="*/ 0 h 965739"/>
                <a:gd name="connsiteX8" fmla="*/ 0 w 553307"/>
                <a:gd name="connsiteY8" fmla="*/ 60198 h 96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3307" h="965739">
                  <a:moveTo>
                    <a:pt x="0" y="60198"/>
                  </a:moveTo>
                  <a:lnTo>
                    <a:pt x="433578" y="493871"/>
                  </a:lnTo>
                  <a:cubicBezTo>
                    <a:pt x="448627" y="508921"/>
                    <a:pt x="457105" y="529304"/>
                    <a:pt x="457105" y="550545"/>
                  </a:cubicBezTo>
                  <a:lnTo>
                    <a:pt x="457105" y="965740"/>
                  </a:lnTo>
                  <a:cubicBezTo>
                    <a:pt x="479869" y="925163"/>
                    <a:pt x="513112" y="891349"/>
                    <a:pt x="553307" y="868108"/>
                  </a:cubicBezTo>
                  <a:lnTo>
                    <a:pt x="553307" y="556070"/>
                  </a:lnTo>
                  <a:cubicBezTo>
                    <a:pt x="553307" y="517970"/>
                    <a:pt x="538258" y="481489"/>
                    <a:pt x="511397" y="454533"/>
                  </a:cubicBezTo>
                  <a:lnTo>
                    <a:pt x="60198" y="0"/>
                  </a:lnTo>
                  <a:lnTo>
                    <a:pt x="0" y="60198"/>
                  </a:lnTo>
                  <a:close/>
                </a:path>
              </a:pathLst>
            </a:custGeom>
            <a:solidFill>
              <a:srgbClr val="9BBB5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: Shape 82">
              <a:extLst>
                <a:ext uri="{FF2B5EF4-FFF2-40B4-BE49-F238E27FC236}">
                  <a16:creationId xmlns:a16="http://schemas.microsoft.com/office/drawing/2014/main" xmlns="" id="{C2553D77-9712-854B-9F48-2E2C59714E53}"/>
                </a:ext>
              </a:extLst>
            </p:cNvPr>
            <p:cNvSpPr/>
            <p:nvPr/>
          </p:nvSpPr>
          <p:spPr>
            <a:xfrm>
              <a:off x="6043255" y="2515825"/>
              <a:ext cx="626843" cy="1094088"/>
            </a:xfrm>
            <a:custGeom>
              <a:avLst/>
              <a:gdLst>
                <a:gd name="connsiteX0" fmla="*/ 553307 w 553307"/>
                <a:gd name="connsiteY0" fmla="*/ 60198 h 965739"/>
                <a:gd name="connsiteX1" fmla="*/ 119729 w 553307"/>
                <a:gd name="connsiteY1" fmla="*/ 493871 h 965739"/>
                <a:gd name="connsiteX2" fmla="*/ 96202 w 553307"/>
                <a:gd name="connsiteY2" fmla="*/ 550545 h 965739"/>
                <a:gd name="connsiteX3" fmla="*/ 96202 w 553307"/>
                <a:gd name="connsiteY3" fmla="*/ 965740 h 965739"/>
                <a:gd name="connsiteX4" fmla="*/ 0 w 553307"/>
                <a:gd name="connsiteY4" fmla="*/ 868108 h 965739"/>
                <a:gd name="connsiteX5" fmla="*/ 0 w 553307"/>
                <a:gd name="connsiteY5" fmla="*/ 556069 h 965739"/>
                <a:gd name="connsiteX6" fmla="*/ 41910 w 553307"/>
                <a:gd name="connsiteY6" fmla="*/ 454533 h 965739"/>
                <a:gd name="connsiteX7" fmla="*/ 493109 w 553307"/>
                <a:gd name="connsiteY7" fmla="*/ 0 h 965739"/>
                <a:gd name="connsiteX8" fmla="*/ 553307 w 553307"/>
                <a:gd name="connsiteY8" fmla="*/ 60198 h 96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3307" h="965739">
                  <a:moveTo>
                    <a:pt x="553307" y="60198"/>
                  </a:moveTo>
                  <a:lnTo>
                    <a:pt x="119729" y="493871"/>
                  </a:lnTo>
                  <a:cubicBezTo>
                    <a:pt x="104680" y="508921"/>
                    <a:pt x="96202" y="529304"/>
                    <a:pt x="96202" y="550545"/>
                  </a:cubicBezTo>
                  <a:lnTo>
                    <a:pt x="96202" y="965740"/>
                  </a:lnTo>
                  <a:cubicBezTo>
                    <a:pt x="73438" y="925163"/>
                    <a:pt x="40196" y="891349"/>
                    <a:pt x="0" y="868108"/>
                  </a:cubicBezTo>
                  <a:lnTo>
                    <a:pt x="0" y="556069"/>
                  </a:lnTo>
                  <a:cubicBezTo>
                    <a:pt x="0" y="517969"/>
                    <a:pt x="15050" y="481489"/>
                    <a:pt x="41910" y="454533"/>
                  </a:cubicBezTo>
                  <a:lnTo>
                    <a:pt x="493109" y="0"/>
                  </a:lnTo>
                  <a:lnTo>
                    <a:pt x="553307" y="60198"/>
                  </a:lnTo>
                  <a:close/>
                </a:path>
              </a:pathLst>
            </a:custGeom>
            <a:solidFill>
              <a:srgbClr val="44546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: Shape 83">
              <a:extLst>
                <a:ext uri="{FF2B5EF4-FFF2-40B4-BE49-F238E27FC236}">
                  <a16:creationId xmlns:a16="http://schemas.microsoft.com/office/drawing/2014/main" xmlns="" id="{7556CB8C-0B47-D548-B952-C277721669CD}"/>
                </a:ext>
              </a:extLst>
            </p:cNvPr>
            <p:cNvSpPr/>
            <p:nvPr/>
          </p:nvSpPr>
          <p:spPr>
            <a:xfrm>
              <a:off x="5525831" y="3095296"/>
              <a:ext cx="626843" cy="1094088"/>
            </a:xfrm>
            <a:custGeom>
              <a:avLst/>
              <a:gdLst>
                <a:gd name="connsiteX0" fmla="*/ 0 w 553307"/>
                <a:gd name="connsiteY0" fmla="*/ 60198 h 965739"/>
                <a:gd name="connsiteX1" fmla="*/ 433578 w 553307"/>
                <a:gd name="connsiteY1" fmla="*/ 493871 h 965739"/>
                <a:gd name="connsiteX2" fmla="*/ 457105 w 553307"/>
                <a:gd name="connsiteY2" fmla="*/ 550545 h 965739"/>
                <a:gd name="connsiteX3" fmla="*/ 457105 w 553307"/>
                <a:gd name="connsiteY3" fmla="*/ 965740 h 965739"/>
                <a:gd name="connsiteX4" fmla="*/ 553307 w 553307"/>
                <a:gd name="connsiteY4" fmla="*/ 868109 h 965739"/>
                <a:gd name="connsiteX5" fmla="*/ 553307 w 553307"/>
                <a:gd name="connsiteY5" fmla="*/ 556069 h 965739"/>
                <a:gd name="connsiteX6" fmla="*/ 511397 w 553307"/>
                <a:gd name="connsiteY6" fmla="*/ 454533 h 965739"/>
                <a:gd name="connsiteX7" fmla="*/ 60198 w 553307"/>
                <a:gd name="connsiteY7" fmla="*/ 0 h 965739"/>
                <a:gd name="connsiteX8" fmla="*/ 0 w 553307"/>
                <a:gd name="connsiteY8" fmla="*/ 60198 h 96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3307" h="965739">
                  <a:moveTo>
                    <a:pt x="0" y="60198"/>
                  </a:moveTo>
                  <a:lnTo>
                    <a:pt x="433578" y="493871"/>
                  </a:lnTo>
                  <a:cubicBezTo>
                    <a:pt x="448628" y="508921"/>
                    <a:pt x="457105" y="529304"/>
                    <a:pt x="457105" y="550545"/>
                  </a:cubicBezTo>
                  <a:lnTo>
                    <a:pt x="457105" y="965740"/>
                  </a:lnTo>
                  <a:cubicBezTo>
                    <a:pt x="479870" y="925163"/>
                    <a:pt x="513112" y="891350"/>
                    <a:pt x="553307" y="868109"/>
                  </a:cubicBezTo>
                  <a:lnTo>
                    <a:pt x="553307" y="556069"/>
                  </a:lnTo>
                  <a:cubicBezTo>
                    <a:pt x="553307" y="517969"/>
                    <a:pt x="538258" y="481489"/>
                    <a:pt x="511397" y="454533"/>
                  </a:cubicBezTo>
                  <a:lnTo>
                    <a:pt x="60198" y="0"/>
                  </a:lnTo>
                  <a:lnTo>
                    <a:pt x="0" y="60198"/>
                  </a:lnTo>
                  <a:close/>
                </a:path>
              </a:pathLst>
            </a:custGeom>
            <a:solidFill>
              <a:srgbClr val="BD39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: Shape 84">
              <a:extLst>
                <a:ext uri="{FF2B5EF4-FFF2-40B4-BE49-F238E27FC236}">
                  <a16:creationId xmlns:a16="http://schemas.microsoft.com/office/drawing/2014/main" xmlns="" id="{E0C63286-3C07-574E-8754-2D193110E880}"/>
                </a:ext>
              </a:extLst>
            </p:cNvPr>
            <p:cNvSpPr/>
            <p:nvPr/>
          </p:nvSpPr>
          <p:spPr>
            <a:xfrm>
              <a:off x="6036564" y="1357207"/>
              <a:ext cx="626843" cy="1094088"/>
            </a:xfrm>
            <a:custGeom>
              <a:avLst/>
              <a:gdLst>
                <a:gd name="connsiteX0" fmla="*/ 553307 w 553307"/>
                <a:gd name="connsiteY0" fmla="*/ 60198 h 965739"/>
                <a:gd name="connsiteX1" fmla="*/ 119729 w 553307"/>
                <a:gd name="connsiteY1" fmla="*/ 493871 h 965739"/>
                <a:gd name="connsiteX2" fmla="*/ 96203 w 553307"/>
                <a:gd name="connsiteY2" fmla="*/ 550545 h 965739"/>
                <a:gd name="connsiteX3" fmla="*/ 96203 w 553307"/>
                <a:gd name="connsiteY3" fmla="*/ 965740 h 965739"/>
                <a:gd name="connsiteX4" fmla="*/ 0 w 553307"/>
                <a:gd name="connsiteY4" fmla="*/ 868108 h 965739"/>
                <a:gd name="connsiteX5" fmla="*/ 0 w 553307"/>
                <a:gd name="connsiteY5" fmla="*/ 556070 h 965739"/>
                <a:gd name="connsiteX6" fmla="*/ 41910 w 553307"/>
                <a:gd name="connsiteY6" fmla="*/ 454533 h 965739"/>
                <a:gd name="connsiteX7" fmla="*/ 493109 w 553307"/>
                <a:gd name="connsiteY7" fmla="*/ 0 h 965739"/>
                <a:gd name="connsiteX8" fmla="*/ 553307 w 553307"/>
                <a:gd name="connsiteY8" fmla="*/ 60198 h 96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3307" h="965739">
                  <a:moveTo>
                    <a:pt x="553307" y="60198"/>
                  </a:moveTo>
                  <a:lnTo>
                    <a:pt x="119729" y="493871"/>
                  </a:lnTo>
                  <a:cubicBezTo>
                    <a:pt x="104680" y="508921"/>
                    <a:pt x="96203" y="529304"/>
                    <a:pt x="96203" y="550545"/>
                  </a:cubicBezTo>
                  <a:lnTo>
                    <a:pt x="96203" y="965740"/>
                  </a:lnTo>
                  <a:cubicBezTo>
                    <a:pt x="73438" y="925163"/>
                    <a:pt x="40196" y="891349"/>
                    <a:pt x="0" y="868108"/>
                  </a:cubicBezTo>
                  <a:lnTo>
                    <a:pt x="0" y="556070"/>
                  </a:lnTo>
                  <a:cubicBezTo>
                    <a:pt x="0" y="517969"/>
                    <a:pt x="15050" y="481489"/>
                    <a:pt x="41910" y="454533"/>
                  </a:cubicBezTo>
                  <a:lnTo>
                    <a:pt x="493109" y="0"/>
                  </a:lnTo>
                  <a:lnTo>
                    <a:pt x="553307" y="60198"/>
                  </a:lnTo>
                  <a:close/>
                </a:path>
              </a:pathLst>
            </a:custGeom>
            <a:solidFill>
              <a:srgbClr val="F29B26">
                <a:lumMod val="7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: Shape 85">
              <a:extLst>
                <a:ext uri="{FF2B5EF4-FFF2-40B4-BE49-F238E27FC236}">
                  <a16:creationId xmlns:a16="http://schemas.microsoft.com/office/drawing/2014/main" xmlns="" id="{A6D772B1-F66D-6746-8A50-0FC2DBBA4C27}"/>
                </a:ext>
              </a:extLst>
            </p:cNvPr>
            <p:cNvSpPr/>
            <p:nvPr/>
          </p:nvSpPr>
          <p:spPr>
            <a:xfrm>
              <a:off x="5519248" y="1936678"/>
              <a:ext cx="626843" cy="1094088"/>
            </a:xfrm>
            <a:custGeom>
              <a:avLst/>
              <a:gdLst>
                <a:gd name="connsiteX0" fmla="*/ 0 w 553307"/>
                <a:gd name="connsiteY0" fmla="*/ 60198 h 965739"/>
                <a:gd name="connsiteX1" fmla="*/ 433578 w 553307"/>
                <a:gd name="connsiteY1" fmla="*/ 493871 h 965739"/>
                <a:gd name="connsiteX2" fmla="*/ 457105 w 553307"/>
                <a:gd name="connsiteY2" fmla="*/ 550545 h 965739"/>
                <a:gd name="connsiteX3" fmla="*/ 457105 w 553307"/>
                <a:gd name="connsiteY3" fmla="*/ 965740 h 965739"/>
                <a:gd name="connsiteX4" fmla="*/ 553307 w 553307"/>
                <a:gd name="connsiteY4" fmla="*/ 868109 h 965739"/>
                <a:gd name="connsiteX5" fmla="*/ 553307 w 553307"/>
                <a:gd name="connsiteY5" fmla="*/ 556070 h 965739"/>
                <a:gd name="connsiteX6" fmla="*/ 511397 w 553307"/>
                <a:gd name="connsiteY6" fmla="*/ 454533 h 965739"/>
                <a:gd name="connsiteX7" fmla="*/ 60198 w 553307"/>
                <a:gd name="connsiteY7" fmla="*/ 0 h 965739"/>
                <a:gd name="connsiteX8" fmla="*/ 0 w 553307"/>
                <a:gd name="connsiteY8" fmla="*/ 60198 h 96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3307" h="965739">
                  <a:moveTo>
                    <a:pt x="0" y="60198"/>
                  </a:moveTo>
                  <a:lnTo>
                    <a:pt x="433578" y="493871"/>
                  </a:lnTo>
                  <a:cubicBezTo>
                    <a:pt x="448628" y="508921"/>
                    <a:pt x="457105" y="529304"/>
                    <a:pt x="457105" y="550545"/>
                  </a:cubicBezTo>
                  <a:lnTo>
                    <a:pt x="457105" y="965740"/>
                  </a:lnTo>
                  <a:cubicBezTo>
                    <a:pt x="479870" y="925163"/>
                    <a:pt x="513112" y="891350"/>
                    <a:pt x="553307" y="868109"/>
                  </a:cubicBezTo>
                  <a:lnTo>
                    <a:pt x="553307" y="556070"/>
                  </a:lnTo>
                  <a:cubicBezTo>
                    <a:pt x="553307" y="517969"/>
                    <a:pt x="538258" y="481489"/>
                    <a:pt x="511397" y="454533"/>
                  </a:cubicBezTo>
                  <a:lnTo>
                    <a:pt x="60198" y="0"/>
                  </a:lnTo>
                  <a:lnTo>
                    <a:pt x="0" y="60198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: Rounded Corners 86">
              <a:extLst>
                <a:ext uri="{FF2B5EF4-FFF2-40B4-BE49-F238E27FC236}">
                  <a16:creationId xmlns:a16="http://schemas.microsoft.com/office/drawing/2014/main" xmlns="" id="{EA9C6B89-A3EE-0642-907C-216831E27485}"/>
                </a:ext>
              </a:extLst>
            </p:cNvPr>
            <p:cNvSpPr/>
            <p:nvPr/>
          </p:nvSpPr>
          <p:spPr>
            <a:xfrm>
              <a:off x="6570927" y="569041"/>
              <a:ext cx="3240000" cy="903845"/>
            </a:xfrm>
            <a:prstGeom prst="roundRect">
              <a:avLst/>
            </a:prstGeom>
            <a:solidFill>
              <a:srgbClr val="F29B26">
                <a:lumMod val="7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ectangle: Rounded Corners 87">
              <a:extLst>
                <a:ext uri="{FF2B5EF4-FFF2-40B4-BE49-F238E27FC236}">
                  <a16:creationId xmlns:a16="http://schemas.microsoft.com/office/drawing/2014/main" xmlns="" id="{D1E563EA-C053-7A48-8D9A-B70E232FDECA}"/>
                </a:ext>
              </a:extLst>
            </p:cNvPr>
            <p:cNvSpPr/>
            <p:nvPr/>
          </p:nvSpPr>
          <p:spPr>
            <a:xfrm>
              <a:off x="6570927" y="1730895"/>
              <a:ext cx="3240000" cy="903844"/>
            </a:xfrm>
            <a:prstGeom prst="roundRect">
              <a:avLst/>
            </a:prstGeom>
            <a:solidFill>
              <a:srgbClr val="44546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: Rounded Corners 88">
              <a:extLst>
                <a:ext uri="{FF2B5EF4-FFF2-40B4-BE49-F238E27FC236}">
                  <a16:creationId xmlns:a16="http://schemas.microsoft.com/office/drawing/2014/main" xmlns="" id="{5AD3622C-6A7D-4047-AF80-194F74F41C39}"/>
                </a:ext>
              </a:extLst>
            </p:cNvPr>
            <p:cNvSpPr/>
            <p:nvPr/>
          </p:nvSpPr>
          <p:spPr>
            <a:xfrm>
              <a:off x="6570927" y="2892752"/>
              <a:ext cx="3240000" cy="903845"/>
            </a:xfrm>
            <a:prstGeom prst="roundRect">
              <a:avLst/>
            </a:prstGeom>
            <a:solidFill>
              <a:srgbClr val="F29B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20B0604020202020204" charset="-94"/>
                <a:ea typeface="+mn-ea"/>
                <a:cs typeface="+mn-cs"/>
              </a:endParaRPr>
            </a:p>
          </p:txBody>
        </p:sp>
        <p:sp>
          <p:nvSpPr>
            <p:cNvPr id="47" name="Rectangle: Rounded Corners 89">
              <a:extLst>
                <a:ext uri="{FF2B5EF4-FFF2-40B4-BE49-F238E27FC236}">
                  <a16:creationId xmlns:a16="http://schemas.microsoft.com/office/drawing/2014/main" xmlns="" id="{5335B4C5-7DE5-5B4D-9A31-FD945FCD13A1}"/>
                </a:ext>
              </a:extLst>
            </p:cNvPr>
            <p:cNvSpPr/>
            <p:nvPr/>
          </p:nvSpPr>
          <p:spPr>
            <a:xfrm>
              <a:off x="6570927" y="4054716"/>
              <a:ext cx="3240000" cy="903845"/>
            </a:xfrm>
            <a:prstGeom prst="roundRect">
              <a:avLst/>
            </a:prstGeom>
            <a:solidFill>
              <a:srgbClr val="1EA1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: Rounded Corners 90">
              <a:extLst>
                <a:ext uri="{FF2B5EF4-FFF2-40B4-BE49-F238E27FC236}">
                  <a16:creationId xmlns:a16="http://schemas.microsoft.com/office/drawing/2014/main" xmlns="" id="{EFB7E0CC-D869-CB48-BF27-1AF4D696A97E}"/>
                </a:ext>
              </a:extLst>
            </p:cNvPr>
            <p:cNvSpPr/>
            <p:nvPr/>
          </p:nvSpPr>
          <p:spPr>
            <a:xfrm>
              <a:off x="2381074" y="3469310"/>
              <a:ext cx="3240000" cy="903845"/>
            </a:xfrm>
            <a:prstGeom prst="roundRect">
              <a:avLst/>
            </a:prstGeom>
            <a:solidFill>
              <a:srgbClr val="9BBB5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: Rounded Corners 91">
              <a:extLst>
                <a:ext uri="{FF2B5EF4-FFF2-40B4-BE49-F238E27FC236}">
                  <a16:creationId xmlns:a16="http://schemas.microsoft.com/office/drawing/2014/main" xmlns="" id="{F92673FF-E07D-4043-8178-B13B89D7F4D1}"/>
                </a:ext>
              </a:extLst>
            </p:cNvPr>
            <p:cNvSpPr/>
            <p:nvPr/>
          </p:nvSpPr>
          <p:spPr>
            <a:xfrm>
              <a:off x="2381074" y="2300008"/>
              <a:ext cx="3240000" cy="903737"/>
            </a:xfrm>
            <a:prstGeom prst="roundRect">
              <a:avLst/>
            </a:prstGeom>
            <a:solidFill>
              <a:srgbClr val="BD39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: Rounded Corners 92">
              <a:extLst>
                <a:ext uri="{FF2B5EF4-FFF2-40B4-BE49-F238E27FC236}">
                  <a16:creationId xmlns:a16="http://schemas.microsoft.com/office/drawing/2014/main" xmlns="" id="{BD0310CB-0F1C-5445-BE37-6794A0C75403}"/>
                </a:ext>
              </a:extLst>
            </p:cNvPr>
            <p:cNvSpPr/>
            <p:nvPr/>
          </p:nvSpPr>
          <p:spPr>
            <a:xfrm>
              <a:off x="2381074" y="1130599"/>
              <a:ext cx="3240000" cy="903845"/>
            </a:xfrm>
            <a:prstGeom prst="roundRect">
              <a:avLst/>
            </a:prstGeom>
            <a:solidFill>
              <a:srgbClr val="0070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Hexagon 269">
              <a:extLst>
                <a:ext uri="{FF2B5EF4-FFF2-40B4-BE49-F238E27FC236}">
                  <a16:creationId xmlns:a16="http://schemas.microsoft.com/office/drawing/2014/main" xmlns="" id="{DD1BD1D9-99C4-E54F-B8D2-AD05ABBE583C}"/>
                </a:ext>
              </a:extLst>
            </p:cNvPr>
            <p:cNvSpPr/>
            <p:nvPr/>
          </p:nvSpPr>
          <p:spPr>
            <a:xfrm>
              <a:off x="4261435" y="5806584"/>
              <a:ext cx="3666363" cy="687473"/>
            </a:xfrm>
            <a:prstGeom prst="hexagon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270">
              <a:extLst>
                <a:ext uri="{FF2B5EF4-FFF2-40B4-BE49-F238E27FC236}">
                  <a16:creationId xmlns:a16="http://schemas.microsoft.com/office/drawing/2014/main" xmlns="" id="{5BC86F51-DBCA-1848-A56A-4FBB2A45449A}"/>
                </a:ext>
              </a:extLst>
            </p:cNvPr>
            <p:cNvSpPr/>
            <p:nvPr/>
          </p:nvSpPr>
          <p:spPr>
            <a:xfrm>
              <a:off x="4400897" y="5863107"/>
              <a:ext cx="3387454" cy="5840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" panose="020B0604020202020204" charset="-94"/>
                </a:rPr>
                <a:t>PAYDAŞLARIMIZ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20B0604020202020204" charset="-94"/>
                <a:ea typeface="+mn-ea"/>
                <a:cs typeface="+mn-cs"/>
              </a:endParaRPr>
            </a:p>
          </p:txBody>
        </p:sp>
        <p:sp>
          <p:nvSpPr>
            <p:cNvPr id="53" name="Rectangle 271">
              <a:extLst>
                <a:ext uri="{FF2B5EF4-FFF2-40B4-BE49-F238E27FC236}">
                  <a16:creationId xmlns:a16="http://schemas.microsoft.com/office/drawing/2014/main" xmlns="" id="{3B1DC23A-6908-774A-A1D2-BCF7F625700C}"/>
                </a:ext>
              </a:extLst>
            </p:cNvPr>
            <p:cNvSpPr/>
            <p:nvPr/>
          </p:nvSpPr>
          <p:spPr>
            <a:xfrm>
              <a:off x="7693188" y="4357030"/>
              <a:ext cx="2157921" cy="33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" panose="020B0604020202020204" charset="-94"/>
                </a:rPr>
                <a:t>İDANET</a:t>
              </a:r>
              <a:endParaRPr kumimoji="0" lang="en-IN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20B0604020202020204" charset="-94"/>
                <a:ea typeface="+mn-ea"/>
                <a:cs typeface="Calibri" pitchFamily="34" charset="0"/>
              </a:endParaRPr>
            </a:p>
          </p:txBody>
        </p:sp>
        <p:sp>
          <p:nvSpPr>
            <p:cNvPr id="54" name="Rectangle 273">
              <a:extLst>
                <a:ext uri="{FF2B5EF4-FFF2-40B4-BE49-F238E27FC236}">
                  <a16:creationId xmlns:a16="http://schemas.microsoft.com/office/drawing/2014/main" xmlns="" id="{025D8CA1-CC68-C143-8FBB-1F48B374F44C}"/>
                </a:ext>
              </a:extLst>
            </p:cNvPr>
            <p:cNvSpPr/>
            <p:nvPr/>
          </p:nvSpPr>
          <p:spPr>
            <a:xfrm>
              <a:off x="7442655" y="3139941"/>
              <a:ext cx="2217421" cy="33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" panose="020B0604020202020204" charset="-94"/>
                  <a:ea typeface="+mn-ea"/>
                  <a:cs typeface="Calibri" pitchFamily="34" charset="0"/>
                </a:rPr>
                <a:t>EXTREME PACS</a:t>
              </a:r>
              <a:endParaRPr kumimoji="0" lang="en-IN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20B0604020202020204" charset="-94"/>
                <a:ea typeface="+mn-ea"/>
                <a:cs typeface="Calibri" pitchFamily="34" charset="0"/>
              </a:endParaRPr>
            </a:p>
          </p:txBody>
        </p:sp>
        <p:sp>
          <p:nvSpPr>
            <p:cNvPr id="55" name="Rectangle 274">
              <a:extLst>
                <a:ext uri="{FF2B5EF4-FFF2-40B4-BE49-F238E27FC236}">
                  <a16:creationId xmlns:a16="http://schemas.microsoft.com/office/drawing/2014/main" xmlns="" id="{6DDE7616-48D5-2648-BE63-CA961B427494}"/>
                </a:ext>
              </a:extLst>
            </p:cNvPr>
            <p:cNvSpPr/>
            <p:nvPr/>
          </p:nvSpPr>
          <p:spPr>
            <a:xfrm>
              <a:off x="3368925" y="2601366"/>
              <a:ext cx="2249493" cy="33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" panose="020B0604020202020204" charset="-94"/>
                  <a:ea typeface="+mn-ea"/>
                  <a:cs typeface="Calibri" pitchFamily="34" charset="0"/>
                </a:rPr>
                <a:t>BORDA TEKNOLOGY</a:t>
              </a:r>
              <a:endParaRPr kumimoji="0" lang="en-IN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20B0604020202020204" charset="-94"/>
                <a:ea typeface="+mn-ea"/>
                <a:cs typeface="Calibri" pitchFamily="34" charset="0"/>
              </a:endParaRPr>
            </a:p>
          </p:txBody>
        </p:sp>
        <p:sp>
          <p:nvSpPr>
            <p:cNvPr id="56" name="Rectangle 275">
              <a:extLst>
                <a:ext uri="{FF2B5EF4-FFF2-40B4-BE49-F238E27FC236}">
                  <a16:creationId xmlns:a16="http://schemas.microsoft.com/office/drawing/2014/main" xmlns="" id="{DE54066E-5E91-404A-A3E8-F11CC3B8FAFF}"/>
                </a:ext>
              </a:extLst>
            </p:cNvPr>
            <p:cNvSpPr/>
            <p:nvPr/>
          </p:nvSpPr>
          <p:spPr>
            <a:xfrm>
              <a:off x="7535204" y="1950850"/>
              <a:ext cx="2217421" cy="33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" panose="020B0604020202020204" charset="-94"/>
                  <a:ea typeface="+mn-ea"/>
                  <a:cs typeface="+mn-cs"/>
                </a:rPr>
                <a:t>HIMSS TÜRKİYE</a:t>
              </a:r>
              <a:endParaRPr kumimoji="0" lang="en-IN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20B0604020202020204" charset="-94"/>
                <a:ea typeface="+mn-ea"/>
                <a:cs typeface="Calibri" pitchFamily="34" charset="0"/>
              </a:endParaRPr>
            </a:p>
          </p:txBody>
        </p:sp>
        <p:sp>
          <p:nvSpPr>
            <p:cNvPr id="57" name="Rectangle 276">
              <a:extLst>
                <a:ext uri="{FF2B5EF4-FFF2-40B4-BE49-F238E27FC236}">
                  <a16:creationId xmlns:a16="http://schemas.microsoft.com/office/drawing/2014/main" xmlns="" id="{1EA44B4F-0C29-5D42-BAA1-0C66E6DEFA60}"/>
                </a:ext>
              </a:extLst>
            </p:cNvPr>
            <p:cNvSpPr/>
            <p:nvPr/>
          </p:nvSpPr>
          <p:spPr>
            <a:xfrm>
              <a:off x="3126834" y="1327864"/>
              <a:ext cx="2249494" cy="5450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" panose="020B0604020202020204" charset="-94"/>
                  <a:cs typeface="Calibri" pitchFamily="34" charset="0"/>
                </a:rPr>
                <a:t>TEKNORİTMA YAZILIM HİZMETLERİ A.Ş.</a:t>
              </a:r>
              <a:r>
                <a: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" panose="020B0604020202020204" charset="-94"/>
                  <a:ea typeface="+mn-ea"/>
                  <a:cs typeface="Calibri" pitchFamily="34" charset="0"/>
                </a:rPr>
                <a:t> </a:t>
              </a:r>
            </a:p>
          </p:txBody>
        </p:sp>
        <p:sp>
          <p:nvSpPr>
            <p:cNvPr id="58" name="Rectangle 277">
              <a:extLst>
                <a:ext uri="{FF2B5EF4-FFF2-40B4-BE49-F238E27FC236}">
                  <a16:creationId xmlns:a16="http://schemas.microsoft.com/office/drawing/2014/main" xmlns="" id="{6337D9F4-281D-9440-955F-4613C7117BB2}"/>
                </a:ext>
              </a:extLst>
            </p:cNvPr>
            <p:cNvSpPr/>
            <p:nvPr/>
          </p:nvSpPr>
          <p:spPr>
            <a:xfrm>
              <a:off x="7410686" y="766673"/>
              <a:ext cx="2157921" cy="5450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" panose="020B0604020202020204" charset="-94"/>
                  <a:ea typeface="+mn-ea"/>
                  <a:cs typeface="+mn-cs"/>
                </a:rPr>
                <a:t>İSTANBUL İL SAĞLIK MÜDÜRLÜĞÜ</a:t>
              </a:r>
              <a:r>
                <a: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" panose="020B0604020202020204" charset="-94"/>
                  <a:ea typeface="+mn-ea"/>
                  <a:cs typeface="Calibri" pitchFamily="34" charset="0"/>
                </a:rPr>
                <a:t> </a:t>
              </a:r>
            </a:p>
          </p:txBody>
        </p:sp>
        <p:pic>
          <p:nvPicPr>
            <p:cNvPr id="59" name="Resim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0526" y="1307484"/>
              <a:ext cx="563979" cy="56397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0" name="Picture 17">
              <a:extLst>
                <a:ext uri="{FF2B5EF4-FFF2-40B4-BE49-F238E27FC236}">
                  <a16:creationId xmlns:a16="http://schemas.microsoft.com/office/drawing/2014/main" xmlns="" id="{00000000-0008-0000-0000-000005000000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698" y="3705640"/>
              <a:ext cx="944227" cy="5447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1" name="Resim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8415" y="2571355"/>
              <a:ext cx="925228" cy="42487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2" name="Metin kutusu 61"/>
            <p:cNvSpPr txBox="1"/>
            <p:nvPr/>
          </p:nvSpPr>
          <p:spPr>
            <a:xfrm>
              <a:off x="3412548" y="3650680"/>
              <a:ext cx="1988823" cy="54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" panose="020B0604020202020204" charset="-94"/>
                  <a:cs typeface="Arial" pitchFamily="34" charset="0"/>
                </a:rPr>
                <a:t>ORDİNATRUM BİLİŞİM A.Ş.</a:t>
              </a:r>
            </a:p>
          </p:txBody>
        </p:sp>
        <p:pic>
          <p:nvPicPr>
            <p:cNvPr id="63" name="Resim 6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3294" y="698461"/>
              <a:ext cx="664642" cy="66464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4" name="Resim 6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4327" y="1889017"/>
              <a:ext cx="842575" cy="5229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5" name="Resim 6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4575" y="2981186"/>
              <a:ext cx="681336" cy="6813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6" name="Resim 6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9" r="-13554" b="-3612"/>
            <a:stretch/>
          </p:blipFill>
          <p:spPr>
            <a:xfrm>
              <a:off x="6632391" y="4357030"/>
              <a:ext cx="1100977" cy="298138"/>
            </a:xfrm>
            <a:prstGeom prst="rect">
              <a:avLst/>
            </a:prstGeom>
          </p:spPr>
        </p:pic>
      </p:grpSp>
      <p:sp>
        <p:nvSpPr>
          <p:cNvPr id="67" name="Metin kutusu 66"/>
          <p:cNvSpPr txBox="1"/>
          <p:nvPr/>
        </p:nvSpPr>
        <p:spPr>
          <a:xfrm>
            <a:off x="5836546" y="766950"/>
            <a:ext cx="31688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tr-TR" sz="1800" kern="1200" dirty="0">
                <a:solidFill>
                  <a:prstClr val="black"/>
                </a:solidFill>
                <a:latin typeface="Barlow" panose="020B0604020202020204" charset="-94"/>
              </a:rPr>
              <a:t>Proje paydaşları belirlendi. Proje paydaşları ile ortak hedefler, beklentiler ve sağlanacak katkılar </a:t>
            </a:r>
            <a:r>
              <a:rPr lang="tr-TR" sz="1800" kern="1200" dirty="0" smtClean="0">
                <a:solidFill>
                  <a:prstClr val="black"/>
                </a:solidFill>
                <a:latin typeface="Barlow" panose="020B0604020202020204" charset="-94"/>
              </a:rPr>
              <a:t>görüşüldü. Paydaşların </a:t>
            </a:r>
            <a:r>
              <a:rPr lang="tr-TR" sz="1800" kern="1200" dirty="0">
                <a:solidFill>
                  <a:prstClr val="black"/>
                </a:solidFill>
                <a:latin typeface="Barlow" panose="020B0604020202020204" charset="-94"/>
              </a:rPr>
              <a:t>yapacağı faaliyetler planlandı. Proje yönetim ekibinden bir kişi proje süresince paydaşlarla iletişimin sağlıklı bir şekilde yönetilmesi için görevlendirildi. Proje takvimi doğrultusunda paydaşlar ile ilerleme toplantıları gerçekleştirildi.</a:t>
            </a:r>
          </a:p>
          <a:p>
            <a:pPr>
              <a:buClrTx/>
              <a:buFontTx/>
              <a:buNone/>
            </a:pPr>
            <a:endParaRPr lang="tr-TR" sz="1800" kern="1200" dirty="0">
              <a:solidFill>
                <a:prstClr val="white"/>
              </a:solidFill>
              <a:latin typeface="Barlow" panose="020B0604020202020204" charset="-94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8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AutoShape 2" descr="Rfid Icon #32442 - Free Icons Library"/>
          <p:cNvSpPr>
            <a:spLocks noChangeAspect="1" noChangeArrowheads="1"/>
          </p:cNvSpPr>
          <p:nvPr/>
        </p:nvSpPr>
        <p:spPr bwMode="auto">
          <a:xfrm>
            <a:off x="741401" y="-93406"/>
            <a:ext cx="197077" cy="19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9123" tIns="29562" rIns="59123" bIns="29562" numCol="1" anchor="t" anchorCtr="0" compatLnSpc="1">
            <a:prstTxWarp prst="textNoShape">
              <a:avLst/>
            </a:prstTxWarp>
          </a:bodyPr>
          <a:lstStyle/>
          <a:p>
            <a:endParaRPr lang="tr-TR" sz="800">
              <a:latin typeface="Barlow" panose="020B0604020202020204" charset="-94"/>
            </a:endParaRPr>
          </a:p>
        </p:txBody>
      </p:sp>
      <p:grpSp>
        <p:nvGrpSpPr>
          <p:cNvPr id="12" name="Grup 11"/>
          <p:cNvGrpSpPr/>
          <p:nvPr/>
        </p:nvGrpSpPr>
        <p:grpSpPr>
          <a:xfrm>
            <a:off x="186480" y="740125"/>
            <a:ext cx="8931498" cy="5210132"/>
            <a:chOff x="769011" y="1"/>
            <a:chExt cx="7902855" cy="5251792"/>
          </a:xfrm>
        </p:grpSpPr>
        <p:sp>
          <p:nvSpPr>
            <p:cNvPr id="98" name="Rectangle 97"/>
            <p:cNvSpPr/>
            <p:nvPr/>
          </p:nvSpPr>
          <p:spPr>
            <a:xfrm>
              <a:off x="6413151" y="1"/>
              <a:ext cx="2248368" cy="52517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Barlow" panose="020B0604020202020204" charset="-94"/>
              </a:endParaRPr>
            </a:p>
          </p:txBody>
        </p:sp>
        <p:sp>
          <p:nvSpPr>
            <p:cNvPr id="61" name="Right Triangle 60"/>
            <p:cNvSpPr/>
            <p:nvPr/>
          </p:nvSpPr>
          <p:spPr>
            <a:xfrm rot="10800000">
              <a:off x="778273" y="2182875"/>
              <a:ext cx="307293" cy="352146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Barlow" panose="020B0604020202020204" charset="-94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1085566" y="492899"/>
              <a:ext cx="395409" cy="3420844"/>
              <a:chOff x="5867399" y="1386681"/>
              <a:chExt cx="683871" cy="51816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5867400" y="1504709"/>
                <a:ext cx="457200" cy="49455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63500" dir="10800000" sx="86000" sy="86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Barlow" panose="020B0604020202020204" charset="-94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867399" y="1386681"/>
                <a:ext cx="683871" cy="5181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Barlow" panose="020B0604020202020204" charset="-94"/>
                </a:endParaRPr>
              </a:p>
            </p:txBody>
          </p:sp>
        </p:grpSp>
        <p:sp>
          <p:nvSpPr>
            <p:cNvPr id="60" name="Freeform 59"/>
            <p:cNvSpPr/>
            <p:nvPr/>
          </p:nvSpPr>
          <p:spPr>
            <a:xfrm>
              <a:off x="778273" y="1528889"/>
              <a:ext cx="1365251" cy="653986"/>
            </a:xfrm>
            <a:custGeom>
              <a:avLst/>
              <a:gdLst>
                <a:gd name="connsiteX0" fmla="*/ 0 w 2361236"/>
                <a:gd name="connsiteY0" fmla="*/ 0 h 990600"/>
                <a:gd name="connsiteX1" fmla="*/ 2361236 w 2361236"/>
                <a:gd name="connsiteY1" fmla="*/ 0 h 990600"/>
                <a:gd name="connsiteX2" fmla="*/ 2361236 w 2361236"/>
                <a:gd name="connsiteY2" fmla="*/ 495300 h 990600"/>
                <a:gd name="connsiteX3" fmla="*/ 1865936 w 2361236"/>
                <a:gd name="connsiteY3" fmla="*/ 990600 h 990600"/>
                <a:gd name="connsiteX4" fmla="*/ 0 w 2361236"/>
                <a:gd name="connsiteY4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1236" h="990600">
                  <a:moveTo>
                    <a:pt x="0" y="0"/>
                  </a:moveTo>
                  <a:lnTo>
                    <a:pt x="2361236" y="0"/>
                  </a:lnTo>
                  <a:lnTo>
                    <a:pt x="2361236" y="495300"/>
                  </a:lnTo>
                  <a:cubicBezTo>
                    <a:pt x="2361236" y="768847"/>
                    <a:pt x="2139483" y="990600"/>
                    <a:pt x="1865936" y="990600"/>
                  </a:cubicBezTo>
                  <a:lnTo>
                    <a:pt x="0" y="9906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Barlow" panose="020B0604020202020204" charset="-94"/>
              </a:endParaRPr>
            </a:p>
          </p:txBody>
        </p:sp>
        <p:sp>
          <p:nvSpPr>
            <p:cNvPr id="80" name="Right Triangle 79"/>
            <p:cNvSpPr/>
            <p:nvPr/>
          </p:nvSpPr>
          <p:spPr>
            <a:xfrm rot="10800000">
              <a:off x="5272221" y="3028024"/>
              <a:ext cx="307293" cy="352146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Barlow" panose="020B0604020202020204" charset="-94"/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5579514" y="1338050"/>
              <a:ext cx="395409" cy="3420844"/>
              <a:chOff x="5867399" y="1386681"/>
              <a:chExt cx="683871" cy="518160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5867400" y="1504709"/>
                <a:ext cx="457200" cy="49455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63500" dir="10800000" sx="86000" sy="86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Barlow" panose="020B0604020202020204" charset="-94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5867399" y="1386681"/>
                <a:ext cx="683871" cy="5181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Barlow" panose="020B0604020202020204" charset="-94"/>
                </a:endParaRPr>
              </a:p>
            </p:txBody>
          </p:sp>
        </p:grpSp>
        <p:sp>
          <p:nvSpPr>
            <p:cNvPr id="82" name="Freeform 81"/>
            <p:cNvSpPr/>
            <p:nvPr/>
          </p:nvSpPr>
          <p:spPr>
            <a:xfrm>
              <a:off x="5272221" y="2374039"/>
              <a:ext cx="1365251" cy="653986"/>
            </a:xfrm>
            <a:custGeom>
              <a:avLst/>
              <a:gdLst>
                <a:gd name="connsiteX0" fmla="*/ 0 w 2361236"/>
                <a:gd name="connsiteY0" fmla="*/ 0 h 990600"/>
                <a:gd name="connsiteX1" fmla="*/ 2361236 w 2361236"/>
                <a:gd name="connsiteY1" fmla="*/ 0 h 990600"/>
                <a:gd name="connsiteX2" fmla="*/ 2361236 w 2361236"/>
                <a:gd name="connsiteY2" fmla="*/ 495300 h 990600"/>
                <a:gd name="connsiteX3" fmla="*/ 1865936 w 2361236"/>
                <a:gd name="connsiteY3" fmla="*/ 990600 h 990600"/>
                <a:gd name="connsiteX4" fmla="*/ 0 w 2361236"/>
                <a:gd name="connsiteY4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1236" h="990600">
                  <a:moveTo>
                    <a:pt x="0" y="0"/>
                  </a:moveTo>
                  <a:lnTo>
                    <a:pt x="2361236" y="0"/>
                  </a:lnTo>
                  <a:lnTo>
                    <a:pt x="2361236" y="495300"/>
                  </a:lnTo>
                  <a:cubicBezTo>
                    <a:pt x="2361236" y="768847"/>
                    <a:pt x="2139483" y="990600"/>
                    <a:pt x="1865936" y="990600"/>
                  </a:cubicBezTo>
                  <a:lnTo>
                    <a:pt x="0" y="9906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Barlow" panose="020B0604020202020204" charset="-94"/>
              </a:endParaRPr>
            </a:p>
          </p:txBody>
        </p:sp>
        <p:sp>
          <p:nvSpPr>
            <p:cNvPr id="72" name="Right Triangle 71"/>
            <p:cNvSpPr/>
            <p:nvPr/>
          </p:nvSpPr>
          <p:spPr>
            <a:xfrm rot="10800000">
              <a:off x="3774239" y="2182875"/>
              <a:ext cx="307293" cy="352146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Barlow" panose="020B0604020202020204" charset="-94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4081531" y="492899"/>
              <a:ext cx="395409" cy="3420844"/>
              <a:chOff x="5867399" y="1386681"/>
              <a:chExt cx="683871" cy="5181600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5867400" y="1504709"/>
                <a:ext cx="457200" cy="49455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63500" dir="10800000" sx="86000" sy="86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Barlow" panose="020B0604020202020204" charset="-94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5867399" y="1386681"/>
                <a:ext cx="683871" cy="5181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Barlow" panose="020B0604020202020204" charset="-94"/>
                </a:endParaRPr>
              </a:p>
            </p:txBody>
          </p:sp>
        </p:grpSp>
        <p:sp>
          <p:nvSpPr>
            <p:cNvPr id="74" name="Freeform 73"/>
            <p:cNvSpPr/>
            <p:nvPr/>
          </p:nvSpPr>
          <p:spPr>
            <a:xfrm>
              <a:off x="3774239" y="1528889"/>
              <a:ext cx="1365251" cy="653986"/>
            </a:xfrm>
            <a:custGeom>
              <a:avLst/>
              <a:gdLst>
                <a:gd name="connsiteX0" fmla="*/ 0 w 2361236"/>
                <a:gd name="connsiteY0" fmla="*/ 0 h 990600"/>
                <a:gd name="connsiteX1" fmla="*/ 2361236 w 2361236"/>
                <a:gd name="connsiteY1" fmla="*/ 0 h 990600"/>
                <a:gd name="connsiteX2" fmla="*/ 2361236 w 2361236"/>
                <a:gd name="connsiteY2" fmla="*/ 495300 h 990600"/>
                <a:gd name="connsiteX3" fmla="*/ 1865936 w 2361236"/>
                <a:gd name="connsiteY3" fmla="*/ 990600 h 990600"/>
                <a:gd name="connsiteX4" fmla="*/ 0 w 2361236"/>
                <a:gd name="connsiteY4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1236" h="990600">
                  <a:moveTo>
                    <a:pt x="0" y="0"/>
                  </a:moveTo>
                  <a:lnTo>
                    <a:pt x="2361236" y="0"/>
                  </a:lnTo>
                  <a:lnTo>
                    <a:pt x="2361236" y="495300"/>
                  </a:lnTo>
                  <a:cubicBezTo>
                    <a:pt x="2361236" y="768847"/>
                    <a:pt x="2139483" y="990600"/>
                    <a:pt x="1865936" y="990600"/>
                  </a:cubicBezTo>
                  <a:lnTo>
                    <a:pt x="0" y="9906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Barlow" panose="020B0604020202020204" charset="-94"/>
              </a:endParaRPr>
            </a:p>
          </p:txBody>
        </p:sp>
        <p:sp>
          <p:nvSpPr>
            <p:cNvPr id="2" name="Metin kutusu 1"/>
            <p:cNvSpPr txBox="1"/>
            <p:nvPr/>
          </p:nvSpPr>
          <p:spPr>
            <a:xfrm>
              <a:off x="769011" y="1548212"/>
              <a:ext cx="12072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b="1" dirty="0">
                  <a:solidFill>
                    <a:schemeClr val="bg1"/>
                  </a:solidFill>
                  <a:latin typeface="Barlow" panose="020B0604020202020204" charset="-94"/>
                  <a:cs typeface="Calibri" panose="020F0502020204030204" pitchFamily="34" charset="0"/>
                </a:rPr>
                <a:t>YOĞUN BAKIM BİLGİ YÖNETİM SİSTEMİ</a:t>
              </a:r>
            </a:p>
          </p:txBody>
        </p:sp>
        <p:sp>
          <p:nvSpPr>
            <p:cNvPr id="37" name="Metin kutusu 36"/>
            <p:cNvSpPr txBox="1"/>
            <p:nvPr/>
          </p:nvSpPr>
          <p:spPr>
            <a:xfrm>
              <a:off x="2348902" y="2516758"/>
              <a:ext cx="1207205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" dirty="0">
                  <a:solidFill>
                    <a:schemeClr val="bg1"/>
                  </a:solidFill>
                  <a:latin typeface="Barlow" panose="020B0604020202020204" charset="-94"/>
                  <a:cs typeface="Calibri" panose="020F0502020204030204" pitchFamily="34" charset="0"/>
                </a:rPr>
                <a:t>İLAÇ PAKETLEME CİHAZI</a:t>
              </a:r>
            </a:p>
          </p:txBody>
        </p:sp>
        <p:grpSp>
          <p:nvGrpSpPr>
            <p:cNvPr id="5" name="Grup 4"/>
            <p:cNvGrpSpPr/>
            <p:nvPr/>
          </p:nvGrpSpPr>
          <p:grpSpPr>
            <a:xfrm>
              <a:off x="2276254" y="1338050"/>
              <a:ext cx="1365251" cy="3420844"/>
              <a:chOff x="2545387" y="2069431"/>
              <a:chExt cx="2111504" cy="5290692"/>
            </a:xfrm>
          </p:grpSpPr>
          <p:sp>
            <p:nvSpPr>
              <p:cNvPr id="64" name="Right Triangle 63"/>
              <p:cNvSpPr/>
              <p:nvPr/>
            </p:nvSpPr>
            <p:spPr>
              <a:xfrm rot="10800000">
                <a:off x="2545388" y="4683152"/>
                <a:ext cx="475261" cy="54463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Barlow" panose="020B0604020202020204" charset="-94"/>
                </a:endParaRPr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3020649" y="2069431"/>
                <a:ext cx="611542" cy="5290692"/>
                <a:chOff x="5867399" y="1386681"/>
                <a:chExt cx="683871" cy="5181600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5867401" y="1550455"/>
                  <a:ext cx="457201" cy="49455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27000" dist="63500" dir="10800000" sx="86000" sy="86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latin typeface="Barlow" panose="020B0604020202020204" charset="-94"/>
                  </a:endParaRPr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5867399" y="1386681"/>
                  <a:ext cx="683871" cy="5181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latin typeface="Barlow" panose="020B0604020202020204" charset="-94"/>
                  </a:endParaRPr>
                </a:p>
              </p:txBody>
            </p:sp>
          </p:grpSp>
          <p:sp>
            <p:nvSpPr>
              <p:cNvPr id="66" name="Freeform 65"/>
              <p:cNvSpPr/>
              <p:nvPr/>
            </p:nvSpPr>
            <p:spPr>
              <a:xfrm>
                <a:off x="2545387" y="3682355"/>
                <a:ext cx="2111504" cy="1011456"/>
              </a:xfrm>
              <a:custGeom>
                <a:avLst/>
                <a:gdLst>
                  <a:gd name="connsiteX0" fmla="*/ 0 w 2361236"/>
                  <a:gd name="connsiteY0" fmla="*/ 0 h 990600"/>
                  <a:gd name="connsiteX1" fmla="*/ 2361236 w 2361236"/>
                  <a:gd name="connsiteY1" fmla="*/ 0 h 990600"/>
                  <a:gd name="connsiteX2" fmla="*/ 2361236 w 2361236"/>
                  <a:gd name="connsiteY2" fmla="*/ 495300 h 990600"/>
                  <a:gd name="connsiteX3" fmla="*/ 1865936 w 2361236"/>
                  <a:gd name="connsiteY3" fmla="*/ 990600 h 990600"/>
                  <a:gd name="connsiteX4" fmla="*/ 0 w 2361236"/>
                  <a:gd name="connsiteY4" fmla="*/ 990600 h 99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1236" h="990600">
                    <a:moveTo>
                      <a:pt x="0" y="0"/>
                    </a:moveTo>
                    <a:lnTo>
                      <a:pt x="2361236" y="0"/>
                    </a:lnTo>
                    <a:lnTo>
                      <a:pt x="2361236" y="495300"/>
                    </a:lnTo>
                    <a:cubicBezTo>
                      <a:pt x="2361236" y="768847"/>
                      <a:pt x="2139483" y="990600"/>
                      <a:pt x="1865936" y="990600"/>
                    </a:cubicBezTo>
                    <a:lnTo>
                      <a:pt x="0" y="990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Barlow" panose="020B0604020202020204" charset="-94"/>
                </a:endParaRPr>
              </a:p>
            </p:txBody>
          </p:sp>
        </p:grpSp>
        <p:sp>
          <p:nvSpPr>
            <p:cNvPr id="39" name="Metin kutusu 38"/>
            <p:cNvSpPr txBox="1"/>
            <p:nvPr/>
          </p:nvSpPr>
          <p:spPr>
            <a:xfrm>
              <a:off x="3892717" y="1506420"/>
              <a:ext cx="12072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b="1" dirty="0">
                  <a:solidFill>
                    <a:schemeClr val="bg1"/>
                  </a:solidFill>
                  <a:latin typeface="Barlow" panose="020B0604020202020204" charset="-94"/>
                  <a:cs typeface="Calibri" panose="020F0502020204030204" pitchFamily="34" charset="0"/>
                </a:rPr>
                <a:t>MOBİL BİLGİSAYAR (TRUVA)</a:t>
              </a:r>
            </a:p>
          </p:txBody>
        </p:sp>
        <p:sp>
          <p:nvSpPr>
            <p:cNvPr id="41" name="Metin kutusu 40"/>
            <p:cNvSpPr txBox="1"/>
            <p:nvPr/>
          </p:nvSpPr>
          <p:spPr>
            <a:xfrm>
              <a:off x="5426713" y="2484413"/>
              <a:ext cx="12072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b="1" dirty="0">
                  <a:solidFill>
                    <a:schemeClr val="bg1"/>
                  </a:solidFill>
                  <a:latin typeface="Barlow" panose="020B0604020202020204" charset="-94"/>
                  <a:cs typeface="Calibri" panose="020F0502020204030204" pitchFamily="34" charset="0"/>
                </a:rPr>
                <a:t>EL TERMİNALİ</a:t>
              </a:r>
            </a:p>
          </p:txBody>
        </p:sp>
        <p:sp>
          <p:nvSpPr>
            <p:cNvPr id="44" name="Rectangle 69"/>
            <p:cNvSpPr/>
            <p:nvPr/>
          </p:nvSpPr>
          <p:spPr>
            <a:xfrm>
              <a:off x="6698191" y="873869"/>
              <a:ext cx="395409" cy="3420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Barlow" panose="020B0604020202020204" charset="-94"/>
              </a:endParaRPr>
            </a:p>
          </p:txBody>
        </p:sp>
        <p:grpSp>
          <p:nvGrpSpPr>
            <p:cNvPr id="56" name="Grup 55"/>
            <p:cNvGrpSpPr/>
            <p:nvPr/>
          </p:nvGrpSpPr>
          <p:grpSpPr>
            <a:xfrm>
              <a:off x="6811690" y="506051"/>
              <a:ext cx="1365251" cy="3420844"/>
              <a:chOff x="2545388" y="2069431"/>
              <a:chExt cx="2111504" cy="5290692"/>
            </a:xfrm>
          </p:grpSpPr>
          <p:sp>
            <p:nvSpPr>
              <p:cNvPr id="59" name="Right Triangle 63"/>
              <p:cNvSpPr/>
              <p:nvPr/>
            </p:nvSpPr>
            <p:spPr>
              <a:xfrm rot="10800000">
                <a:off x="2545388" y="4683152"/>
                <a:ext cx="475261" cy="544630"/>
              </a:xfrm>
              <a:prstGeom prst="rtTriangl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Barlow" panose="020B0604020202020204" charset="-94"/>
                </a:endParaRPr>
              </a:p>
            </p:txBody>
          </p:sp>
          <p:grpSp>
            <p:nvGrpSpPr>
              <p:cNvPr id="62" name="Group 64"/>
              <p:cNvGrpSpPr/>
              <p:nvPr/>
            </p:nvGrpSpPr>
            <p:grpSpPr>
              <a:xfrm>
                <a:off x="3020651" y="2069431"/>
                <a:ext cx="720300" cy="5290692"/>
                <a:chOff x="5867400" y="1386681"/>
                <a:chExt cx="805492" cy="5181600"/>
              </a:xfrm>
            </p:grpSpPr>
            <p:sp>
              <p:nvSpPr>
                <p:cNvPr id="79" name="Rectangle 68"/>
                <p:cNvSpPr/>
                <p:nvPr/>
              </p:nvSpPr>
              <p:spPr>
                <a:xfrm>
                  <a:off x="5867400" y="1504709"/>
                  <a:ext cx="457200" cy="49455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27000" dist="63500" dir="10800000" sx="86000" sy="86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latin typeface="Barlow" panose="020B0604020202020204" charset="-94"/>
                  </a:endParaRPr>
                </a:p>
              </p:txBody>
            </p:sp>
            <p:sp>
              <p:nvSpPr>
                <p:cNvPr id="87" name="Rectangle 69"/>
                <p:cNvSpPr/>
                <p:nvPr/>
              </p:nvSpPr>
              <p:spPr>
                <a:xfrm>
                  <a:off x="5989021" y="1386681"/>
                  <a:ext cx="683871" cy="5181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latin typeface="Barlow" panose="020B0604020202020204" charset="-94"/>
                  </a:endParaRPr>
                </a:p>
              </p:txBody>
            </p:sp>
          </p:grpSp>
          <p:sp>
            <p:nvSpPr>
              <p:cNvPr id="63" name="Freeform 65"/>
              <p:cNvSpPr/>
              <p:nvPr/>
            </p:nvSpPr>
            <p:spPr>
              <a:xfrm>
                <a:off x="2545388" y="3671697"/>
                <a:ext cx="2111504" cy="1011456"/>
              </a:xfrm>
              <a:custGeom>
                <a:avLst/>
                <a:gdLst>
                  <a:gd name="connsiteX0" fmla="*/ 0 w 2361236"/>
                  <a:gd name="connsiteY0" fmla="*/ 0 h 990600"/>
                  <a:gd name="connsiteX1" fmla="*/ 2361236 w 2361236"/>
                  <a:gd name="connsiteY1" fmla="*/ 0 h 990600"/>
                  <a:gd name="connsiteX2" fmla="*/ 2361236 w 2361236"/>
                  <a:gd name="connsiteY2" fmla="*/ 495300 h 990600"/>
                  <a:gd name="connsiteX3" fmla="*/ 1865936 w 2361236"/>
                  <a:gd name="connsiteY3" fmla="*/ 990600 h 990600"/>
                  <a:gd name="connsiteX4" fmla="*/ 0 w 2361236"/>
                  <a:gd name="connsiteY4" fmla="*/ 990600 h 99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1236" h="990600">
                    <a:moveTo>
                      <a:pt x="0" y="0"/>
                    </a:moveTo>
                    <a:lnTo>
                      <a:pt x="2361236" y="0"/>
                    </a:lnTo>
                    <a:lnTo>
                      <a:pt x="2361236" y="495300"/>
                    </a:lnTo>
                    <a:cubicBezTo>
                      <a:pt x="2361236" y="768847"/>
                      <a:pt x="2139483" y="990600"/>
                      <a:pt x="1865936" y="990600"/>
                    </a:cubicBezTo>
                    <a:lnTo>
                      <a:pt x="0" y="99060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Barlow" panose="020B0604020202020204" charset="-94"/>
                </a:endParaRPr>
              </a:p>
            </p:txBody>
          </p:sp>
          <p:sp>
            <p:nvSpPr>
              <p:cNvPr id="71" name="Metin kutusu 70"/>
              <p:cNvSpPr txBox="1"/>
              <p:nvPr/>
            </p:nvSpPr>
            <p:spPr>
              <a:xfrm>
                <a:off x="3028967" y="4792223"/>
                <a:ext cx="1468990" cy="928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100" dirty="0" smtClean="0">
                    <a:latin typeface="Barlow" panose="020B0604020202020204" charset="-94"/>
                    <a:cs typeface="Calibri" panose="020F0502020204030204" pitchFamily="34" charset="0"/>
                  </a:rPr>
                  <a:t>36 </a:t>
                </a:r>
                <a:r>
                  <a:rPr lang="tr-TR" sz="1100" dirty="0">
                    <a:latin typeface="Barlow" panose="020B0604020202020204" charset="-94"/>
                    <a:cs typeface="Calibri" panose="020F0502020204030204" pitchFamily="34" charset="0"/>
                  </a:rPr>
                  <a:t>Aylık Lisans Kiralama </a:t>
                </a:r>
              </a:p>
            </p:txBody>
          </p:sp>
        </p:grpSp>
        <p:sp>
          <p:nvSpPr>
            <p:cNvPr id="88" name="Metin kutusu 87"/>
            <p:cNvSpPr txBox="1"/>
            <p:nvPr/>
          </p:nvSpPr>
          <p:spPr>
            <a:xfrm>
              <a:off x="6811270" y="1519416"/>
              <a:ext cx="1416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b="1" dirty="0" smtClean="0">
                  <a:solidFill>
                    <a:schemeClr val="bg1"/>
                  </a:solidFill>
                  <a:latin typeface="Barlow" panose="020B0604020202020204" charset="-94"/>
                  <a:cs typeface="Calibri" panose="020F0502020204030204" pitchFamily="34" charset="0"/>
                </a:rPr>
                <a:t>GERÇEK ZAMANLI DEMİRBAŞ VE HASTA TAKİBİ</a:t>
              </a:r>
              <a:endParaRPr lang="tr-TR" sz="1200" b="1" dirty="0">
                <a:solidFill>
                  <a:schemeClr val="bg1"/>
                </a:solidFill>
                <a:latin typeface="Barlow" panose="020B0604020202020204" charset="-94"/>
                <a:cs typeface="Calibri" panose="020F0502020204030204" pitchFamily="34" charset="0"/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381985" y="2393377"/>
              <a:ext cx="12072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b="1" dirty="0">
                  <a:solidFill>
                    <a:schemeClr val="bg1"/>
                  </a:solidFill>
                  <a:latin typeface="Barlow" panose="020B0604020202020204" charset="-94"/>
                  <a:cs typeface="Calibri" panose="020F0502020204030204" pitchFamily="34" charset="0"/>
                </a:rPr>
                <a:t>İLAÇ PAKETLEME CİHAZI</a:t>
              </a: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5923" y="386767"/>
              <a:ext cx="1010956" cy="1103387"/>
            </a:xfrm>
            <a:prstGeom prst="rect">
              <a:avLst/>
            </a:prstGeom>
          </p:spPr>
        </p:pic>
        <p:grpSp>
          <p:nvGrpSpPr>
            <p:cNvPr id="106" name="Grup 105"/>
            <p:cNvGrpSpPr/>
            <p:nvPr/>
          </p:nvGrpSpPr>
          <p:grpSpPr>
            <a:xfrm>
              <a:off x="2619755" y="1402494"/>
              <a:ext cx="1003795" cy="929192"/>
              <a:chOff x="1635617" y="1828800"/>
              <a:chExt cx="4958365" cy="2215166"/>
            </a:xfrm>
          </p:grpSpPr>
          <p:sp>
            <p:nvSpPr>
              <p:cNvPr id="107" name="Dikdörtgen 106"/>
              <p:cNvSpPr/>
              <p:nvPr/>
            </p:nvSpPr>
            <p:spPr>
              <a:xfrm>
                <a:off x="1635617" y="3178666"/>
                <a:ext cx="4958365" cy="363425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solidFill>
                  <a:srgbClr val="E7E6E6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91251">
                  <a:buClrTx/>
                  <a:defRPr/>
                </a:pPr>
                <a:endParaRPr lang="tr-TR" sz="800">
                  <a:solidFill>
                    <a:prstClr val="white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108" name="Dikdörtgen 107"/>
              <p:cNvSpPr/>
              <p:nvPr/>
            </p:nvSpPr>
            <p:spPr>
              <a:xfrm>
                <a:off x="2073579" y="1828800"/>
                <a:ext cx="1204399" cy="2215166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91251">
                  <a:buClrTx/>
                  <a:defRPr/>
                </a:pPr>
                <a:endParaRPr lang="tr-TR" sz="800">
                  <a:solidFill>
                    <a:prstClr val="white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109" name="Dikdörtgen 108"/>
              <p:cNvSpPr/>
              <p:nvPr/>
            </p:nvSpPr>
            <p:spPr>
              <a:xfrm>
                <a:off x="1635617" y="3178666"/>
                <a:ext cx="4958365" cy="61435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solidFill>
                  <a:srgbClr val="E7E6E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91251">
                  <a:buClrTx/>
                  <a:defRPr/>
                </a:pPr>
                <a:endParaRPr lang="tr-TR" sz="800">
                  <a:solidFill>
                    <a:prstClr val="white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110" name="Tek Köşesi Yuvarlatılmış Dikdörtgen 109"/>
              <p:cNvSpPr/>
              <p:nvPr/>
            </p:nvSpPr>
            <p:spPr>
              <a:xfrm>
                <a:off x="3277978" y="3542092"/>
                <a:ext cx="3316004" cy="501874"/>
              </a:xfrm>
              <a:prstGeom prst="round1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91251">
                  <a:buClrTx/>
                  <a:defRPr/>
                </a:pPr>
                <a:endParaRPr lang="tr-TR" sz="800">
                  <a:solidFill>
                    <a:prstClr val="white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3450034" y="3040219"/>
                <a:ext cx="375397" cy="138448"/>
              </a:xfrm>
              <a:prstGeom prst="ellipse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91251">
                  <a:buClrTx/>
                  <a:defRPr/>
                </a:pPr>
                <a:endParaRPr lang="tr-TR" sz="800">
                  <a:solidFill>
                    <a:prstClr val="white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4286856" y="3040217"/>
                <a:ext cx="375397" cy="138448"/>
              </a:xfrm>
              <a:prstGeom prst="ellipse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91251">
                  <a:buClrTx/>
                  <a:defRPr/>
                </a:pPr>
                <a:endParaRPr lang="tr-TR" sz="800">
                  <a:solidFill>
                    <a:prstClr val="white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5022008" y="3071367"/>
                <a:ext cx="375397" cy="89414"/>
              </a:xfrm>
              <a:prstGeom prst="ellipse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91251">
                  <a:buClrTx/>
                  <a:defRPr/>
                </a:pPr>
                <a:endParaRPr lang="tr-TR" sz="800">
                  <a:solidFill>
                    <a:prstClr val="white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114" name="Dikdörtgen 113"/>
              <p:cNvSpPr/>
              <p:nvPr/>
            </p:nvSpPr>
            <p:spPr>
              <a:xfrm>
                <a:off x="2846536" y="1965093"/>
                <a:ext cx="603498" cy="573251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91251">
                  <a:buClrTx/>
                  <a:defRPr/>
                </a:pPr>
                <a:endParaRPr lang="tr-TR" sz="800" dirty="0">
                  <a:solidFill>
                    <a:prstClr val="white"/>
                  </a:solidFill>
                  <a:latin typeface="Barlow" panose="020B0604020202020204" charset="-94"/>
                </a:endParaRPr>
              </a:p>
            </p:txBody>
          </p:sp>
          <p:cxnSp>
            <p:nvCxnSpPr>
              <p:cNvPr id="115" name="Düz Bağlayıcı 114"/>
              <p:cNvCxnSpPr/>
              <p:nvPr/>
            </p:nvCxnSpPr>
            <p:spPr>
              <a:xfrm>
                <a:off x="2987899" y="2125014"/>
                <a:ext cx="290079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6" name="Düz Bağlayıcı 115"/>
              <p:cNvCxnSpPr/>
              <p:nvPr/>
            </p:nvCxnSpPr>
            <p:spPr>
              <a:xfrm>
                <a:off x="2987899" y="2251718"/>
                <a:ext cx="290079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/>
                </a:solidFill>
                <a:prstDash val="sysDash"/>
                <a:miter lim="800000"/>
              </a:ln>
              <a:effectLst/>
            </p:spPr>
          </p:cxnSp>
        </p:grpSp>
        <p:sp>
          <p:nvSpPr>
            <p:cNvPr id="171" name="Freeform 6"/>
            <p:cNvSpPr>
              <a:spLocks noEditPoints="1"/>
            </p:cNvSpPr>
            <p:nvPr/>
          </p:nvSpPr>
          <p:spPr bwMode="auto">
            <a:xfrm>
              <a:off x="5874623" y="1490154"/>
              <a:ext cx="452488" cy="779366"/>
            </a:xfrm>
            <a:custGeom>
              <a:avLst/>
              <a:gdLst>
                <a:gd name="T0" fmla="*/ 1022 w 1022"/>
                <a:gd name="T1" fmla="*/ 890 h 2118"/>
                <a:gd name="T2" fmla="*/ 1022 w 1022"/>
                <a:gd name="T3" fmla="*/ 157 h 2118"/>
                <a:gd name="T4" fmla="*/ 1014 w 1022"/>
                <a:gd name="T5" fmla="*/ 101 h 2118"/>
                <a:gd name="T6" fmla="*/ 868 w 1022"/>
                <a:gd name="T7" fmla="*/ 1 h 2118"/>
                <a:gd name="T8" fmla="*/ 162 w 1022"/>
                <a:gd name="T9" fmla="*/ 0 h 2118"/>
                <a:gd name="T10" fmla="*/ 87 w 1022"/>
                <a:gd name="T11" fmla="*/ 16 h 2118"/>
                <a:gd name="T12" fmla="*/ 14 w 1022"/>
                <a:gd name="T13" fmla="*/ 91 h 2118"/>
                <a:gd name="T14" fmla="*/ 0 w 1022"/>
                <a:gd name="T15" fmla="*/ 166 h 2118"/>
                <a:gd name="T16" fmla="*/ 0 w 1022"/>
                <a:gd name="T17" fmla="*/ 1953 h 2118"/>
                <a:gd name="T18" fmla="*/ 1 w 1022"/>
                <a:gd name="T19" fmla="*/ 1967 h 2118"/>
                <a:gd name="T20" fmla="*/ 38 w 1022"/>
                <a:gd name="T21" fmla="*/ 2064 h 2118"/>
                <a:gd name="T22" fmla="*/ 137 w 1022"/>
                <a:gd name="T23" fmla="*/ 2115 h 2118"/>
                <a:gd name="T24" fmla="*/ 226 w 1022"/>
                <a:gd name="T25" fmla="*/ 2117 h 2118"/>
                <a:gd name="T26" fmla="*/ 872 w 1022"/>
                <a:gd name="T27" fmla="*/ 2117 h 2118"/>
                <a:gd name="T28" fmla="*/ 977 w 1022"/>
                <a:gd name="T29" fmla="*/ 2072 h 2118"/>
                <a:gd name="T30" fmla="*/ 1022 w 1022"/>
                <a:gd name="T31" fmla="*/ 1957 h 2118"/>
                <a:gd name="T32" fmla="*/ 1022 w 1022"/>
                <a:gd name="T33" fmla="*/ 890 h 2118"/>
                <a:gd name="T34" fmla="*/ 428 w 1022"/>
                <a:gd name="T35" fmla="*/ 127 h 2118"/>
                <a:gd name="T36" fmla="*/ 442 w 1022"/>
                <a:gd name="T37" fmla="*/ 116 h 2118"/>
                <a:gd name="T38" fmla="*/ 512 w 1022"/>
                <a:gd name="T39" fmla="*/ 117 h 2118"/>
                <a:gd name="T40" fmla="*/ 576 w 1022"/>
                <a:gd name="T41" fmla="*/ 116 h 2118"/>
                <a:gd name="T42" fmla="*/ 582 w 1022"/>
                <a:gd name="T43" fmla="*/ 117 h 2118"/>
                <a:gd name="T44" fmla="*/ 595 w 1022"/>
                <a:gd name="T45" fmla="*/ 128 h 2118"/>
                <a:gd name="T46" fmla="*/ 583 w 1022"/>
                <a:gd name="T47" fmla="*/ 140 h 2118"/>
                <a:gd name="T48" fmla="*/ 440 w 1022"/>
                <a:gd name="T49" fmla="*/ 140 h 2118"/>
                <a:gd name="T50" fmla="*/ 428 w 1022"/>
                <a:gd name="T51" fmla="*/ 127 h 2118"/>
                <a:gd name="T52" fmla="*/ 511 w 1022"/>
                <a:gd name="T53" fmla="*/ 2064 h 2118"/>
                <a:gd name="T54" fmla="*/ 430 w 1022"/>
                <a:gd name="T55" fmla="*/ 1983 h 2118"/>
                <a:gd name="T56" fmla="*/ 512 w 1022"/>
                <a:gd name="T57" fmla="*/ 1901 h 2118"/>
                <a:gd name="T58" fmla="*/ 593 w 1022"/>
                <a:gd name="T59" fmla="*/ 1983 h 2118"/>
                <a:gd name="T60" fmla="*/ 511 w 1022"/>
                <a:gd name="T61" fmla="*/ 2064 h 2118"/>
                <a:gd name="T62" fmla="*/ 946 w 1022"/>
                <a:gd name="T63" fmla="*/ 1848 h 2118"/>
                <a:gd name="T64" fmla="*/ 75 w 1022"/>
                <a:gd name="T65" fmla="*/ 1848 h 2118"/>
                <a:gd name="T66" fmla="*/ 62 w 1022"/>
                <a:gd name="T67" fmla="*/ 1835 h 2118"/>
                <a:gd name="T68" fmla="*/ 62 w 1022"/>
                <a:gd name="T69" fmla="*/ 270 h 2118"/>
                <a:gd name="T70" fmla="*/ 75 w 1022"/>
                <a:gd name="T71" fmla="*/ 256 h 2118"/>
                <a:gd name="T72" fmla="*/ 946 w 1022"/>
                <a:gd name="T73" fmla="*/ 256 h 2118"/>
                <a:gd name="T74" fmla="*/ 960 w 1022"/>
                <a:gd name="T75" fmla="*/ 271 h 2118"/>
                <a:gd name="T76" fmla="*/ 960 w 1022"/>
                <a:gd name="T77" fmla="*/ 1054 h 2118"/>
                <a:gd name="T78" fmla="*/ 960 w 1022"/>
                <a:gd name="T79" fmla="*/ 1834 h 2118"/>
                <a:gd name="T80" fmla="*/ 946 w 1022"/>
                <a:gd name="T81" fmla="*/ 1848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2" h="2118">
                  <a:moveTo>
                    <a:pt x="1022" y="890"/>
                  </a:moveTo>
                  <a:cubicBezTo>
                    <a:pt x="1022" y="645"/>
                    <a:pt x="1022" y="401"/>
                    <a:pt x="1022" y="157"/>
                  </a:cubicBezTo>
                  <a:cubicBezTo>
                    <a:pt x="1022" y="138"/>
                    <a:pt x="1020" y="119"/>
                    <a:pt x="1014" y="101"/>
                  </a:cubicBezTo>
                  <a:cubicBezTo>
                    <a:pt x="991" y="40"/>
                    <a:pt x="933" y="1"/>
                    <a:pt x="868" y="1"/>
                  </a:cubicBezTo>
                  <a:cubicBezTo>
                    <a:pt x="632" y="1"/>
                    <a:pt x="397" y="1"/>
                    <a:pt x="162" y="0"/>
                  </a:cubicBezTo>
                  <a:cubicBezTo>
                    <a:pt x="136" y="0"/>
                    <a:pt x="110" y="5"/>
                    <a:pt x="87" y="16"/>
                  </a:cubicBezTo>
                  <a:cubicBezTo>
                    <a:pt x="54" y="32"/>
                    <a:pt x="29" y="57"/>
                    <a:pt x="14" y="91"/>
                  </a:cubicBezTo>
                  <a:cubicBezTo>
                    <a:pt x="3" y="115"/>
                    <a:pt x="0" y="140"/>
                    <a:pt x="0" y="166"/>
                  </a:cubicBezTo>
                  <a:cubicBezTo>
                    <a:pt x="1" y="762"/>
                    <a:pt x="0" y="1357"/>
                    <a:pt x="0" y="1953"/>
                  </a:cubicBezTo>
                  <a:cubicBezTo>
                    <a:pt x="0" y="1958"/>
                    <a:pt x="1" y="1963"/>
                    <a:pt x="1" y="1967"/>
                  </a:cubicBezTo>
                  <a:cubicBezTo>
                    <a:pt x="2" y="2004"/>
                    <a:pt x="12" y="2037"/>
                    <a:pt x="38" y="2064"/>
                  </a:cubicBezTo>
                  <a:cubicBezTo>
                    <a:pt x="65" y="2093"/>
                    <a:pt x="97" y="2113"/>
                    <a:pt x="137" y="2115"/>
                  </a:cubicBezTo>
                  <a:cubicBezTo>
                    <a:pt x="166" y="2117"/>
                    <a:pt x="196" y="2117"/>
                    <a:pt x="226" y="2117"/>
                  </a:cubicBezTo>
                  <a:cubicBezTo>
                    <a:pt x="316" y="2117"/>
                    <a:pt x="756" y="2118"/>
                    <a:pt x="872" y="2117"/>
                  </a:cubicBezTo>
                  <a:cubicBezTo>
                    <a:pt x="912" y="2117"/>
                    <a:pt x="948" y="2101"/>
                    <a:pt x="977" y="2072"/>
                  </a:cubicBezTo>
                  <a:cubicBezTo>
                    <a:pt x="1009" y="2041"/>
                    <a:pt x="1022" y="2002"/>
                    <a:pt x="1022" y="1957"/>
                  </a:cubicBezTo>
                  <a:cubicBezTo>
                    <a:pt x="1022" y="1601"/>
                    <a:pt x="1022" y="1245"/>
                    <a:pt x="1022" y="890"/>
                  </a:cubicBezTo>
                  <a:close/>
                  <a:moveTo>
                    <a:pt x="428" y="127"/>
                  </a:moveTo>
                  <a:cubicBezTo>
                    <a:pt x="429" y="120"/>
                    <a:pt x="434" y="116"/>
                    <a:pt x="442" y="116"/>
                  </a:cubicBezTo>
                  <a:cubicBezTo>
                    <a:pt x="465" y="117"/>
                    <a:pt x="489" y="117"/>
                    <a:pt x="512" y="117"/>
                  </a:cubicBezTo>
                  <a:cubicBezTo>
                    <a:pt x="533" y="116"/>
                    <a:pt x="555" y="116"/>
                    <a:pt x="576" y="116"/>
                  </a:cubicBezTo>
                  <a:cubicBezTo>
                    <a:pt x="578" y="116"/>
                    <a:pt x="580" y="116"/>
                    <a:pt x="582" y="117"/>
                  </a:cubicBezTo>
                  <a:cubicBezTo>
                    <a:pt x="590" y="117"/>
                    <a:pt x="595" y="122"/>
                    <a:pt x="595" y="128"/>
                  </a:cubicBezTo>
                  <a:cubicBezTo>
                    <a:pt x="595" y="136"/>
                    <a:pt x="590" y="140"/>
                    <a:pt x="583" y="140"/>
                  </a:cubicBezTo>
                  <a:cubicBezTo>
                    <a:pt x="535" y="140"/>
                    <a:pt x="488" y="140"/>
                    <a:pt x="440" y="140"/>
                  </a:cubicBezTo>
                  <a:cubicBezTo>
                    <a:pt x="432" y="140"/>
                    <a:pt x="427" y="133"/>
                    <a:pt x="428" y="127"/>
                  </a:cubicBezTo>
                  <a:close/>
                  <a:moveTo>
                    <a:pt x="511" y="2064"/>
                  </a:moveTo>
                  <a:cubicBezTo>
                    <a:pt x="466" y="2064"/>
                    <a:pt x="430" y="2029"/>
                    <a:pt x="430" y="1983"/>
                  </a:cubicBezTo>
                  <a:cubicBezTo>
                    <a:pt x="430" y="1936"/>
                    <a:pt x="467" y="1902"/>
                    <a:pt x="512" y="1901"/>
                  </a:cubicBezTo>
                  <a:cubicBezTo>
                    <a:pt x="556" y="1902"/>
                    <a:pt x="593" y="1936"/>
                    <a:pt x="593" y="1983"/>
                  </a:cubicBezTo>
                  <a:cubicBezTo>
                    <a:pt x="592" y="2031"/>
                    <a:pt x="554" y="2065"/>
                    <a:pt x="511" y="2064"/>
                  </a:cubicBezTo>
                  <a:close/>
                  <a:moveTo>
                    <a:pt x="946" y="1848"/>
                  </a:moveTo>
                  <a:cubicBezTo>
                    <a:pt x="655" y="1848"/>
                    <a:pt x="365" y="1848"/>
                    <a:pt x="75" y="1848"/>
                  </a:cubicBezTo>
                  <a:cubicBezTo>
                    <a:pt x="60" y="1848"/>
                    <a:pt x="62" y="1850"/>
                    <a:pt x="62" y="1835"/>
                  </a:cubicBezTo>
                  <a:cubicBezTo>
                    <a:pt x="62" y="1313"/>
                    <a:pt x="62" y="791"/>
                    <a:pt x="62" y="270"/>
                  </a:cubicBezTo>
                  <a:cubicBezTo>
                    <a:pt x="62" y="256"/>
                    <a:pt x="62" y="256"/>
                    <a:pt x="75" y="256"/>
                  </a:cubicBezTo>
                  <a:cubicBezTo>
                    <a:pt x="365" y="256"/>
                    <a:pt x="656" y="256"/>
                    <a:pt x="946" y="256"/>
                  </a:cubicBezTo>
                  <a:cubicBezTo>
                    <a:pt x="960" y="256"/>
                    <a:pt x="960" y="256"/>
                    <a:pt x="960" y="271"/>
                  </a:cubicBezTo>
                  <a:cubicBezTo>
                    <a:pt x="960" y="532"/>
                    <a:pt x="960" y="793"/>
                    <a:pt x="960" y="1054"/>
                  </a:cubicBezTo>
                  <a:cubicBezTo>
                    <a:pt x="960" y="1314"/>
                    <a:pt x="960" y="1574"/>
                    <a:pt x="960" y="1834"/>
                  </a:cubicBezTo>
                  <a:cubicBezTo>
                    <a:pt x="960" y="1851"/>
                    <a:pt x="961" y="1848"/>
                    <a:pt x="946" y="1848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59123" tIns="29562" rIns="59123" bIns="29562" numCol="1" anchor="t" anchorCtr="0" compatLnSpc="1">
              <a:prstTxWarp prst="textNoShape">
                <a:avLst/>
              </a:prstTxWarp>
            </a:bodyPr>
            <a:lstStyle/>
            <a:p>
              <a:pPr defTabSz="591251">
                <a:buClrTx/>
                <a:defRPr/>
              </a:pPr>
              <a:endParaRPr lang="en-US" sz="800" kern="1200" dirty="0">
                <a:solidFill>
                  <a:srgbClr val="282F39"/>
                </a:solidFill>
                <a:latin typeface="Barlow" panose="020B0604020202020204" charset="-94"/>
                <a:ea typeface="+mn-ea"/>
                <a:cs typeface="+mn-cs"/>
              </a:endParaRPr>
            </a:p>
          </p:txBody>
        </p:sp>
        <p:grpSp>
          <p:nvGrpSpPr>
            <p:cNvPr id="83" name="Grup 82"/>
            <p:cNvGrpSpPr/>
            <p:nvPr/>
          </p:nvGrpSpPr>
          <p:grpSpPr>
            <a:xfrm>
              <a:off x="4167366" y="221226"/>
              <a:ext cx="841769" cy="1274681"/>
              <a:chOff x="1888044" y="1156958"/>
              <a:chExt cx="825898" cy="1298143"/>
            </a:xfrm>
          </p:grpSpPr>
          <p:sp>
            <p:nvSpPr>
              <p:cNvPr id="84" name="Halka 83"/>
              <p:cNvSpPr/>
              <p:nvPr/>
            </p:nvSpPr>
            <p:spPr>
              <a:xfrm>
                <a:off x="2565032" y="2281217"/>
                <a:ext cx="121956" cy="66052"/>
              </a:xfrm>
              <a:prstGeom prst="donut">
                <a:avLst/>
              </a:prstGeom>
              <a:solidFill>
                <a:schemeClr val="tx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800">
                  <a:solidFill>
                    <a:schemeClr val="tx1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89" name="Halka 88"/>
              <p:cNvSpPr/>
              <p:nvPr/>
            </p:nvSpPr>
            <p:spPr>
              <a:xfrm>
                <a:off x="1949914" y="2264712"/>
                <a:ext cx="121956" cy="66052"/>
              </a:xfrm>
              <a:prstGeom prst="donut">
                <a:avLst/>
              </a:prstGeom>
              <a:solidFill>
                <a:schemeClr val="tx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800">
                  <a:solidFill>
                    <a:schemeClr val="tx1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90" name="Dikdörtgen 89"/>
              <p:cNvSpPr/>
              <p:nvPr/>
            </p:nvSpPr>
            <p:spPr>
              <a:xfrm>
                <a:off x="2001270" y="2281202"/>
                <a:ext cx="661316" cy="145877"/>
              </a:xfrm>
              <a:prstGeom prst="rect">
                <a:avLst/>
              </a:prstGeom>
              <a:solidFill>
                <a:srgbClr val="FF5B11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800">
                  <a:latin typeface="Barlow" panose="020B0604020202020204" charset="-94"/>
                </a:endParaRPr>
              </a:p>
            </p:txBody>
          </p:sp>
          <p:grpSp>
            <p:nvGrpSpPr>
              <p:cNvPr id="117" name="Group 10">
                <a:extLst>
                  <a:ext uri="{FF2B5EF4-FFF2-40B4-BE49-F238E27FC236}">
                    <a16:creationId xmlns:a16="http://schemas.microsoft.com/office/drawing/2014/main" xmlns="" id="{26FF9DBE-F20F-4027-9B21-70E14623B43C}"/>
                  </a:ext>
                </a:extLst>
              </p:cNvPr>
              <p:cNvGrpSpPr/>
              <p:nvPr/>
            </p:nvGrpSpPr>
            <p:grpSpPr>
              <a:xfrm>
                <a:off x="1920872" y="1156958"/>
                <a:ext cx="755210" cy="360806"/>
                <a:chOff x="4866198" y="1774763"/>
                <a:chExt cx="5776678" cy="3485719"/>
              </a:xfrm>
            </p:grpSpPr>
            <p:sp>
              <p:nvSpPr>
                <p:cNvPr id="119" name="Freeform 6">
                  <a:extLst>
                    <a:ext uri="{FF2B5EF4-FFF2-40B4-BE49-F238E27FC236}">
                      <a16:creationId xmlns:a16="http://schemas.microsoft.com/office/drawing/2014/main" xmlns="" id="{5C6CF8CF-43B5-45FE-9912-55DC56A656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98139" y="1913333"/>
                  <a:ext cx="10008" cy="12317"/>
                </a:xfrm>
                <a:custGeom>
                  <a:avLst/>
                  <a:gdLst>
                    <a:gd name="T0" fmla="*/ 10 w 11"/>
                    <a:gd name="T1" fmla="*/ 0 h 13"/>
                    <a:gd name="T2" fmla="*/ 4 w 11"/>
                    <a:gd name="T3" fmla="*/ 13 h 13"/>
                    <a:gd name="T4" fmla="*/ 10 w 11"/>
                    <a:gd name="T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13">
                      <a:moveTo>
                        <a:pt x="10" y="0"/>
                      </a:moveTo>
                      <a:cubicBezTo>
                        <a:pt x="11" y="6"/>
                        <a:pt x="9" y="10"/>
                        <a:pt x="4" y="13"/>
                      </a:cubicBezTo>
                      <a:cubicBezTo>
                        <a:pt x="0" y="6"/>
                        <a:pt x="3" y="2"/>
                        <a:pt x="10" y="0"/>
                      </a:cubicBezTo>
                      <a:close/>
                    </a:path>
                  </a:pathLst>
                </a:custGeom>
                <a:solidFill>
                  <a:srgbClr val="8D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Barlow" panose="020B0604020202020204" charset="-94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Freeform 7">
                  <a:extLst>
                    <a:ext uri="{FF2B5EF4-FFF2-40B4-BE49-F238E27FC236}">
                      <a16:creationId xmlns:a16="http://schemas.microsoft.com/office/drawing/2014/main" xmlns="" id="{388784A1-5740-4CDB-A39E-4C3B03A2E9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99388" y="1913333"/>
                  <a:ext cx="11547" cy="12317"/>
                </a:xfrm>
                <a:custGeom>
                  <a:avLst/>
                  <a:gdLst>
                    <a:gd name="T0" fmla="*/ 8 w 12"/>
                    <a:gd name="T1" fmla="*/ 13 h 13"/>
                    <a:gd name="T2" fmla="*/ 2 w 12"/>
                    <a:gd name="T3" fmla="*/ 0 h 13"/>
                    <a:gd name="T4" fmla="*/ 8 w 12"/>
                    <a:gd name="T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13">
                      <a:moveTo>
                        <a:pt x="8" y="13"/>
                      </a:moveTo>
                      <a:cubicBezTo>
                        <a:pt x="2" y="10"/>
                        <a:pt x="0" y="6"/>
                        <a:pt x="2" y="0"/>
                      </a:cubicBezTo>
                      <a:cubicBezTo>
                        <a:pt x="9" y="2"/>
                        <a:pt x="12" y="6"/>
                        <a:pt x="8" y="13"/>
                      </a:cubicBezTo>
                      <a:close/>
                    </a:path>
                  </a:pathLst>
                </a:custGeom>
                <a:solidFill>
                  <a:srgbClr val="8D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Barlow" panose="020B0604020202020204" charset="-94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Freeform 8">
                  <a:extLst>
                    <a:ext uri="{FF2B5EF4-FFF2-40B4-BE49-F238E27FC236}">
                      <a16:creationId xmlns:a16="http://schemas.microsoft.com/office/drawing/2014/main" xmlns="" id="{8D8B799D-34C0-4E91-9E75-67D1C072F5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04776" y="1934888"/>
                  <a:ext cx="11547" cy="10777"/>
                </a:xfrm>
                <a:custGeom>
                  <a:avLst/>
                  <a:gdLst>
                    <a:gd name="T0" fmla="*/ 6 w 12"/>
                    <a:gd name="T1" fmla="*/ 11 h 11"/>
                    <a:gd name="T2" fmla="*/ 5 w 12"/>
                    <a:gd name="T3" fmla="*/ 0 h 11"/>
                    <a:gd name="T4" fmla="*/ 6 w 12"/>
                    <a:gd name="T5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11">
                      <a:moveTo>
                        <a:pt x="6" y="11"/>
                      </a:moveTo>
                      <a:cubicBezTo>
                        <a:pt x="1" y="8"/>
                        <a:pt x="0" y="4"/>
                        <a:pt x="5" y="0"/>
                      </a:cubicBezTo>
                      <a:cubicBezTo>
                        <a:pt x="10" y="3"/>
                        <a:pt x="12" y="7"/>
                        <a:pt x="6" y="11"/>
                      </a:cubicBezTo>
                      <a:close/>
                    </a:path>
                  </a:pathLst>
                </a:custGeom>
                <a:solidFill>
                  <a:srgbClr val="8D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Barlow" panose="020B0604020202020204" charset="-94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Freeform 9">
                  <a:extLst>
                    <a:ext uri="{FF2B5EF4-FFF2-40B4-BE49-F238E27FC236}">
                      <a16:creationId xmlns:a16="http://schemas.microsoft.com/office/drawing/2014/main" xmlns="" id="{D1E72847-DE63-408F-8E9F-074ADECB1A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1776" y="1934888"/>
                  <a:ext cx="4274002" cy="2732837"/>
                </a:xfrm>
                <a:custGeom>
                  <a:avLst/>
                  <a:gdLst>
                    <a:gd name="T0" fmla="*/ 2226 w 4453"/>
                    <a:gd name="T1" fmla="*/ 1 h 2847"/>
                    <a:gd name="T2" fmla="*/ 4419 w 4453"/>
                    <a:gd name="T3" fmla="*/ 0 h 2847"/>
                    <a:gd name="T4" fmla="*/ 4453 w 4453"/>
                    <a:gd name="T5" fmla="*/ 35 h 2847"/>
                    <a:gd name="T6" fmla="*/ 4453 w 4453"/>
                    <a:gd name="T7" fmla="*/ 2813 h 2847"/>
                    <a:gd name="T8" fmla="*/ 4419 w 4453"/>
                    <a:gd name="T9" fmla="*/ 2847 h 2847"/>
                    <a:gd name="T10" fmla="*/ 39 w 4453"/>
                    <a:gd name="T11" fmla="*/ 2847 h 2847"/>
                    <a:gd name="T12" fmla="*/ 0 w 4453"/>
                    <a:gd name="T13" fmla="*/ 2808 h 2847"/>
                    <a:gd name="T14" fmla="*/ 0 w 4453"/>
                    <a:gd name="T15" fmla="*/ 35 h 2847"/>
                    <a:gd name="T16" fmla="*/ 34 w 4453"/>
                    <a:gd name="T17" fmla="*/ 0 h 2847"/>
                    <a:gd name="T18" fmla="*/ 2226 w 4453"/>
                    <a:gd name="T19" fmla="*/ 1 h 2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453" h="2847">
                      <a:moveTo>
                        <a:pt x="2226" y="1"/>
                      </a:moveTo>
                      <a:cubicBezTo>
                        <a:pt x="2957" y="1"/>
                        <a:pt x="3688" y="1"/>
                        <a:pt x="4419" y="0"/>
                      </a:cubicBezTo>
                      <a:cubicBezTo>
                        <a:pt x="4447" y="0"/>
                        <a:pt x="4453" y="7"/>
                        <a:pt x="4453" y="35"/>
                      </a:cubicBezTo>
                      <a:cubicBezTo>
                        <a:pt x="4452" y="961"/>
                        <a:pt x="4452" y="1887"/>
                        <a:pt x="4453" y="2813"/>
                      </a:cubicBezTo>
                      <a:cubicBezTo>
                        <a:pt x="4453" y="2840"/>
                        <a:pt x="4446" y="2847"/>
                        <a:pt x="4419" y="2847"/>
                      </a:cubicBezTo>
                      <a:cubicBezTo>
                        <a:pt x="2959" y="2847"/>
                        <a:pt x="1499" y="2847"/>
                        <a:pt x="39" y="2847"/>
                      </a:cubicBezTo>
                      <a:cubicBezTo>
                        <a:pt x="0" y="2847"/>
                        <a:pt x="0" y="2847"/>
                        <a:pt x="0" y="2808"/>
                      </a:cubicBezTo>
                      <a:cubicBezTo>
                        <a:pt x="0" y="1884"/>
                        <a:pt x="0" y="959"/>
                        <a:pt x="0" y="35"/>
                      </a:cubicBezTo>
                      <a:cubicBezTo>
                        <a:pt x="0" y="8"/>
                        <a:pt x="5" y="0"/>
                        <a:pt x="34" y="0"/>
                      </a:cubicBezTo>
                      <a:cubicBezTo>
                        <a:pt x="765" y="1"/>
                        <a:pt x="1495" y="1"/>
                        <a:pt x="2226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5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Barlow" panose="020B0604020202020204" charset="-9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Freeform 12">
                  <a:extLst>
                    <a:ext uri="{FF2B5EF4-FFF2-40B4-BE49-F238E27FC236}">
                      <a16:creationId xmlns:a16="http://schemas.microsoft.com/office/drawing/2014/main" xmlns="" id="{A8CE64FC-264A-46C1-A304-967F20A383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40566" y="5033386"/>
                  <a:ext cx="2310" cy="3079"/>
                </a:xfrm>
                <a:custGeom>
                  <a:avLst/>
                  <a:gdLst>
                    <a:gd name="T0" fmla="*/ 0 w 2"/>
                    <a:gd name="T1" fmla="*/ 3 h 3"/>
                    <a:gd name="T2" fmla="*/ 1 w 2"/>
                    <a:gd name="T3" fmla="*/ 2 h 3"/>
                    <a:gd name="T4" fmla="*/ 2 w 2"/>
                    <a:gd name="T5" fmla="*/ 0 h 3"/>
                    <a:gd name="T6" fmla="*/ 0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2" y="0"/>
                      </a:cubicBezTo>
                      <a:cubicBezTo>
                        <a:pt x="1" y="1"/>
                        <a:pt x="1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F5F6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Barlow" panose="020B0604020202020204" charset="-94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 13">
                  <a:extLst>
                    <a:ext uri="{FF2B5EF4-FFF2-40B4-BE49-F238E27FC236}">
                      <a16:creationId xmlns:a16="http://schemas.microsoft.com/office/drawing/2014/main" xmlns="" id="{F2299E65-DFD6-4A3C-B70A-1294B004B7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6198" y="5033386"/>
                  <a:ext cx="2310" cy="1540"/>
                </a:xfrm>
                <a:custGeom>
                  <a:avLst/>
                  <a:gdLst>
                    <a:gd name="T0" fmla="*/ 0 w 2"/>
                    <a:gd name="T1" fmla="*/ 0 h 2"/>
                    <a:gd name="T2" fmla="*/ 1 w 2"/>
                    <a:gd name="T3" fmla="*/ 2 h 2"/>
                    <a:gd name="T4" fmla="*/ 2 w 2"/>
                    <a:gd name="T5" fmla="*/ 2 h 2"/>
                    <a:gd name="T6" fmla="*/ 0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1" y="2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5F6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Barlow" panose="020B0604020202020204" charset="-9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5" name="Group 45">
                  <a:extLst>
                    <a:ext uri="{FF2B5EF4-FFF2-40B4-BE49-F238E27FC236}">
                      <a16:creationId xmlns:a16="http://schemas.microsoft.com/office/drawing/2014/main" xmlns="" id="{79A6FC38-F8C2-41F5-AA30-2E1B6122F479}"/>
                    </a:ext>
                  </a:extLst>
                </p:cNvPr>
                <p:cNvGrpSpPr/>
                <p:nvPr/>
              </p:nvGrpSpPr>
              <p:grpSpPr>
                <a:xfrm>
                  <a:off x="5380867" y="1774763"/>
                  <a:ext cx="4515085" cy="3485719"/>
                  <a:chOff x="1316867" y="2238914"/>
                  <a:chExt cx="4515085" cy="3485719"/>
                </a:xfrm>
              </p:grpSpPr>
              <p:sp>
                <p:nvSpPr>
                  <p:cNvPr id="127" name="Freeform 5">
                    <a:extLst>
                      <a:ext uri="{FF2B5EF4-FFF2-40B4-BE49-F238E27FC236}">
                        <a16:creationId xmlns:a16="http://schemas.microsoft.com/office/drawing/2014/main" xmlns="" id="{9A4F05D0-A483-4FAB-BC5E-578F65B57EC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30290" y="2238914"/>
                    <a:ext cx="4441485" cy="2985821"/>
                  </a:xfrm>
                  <a:custGeom>
                    <a:avLst/>
                    <a:gdLst>
                      <a:gd name="T0" fmla="*/ 4914 w 4918"/>
                      <a:gd name="T1" fmla="*/ 178 h 3248"/>
                      <a:gd name="T2" fmla="*/ 4915 w 4918"/>
                      <a:gd name="T3" fmla="*/ 713 h 3248"/>
                      <a:gd name="T4" fmla="*/ 4915 w 4918"/>
                      <a:gd name="T5" fmla="*/ 2133 h 3248"/>
                      <a:gd name="T6" fmla="*/ 4918 w 4918"/>
                      <a:gd name="T7" fmla="*/ 3248 h 3248"/>
                      <a:gd name="T8" fmla="*/ 1 w 4918"/>
                      <a:gd name="T9" fmla="*/ 3248 h 3248"/>
                      <a:gd name="T10" fmla="*/ 1 w 4918"/>
                      <a:gd name="T11" fmla="*/ 2183 h 3248"/>
                      <a:gd name="T12" fmla="*/ 0 w 4918"/>
                      <a:gd name="T13" fmla="*/ 229 h 3248"/>
                      <a:gd name="T14" fmla="*/ 8 w 4918"/>
                      <a:gd name="T15" fmla="*/ 157 h 3248"/>
                      <a:gd name="T16" fmla="*/ 14 w 4918"/>
                      <a:gd name="T17" fmla="*/ 143 h 3248"/>
                      <a:gd name="T18" fmla="*/ 141 w 4918"/>
                      <a:gd name="T19" fmla="*/ 12 h 3248"/>
                      <a:gd name="T20" fmla="*/ 218 w 4918"/>
                      <a:gd name="T21" fmla="*/ 0 h 3248"/>
                      <a:gd name="T22" fmla="*/ 4712 w 4918"/>
                      <a:gd name="T23" fmla="*/ 1 h 3248"/>
                      <a:gd name="T24" fmla="*/ 4905 w 4918"/>
                      <a:gd name="T25" fmla="*/ 143 h 3248"/>
                      <a:gd name="T26" fmla="*/ 4911 w 4918"/>
                      <a:gd name="T27" fmla="*/ 157 h 3248"/>
                      <a:gd name="T28" fmla="*/ 4913 w 4918"/>
                      <a:gd name="T29" fmla="*/ 167 h 3248"/>
                      <a:gd name="T30" fmla="*/ 4914 w 4918"/>
                      <a:gd name="T31" fmla="*/ 178 h 3248"/>
                      <a:gd name="T32" fmla="*/ 2459 w 4918"/>
                      <a:gd name="T33" fmla="*/ 201 h 3248"/>
                      <a:gd name="T34" fmla="*/ 267 w 4918"/>
                      <a:gd name="T35" fmla="*/ 200 h 3248"/>
                      <a:gd name="T36" fmla="*/ 233 w 4918"/>
                      <a:gd name="T37" fmla="*/ 235 h 3248"/>
                      <a:gd name="T38" fmla="*/ 233 w 4918"/>
                      <a:gd name="T39" fmla="*/ 3008 h 3248"/>
                      <a:gd name="T40" fmla="*/ 272 w 4918"/>
                      <a:gd name="T41" fmla="*/ 3047 h 3248"/>
                      <a:gd name="T42" fmla="*/ 4652 w 4918"/>
                      <a:gd name="T43" fmla="*/ 3047 h 3248"/>
                      <a:gd name="T44" fmla="*/ 4686 w 4918"/>
                      <a:gd name="T45" fmla="*/ 3013 h 3248"/>
                      <a:gd name="T46" fmla="*/ 4686 w 4918"/>
                      <a:gd name="T47" fmla="*/ 235 h 3248"/>
                      <a:gd name="T48" fmla="*/ 4652 w 4918"/>
                      <a:gd name="T49" fmla="*/ 200 h 3248"/>
                      <a:gd name="T50" fmla="*/ 2459 w 4918"/>
                      <a:gd name="T51" fmla="*/ 201 h 32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4918" h="3248">
                        <a:moveTo>
                          <a:pt x="4914" y="178"/>
                        </a:moveTo>
                        <a:cubicBezTo>
                          <a:pt x="4914" y="356"/>
                          <a:pt x="4915" y="535"/>
                          <a:pt x="4915" y="713"/>
                        </a:cubicBezTo>
                        <a:cubicBezTo>
                          <a:pt x="4915" y="1187"/>
                          <a:pt x="4915" y="1660"/>
                          <a:pt x="4915" y="2133"/>
                        </a:cubicBezTo>
                        <a:cubicBezTo>
                          <a:pt x="4916" y="2491"/>
                          <a:pt x="4918" y="3248"/>
                          <a:pt x="4918" y="3248"/>
                        </a:cubicBezTo>
                        <a:cubicBezTo>
                          <a:pt x="1" y="3248"/>
                          <a:pt x="1" y="3248"/>
                          <a:pt x="1" y="3248"/>
                        </a:cubicBezTo>
                        <a:cubicBezTo>
                          <a:pt x="1" y="2893"/>
                          <a:pt x="1" y="2537"/>
                          <a:pt x="1" y="2183"/>
                        </a:cubicBezTo>
                        <a:cubicBezTo>
                          <a:pt x="1" y="1532"/>
                          <a:pt x="1" y="880"/>
                          <a:pt x="0" y="229"/>
                        </a:cubicBezTo>
                        <a:cubicBezTo>
                          <a:pt x="0" y="205"/>
                          <a:pt x="2" y="181"/>
                          <a:pt x="8" y="157"/>
                        </a:cubicBezTo>
                        <a:cubicBezTo>
                          <a:pt x="13" y="154"/>
                          <a:pt x="15" y="150"/>
                          <a:pt x="14" y="143"/>
                        </a:cubicBezTo>
                        <a:cubicBezTo>
                          <a:pt x="33" y="77"/>
                          <a:pt x="77" y="34"/>
                          <a:pt x="141" y="12"/>
                        </a:cubicBezTo>
                        <a:cubicBezTo>
                          <a:pt x="166" y="3"/>
                          <a:pt x="191" y="0"/>
                          <a:pt x="218" y="0"/>
                        </a:cubicBezTo>
                        <a:cubicBezTo>
                          <a:pt x="1716" y="1"/>
                          <a:pt x="3214" y="1"/>
                          <a:pt x="4712" y="1"/>
                        </a:cubicBezTo>
                        <a:cubicBezTo>
                          <a:pt x="4802" y="1"/>
                          <a:pt x="4888" y="64"/>
                          <a:pt x="4905" y="143"/>
                        </a:cubicBezTo>
                        <a:cubicBezTo>
                          <a:pt x="4903" y="150"/>
                          <a:pt x="4905" y="154"/>
                          <a:pt x="4911" y="157"/>
                        </a:cubicBezTo>
                        <a:cubicBezTo>
                          <a:pt x="4911" y="160"/>
                          <a:pt x="4912" y="164"/>
                          <a:pt x="4913" y="167"/>
                        </a:cubicBezTo>
                        <a:cubicBezTo>
                          <a:pt x="4908" y="171"/>
                          <a:pt x="4909" y="175"/>
                          <a:pt x="4914" y="178"/>
                        </a:cubicBezTo>
                        <a:close/>
                        <a:moveTo>
                          <a:pt x="2459" y="201"/>
                        </a:moveTo>
                        <a:cubicBezTo>
                          <a:pt x="1728" y="201"/>
                          <a:pt x="998" y="201"/>
                          <a:pt x="267" y="200"/>
                        </a:cubicBezTo>
                        <a:cubicBezTo>
                          <a:pt x="238" y="200"/>
                          <a:pt x="233" y="208"/>
                          <a:pt x="233" y="235"/>
                        </a:cubicBezTo>
                        <a:cubicBezTo>
                          <a:pt x="233" y="1159"/>
                          <a:pt x="233" y="2084"/>
                          <a:pt x="233" y="3008"/>
                        </a:cubicBezTo>
                        <a:cubicBezTo>
                          <a:pt x="233" y="3047"/>
                          <a:pt x="233" y="3047"/>
                          <a:pt x="272" y="3047"/>
                        </a:cubicBezTo>
                        <a:cubicBezTo>
                          <a:pt x="1732" y="3047"/>
                          <a:pt x="3192" y="3047"/>
                          <a:pt x="4652" y="3047"/>
                        </a:cubicBezTo>
                        <a:cubicBezTo>
                          <a:pt x="4679" y="3047"/>
                          <a:pt x="4686" y="3040"/>
                          <a:pt x="4686" y="3013"/>
                        </a:cubicBezTo>
                        <a:cubicBezTo>
                          <a:pt x="4685" y="2087"/>
                          <a:pt x="4685" y="1161"/>
                          <a:pt x="4686" y="235"/>
                        </a:cubicBezTo>
                        <a:cubicBezTo>
                          <a:pt x="4686" y="207"/>
                          <a:pt x="4680" y="200"/>
                          <a:pt x="4652" y="200"/>
                        </a:cubicBezTo>
                        <a:cubicBezTo>
                          <a:pt x="3921" y="201"/>
                          <a:pt x="3190" y="201"/>
                          <a:pt x="2459" y="201"/>
                        </a:cubicBezTo>
                        <a:close/>
                      </a:path>
                    </a:pathLst>
                  </a:custGeom>
                  <a:solidFill>
                    <a:srgbClr val="FF5B1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82F39"/>
                      </a:solidFill>
                      <a:effectLst/>
                      <a:uLnTx/>
                      <a:uFillTx/>
                      <a:latin typeface="Barlow" panose="020B0604020202020204" charset="-9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8" name="Freeform 11">
                    <a:extLst>
                      <a:ext uri="{FF2B5EF4-FFF2-40B4-BE49-F238E27FC236}">
                        <a16:creationId xmlns:a16="http://schemas.microsoft.com/office/drawing/2014/main" xmlns="" id="{5AB9C307-31AF-4259-9F7E-ED23298478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16867" y="5224734"/>
                    <a:ext cx="4515085" cy="499899"/>
                  </a:xfrm>
                  <a:custGeom>
                    <a:avLst/>
                    <a:gdLst>
                      <a:gd name="T0" fmla="*/ 135 w 6031"/>
                      <a:gd name="T1" fmla="*/ 150 h 151"/>
                      <a:gd name="T2" fmla="*/ 1969 w 6031"/>
                      <a:gd name="T3" fmla="*/ 151 h 151"/>
                      <a:gd name="T4" fmla="*/ 1969 w 6031"/>
                      <a:gd name="T5" fmla="*/ 150 h 151"/>
                      <a:gd name="T6" fmla="*/ 2640 w 6031"/>
                      <a:gd name="T7" fmla="*/ 150 h 151"/>
                      <a:gd name="T8" fmla="*/ 2772 w 6031"/>
                      <a:gd name="T9" fmla="*/ 151 h 151"/>
                      <a:gd name="T10" fmla="*/ 2977 w 6031"/>
                      <a:gd name="T11" fmla="*/ 151 h 151"/>
                      <a:gd name="T12" fmla="*/ 3343 w 6031"/>
                      <a:gd name="T13" fmla="*/ 151 h 151"/>
                      <a:gd name="T14" fmla="*/ 4495 w 6031"/>
                      <a:gd name="T15" fmla="*/ 151 h 151"/>
                      <a:gd name="T16" fmla="*/ 4698 w 6031"/>
                      <a:gd name="T17" fmla="*/ 151 h 151"/>
                      <a:gd name="T18" fmla="*/ 5896 w 6031"/>
                      <a:gd name="T19" fmla="*/ 150 h 151"/>
                      <a:gd name="T20" fmla="*/ 6025 w 6031"/>
                      <a:gd name="T21" fmla="*/ 147 h 151"/>
                      <a:gd name="T22" fmla="*/ 6029 w 6031"/>
                      <a:gd name="T23" fmla="*/ 36 h 151"/>
                      <a:gd name="T24" fmla="*/ 5994 w 6031"/>
                      <a:gd name="T25" fmla="*/ 0 h 151"/>
                      <a:gd name="T26" fmla="*/ 4782 w 6031"/>
                      <a:gd name="T27" fmla="*/ 1 h 151"/>
                      <a:gd name="T28" fmla="*/ 3467 w 6031"/>
                      <a:gd name="T29" fmla="*/ 1 h 151"/>
                      <a:gd name="T30" fmla="*/ 3380 w 6031"/>
                      <a:gd name="T31" fmla="*/ 85 h 151"/>
                      <a:gd name="T32" fmla="*/ 2651 w 6031"/>
                      <a:gd name="T33" fmla="*/ 85 h 151"/>
                      <a:gd name="T34" fmla="*/ 2564 w 6031"/>
                      <a:gd name="T35" fmla="*/ 1 h 151"/>
                      <a:gd name="T36" fmla="*/ 1249 w 6031"/>
                      <a:gd name="T37" fmla="*/ 1 h 151"/>
                      <a:gd name="T38" fmla="*/ 37 w 6031"/>
                      <a:gd name="T39" fmla="*/ 0 h 151"/>
                      <a:gd name="T40" fmla="*/ 2 w 6031"/>
                      <a:gd name="T41" fmla="*/ 36 h 151"/>
                      <a:gd name="T42" fmla="*/ 6 w 6031"/>
                      <a:gd name="T43" fmla="*/ 147 h 151"/>
                      <a:gd name="T44" fmla="*/ 135 w 6031"/>
                      <a:gd name="T45" fmla="*/ 150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6031" h="151">
                        <a:moveTo>
                          <a:pt x="135" y="150"/>
                        </a:moveTo>
                        <a:cubicBezTo>
                          <a:pt x="746" y="151"/>
                          <a:pt x="1358" y="151"/>
                          <a:pt x="1969" y="151"/>
                        </a:cubicBezTo>
                        <a:cubicBezTo>
                          <a:pt x="1969" y="150"/>
                          <a:pt x="1969" y="150"/>
                          <a:pt x="1969" y="150"/>
                        </a:cubicBezTo>
                        <a:cubicBezTo>
                          <a:pt x="2193" y="150"/>
                          <a:pt x="2416" y="150"/>
                          <a:pt x="2640" y="150"/>
                        </a:cubicBezTo>
                        <a:cubicBezTo>
                          <a:pt x="2684" y="150"/>
                          <a:pt x="2728" y="151"/>
                          <a:pt x="2772" y="151"/>
                        </a:cubicBezTo>
                        <a:cubicBezTo>
                          <a:pt x="2840" y="151"/>
                          <a:pt x="2909" y="151"/>
                          <a:pt x="2977" y="151"/>
                        </a:cubicBezTo>
                        <a:cubicBezTo>
                          <a:pt x="3099" y="150"/>
                          <a:pt x="3221" y="151"/>
                          <a:pt x="3343" y="151"/>
                        </a:cubicBezTo>
                        <a:cubicBezTo>
                          <a:pt x="3727" y="151"/>
                          <a:pt x="4111" y="151"/>
                          <a:pt x="4495" y="151"/>
                        </a:cubicBezTo>
                        <a:cubicBezTo>
                          <a:pt x="4564" y="151"/>
                          <a:pt x="4631" y="151"/>
                          <a:pt x="4698" y="151"/>
                        </a:cubicBezTo>
                        <a:cubicBezTo>
                          <a:pt x="5097" y="151"/>
                          <a:pt x="5497" y="151"/>
                          <a:pt x="5896" y="150"/>
                        </a:cubicBezTo>
                        <a:cubicBezTo>
                          <a:pt x="5938" y="150"/>
                          <a:pt x="5983" y="146"/>
                          <a:pt x="6025" y="147"/>
                        </a:cubicBezTo>
                        <a:cubicBezTo>
                          <a:pt x="6031" y="133"/>
                          <a:pt x="6029" y="73"/>
                          <a:pt x="6029" y="36"/>
                        </a:cubicBezTo>
                        <a:cubicBezTo>
                          <a:pt x="6029" y="8"/>
                          <a:pt x="6023" y="0"/>
                          <a:pt x="5994" y="0"/>
                        </a:cubicBezTo>
                        <a:cubicBezTo>
                          <a:pt x="5821" y="1"/>
                          <a:pt x="4974" y="1"/>
                          <a:pt x="4782" y="1"/>
                        </a:cubicBezTo>
                        <a:cubicBezTo>
                          <a:pt x="4608" y="1"/>
                          <a:pt x="3467" y="1"/>
                          <a:pt x="3467" y="1"/>
                        </a:cubicBezTo>
                        <a:cubicBezTo>
                          <a:pt x="3464" y="46"/>
                          <a:pt x="3425" y="84"/>
                          <a:pt x="3380" y="85"/>
                        </a:cubicBezTo>
                        <a:cubicBezTo>
                          <a:pt x="3137" y="85"/>
                          <a:pt x="2894" y="85"/>
                          <a:pt x="2651" y="85"/>
                        </a:cubicBezTo>
                        <a:cubicBezTo>
                          <a:pt x="2606" y="84"/>
                          <a:pt x="2566" y="46"/>
                          <a:pt x="2564" y="1"/>
                        </a:cubicBezTo>
                        <a:cubicBezTo>
                          <a:pt x="2564" y="1"/>
                          <a:pt x="1413" y="1"/>
                          <a:pt x="1249" y="1"/>
                        </a:cubicBezTo>
                        <a:cubicBezTo>
                          <a:pt x="1057" y="1"/>
                          <a:pt x="210" y="1"/>
                          <a:pt x="37" y="0"/>
                        </a:cubicBezTo>
                        <a:cubicBezTo>
                          <a:pt x="8" y="0"/>
                          <a:pt x="2" y="8"/>
                          <a:pt x="2" y="36"/>
                        </a:cubicBezTo>
                        <a:cubicBezTo>
                          <a:pt x="2" y="72"/>
                          <a:pt x="0" y="133"/>
                          <a:pt x="6" y="147"/>
                        </a:cubicBezTo>
                        <a:cubicBezTo>
                          <a:pt x="48" y="146"/>
                          <a:pt x="93" y="150"/>
                          <a:pt x="135" y="150"/>
                        </a:cubicBezTo>
                        <a:close/>
                      </a:path>
                    </a:pathLst>
                  </a:custGeom>
                  <a:solidFill>
                    <a:srgbClr val="F5F6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2F39"/>
                      </a:solidFill>
                      <a:effectLst/>
                      <a:uLnTx/>
                      <a:uFillTx/>
                      <a:latin typeface="Barlow" panose="020B0604020202020204" charset="-9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xmlns="" id="{BAF5A628-6503-4946-B4EE-A663FE88D56F}"/>
                    </a:ext>
                  </a:extLst>
                </p:cNvPr>
                <p:cNvSpPr/>
                <p:nvPr/>
              </p:nvSpPr>
              <p:spPr>
                <a:xfrm>
                  <a:off x="7717679" y="1836105"/>
                  <a:ext cx="67317" cy="6731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arlow" panose="020B0604020202020204" charset="-94"/>
                  </a:endParaRPr>
                </a:p>
              </p:txBody>
            </p:sp>
          </p:grpSp>
          <p:grpSp>
            <p:nvGrpSpPr>
              <p:cNvPr id="92" name="Grup 91"/>
              <p:cNvGrpSpPr/>
              <p:nvPr/>
            </p:nvGrpSpPr>
            <p:grpSpPr>
              <a:xfrm>
                <a:off x="2240007" y="1490611"/>
                <a:ext cx="83433" cy="213442"/>
                <a:chOff x="4099112" y="3694867"/>
                <a:chExt cx="588798" cy="1569544"/>
              </a:xfrm>
            </p:grpSpPr>
            <p:sp>
              <p:nvSpPr>
                <p:cNvPr id="103" name="Dikdörtgen 102"/>
                <p:cNvSpPr/>
                <p:nvPr/>
              </p:nvSpPr>
              <p:spPr>
                <a:xfrm>
                  <a:off x="4099112" y="3694875"/>
                  <a:ext cx="588798" cy="1569536"/>
                </a:xfrm>
                <a:prstGeom prst="rect">
                  <a:avLst/>
                </a:prstGeom>
                <a:solidFill>
                  <a:schemeClr val="tx1">
                    <a:lumMod val="10000"/>
                    <a:lumOff val="90000"/>
                  </a:schemeClr>
                </a:solidFill>
                <a:ln>
                  <a:solidFill>
                    <a:schemeClr val="tx1">
                      <a:lumMod val="10000"/>
                      <a:lumOff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 sz="800">
                    <a:latin typeface="Barlow" panose="020B0604020202020204" charset="-94"/>
                  </a:endParaRPr>
                </a:p>
              </p:txBody>
            </p:sp>
            <p:cxnSp>
              <p:nvCxnSpPr>
                <p:cNvPr id="104" name="Düz Bağlayıcı 103"/>
                <p:cNvCxnSpPr/>
                <p:nvPr/>
              </p:nvCxnSpPr>
              <p:spPr>
                <a:xfrm>
                  <a:off x="4211392" y="3694867"/>
                  <a:ext cx="0" cy="1569536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Düz Bağlayıcı 104"/>
                <p:cNvCxnSpPr/>
                <p:nvPr/>
              </p:nvCxnSpPr>
              <p:spPr>
                <a:xfrm>
                  <a:off x="4572479" y="3694875"/>
                  <a:ext cx="0" cy="1569536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4" name="Freeform 11">
                <a:extLst>
                  <a:ext uri="{FF2B5EF4-FFF2-40B4-BE49-F238E27FC236}">
                    <a16:creationId xmlns:a16="http://schemas.microsoft.com/office/drawing/2014/main" xmlns="" id="{5AB9C307-31AF-4259-9F7E-ED2329847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8044" y="1658041"/>
                <a:ext cx="808716" cy="88320"/>
              </a:xfrm>
              <a:custGeom>
                <a:avLst/>
                <a:gdLst>
                  <a:gd name="T0" fmla="*/ 135 w 6031"/>
                  <a:gd name="T1" fmla="*/ 150 h 151"/>
                  <a:gd name="T2" fmla="*/ 1969 w 6031"/>
                  <a:gd name="T3" fmla="*/ 151 h 151"/>
                  <a:gd name="T4" fmla="*/ 1969 w 6031"/>
                  <a:gd name="T5" fmla="*/ 150 h 151"/>
                  <a:gd name="T6" fmla="*/ 2640 w 6031"/>
                  <a:gd name="T7" fmla="*/ 150 h 151"/>
                  <a:gd name="T8" fmla="*/ 2772 w 6031"/>
                  <a:gd name="T9" fmla="*/ 151 h 151"/>
                  <a:gd name="T10" fmla="*/ 2977 w 6031"/>
                  <a:gd name="T11" fmla="*/ 151 h 151"/>
                  <a:gd name="T12" fmla="*/ 3343 w 6031"/>
                  <a:gd name="T13" fmla="*/ 151 h 151"/>
                  <a:gd name="T14" fmla="*/ 4495 w 6031"/>
                  <a:gd name="T15" fmla="*/ 151 h 151"/>
                  <a:gd name="T16" fmla="*/ 4698 w 6031"/>
                  <a:gd name="T17" fmla="*/ 151 h 151"/>
                  <a:gd name="T18" fmla="*/ 5896 w 6031"/>
                  <a:gd name="T19" fmla="*/ 150 h 151"/>
                  <a:gd name="T20" fmla="*/ 6025 w 6031"/>
                  <a:gd name="T21" fmla="*/ 147 h 151"/>
                  <a:gd name="T22" fmla="*/ 6029 w 6031"/>
                  <a:gd name="T23" fmla="*/ 36 h 151"/>
                  <a:gd name="T24" fmla="*/ 5994 w 6031"/>
                  <a:gd name="T25" fmla="*/ 0 h 151"/>
                  <a:gd name="T26" fmla="*/ 4782 w 6031"/>
                  <a:gd name="T27" fmla="*/ 1 h 151"/>
                  <a:gd name="T28" fmla="*/ 3467 w 6031"/>
                  <a:gd name="T29" fmla="*/ 1 h 151"/>
                  <a:gd name="T30" fmla="*/ 3380 w 6031"/>
                  <a:gd name="T31" fmla="*/ 85 h 151"/>
                  <a:gd name="T32" fmla="*/ 2651 w 6031"/>
                  <a:gd name="T33" fmla="*/ 85 h 151"/>
                  <a:gd name="T34" fmla="*/ 2564 w 6031"/>
                  <a:gd name="T35" fmla="*/ 1 h 151"/>
                  <a:gd name="T36" fmla="*/ 1249 w 6031"/>
                  <a:gd name="T37" fmla="*/ 1 h 151"/>
                  <a:gd name="T38" fmla="*/ 37 w 6031"/>
                  <a:gd name="T39" fmla="*/ 0 h 151"/>
                  <a:gd name="T40" fmla="*/ 2 w 6031"/>
                  <a:gd name="T41" fmla="*/ 36 h 151"/>
                  <a:gd name="T42" fmla="*/ 6 w 6031"/>
                  <a:gd name="T43" fmla="*/ 147 h 151"/>
                  <a:gd name="T44" fmla="*/ 135 w 6031"/>
                  <a:gd name="T45" fmla="*/ 15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31" h="151">
                    <a:moveTo>
                      <a:pt x="135" y="150"/>
                    </a:moveTo>
                    <a:cubicBezTo>
                      <a:pt x="746" y="151"/>
                      <a:pt x="1358" y="151"/>
                      <a:pt x="1969" y="151"/>
                    </a:cubicBezTo>
                    <a:cubicBezTo>
                      <a:pt x="1969" y="150"/>
                      <a:pt x="1969" y="150"/>
                      <a:pt x="1969" y="150"/>
                    </a:cubicBezTo>
                    <a:cubicBezTo>
                      <a:pt x="2193" y="150"/>
                      <a:pt x="2416" y="150"/>
                      <a:pt x="2640" y="150"/>
                    </a:cubicBezTo>
                    <a:cubicBezTo>
                      <a:pt x="2684" y="150"/>
                      <a:pt x="2728" y="151"/>
                      <a:pt x="2772" y="151"/>
                    </a:cubicBezTo>
                    <a:cubicBezTo>
                      <a:pt x="2840" y="151"/>
                      <a:pt x="2909" y="151"/>
                      <a:pt x="2977" y="151"/>
                    </a:cubicBezTo>
                    <a:cubicBezTo>
                      <a:pt x="3099" y="150"/>
                      <a:pt x="3221" y="151"/>
                      <a:pt x="3343" y="151"/>
                    </a:cubicBezTo>
                    <a:cubicBezTo>
                      <a:pt x="3727" y="151"/>
                      <a:pt x="4111" y="151"/>
                      <a:pt x="4495" y="151"/>
                    </a:cubicBezTo>
                    <a:cubicBezTo>
                      <a:pt x="4564" y="151"/>
                      <a:pt x="4631" y="151"/>
                      <a:pt x="4698" y="151"/>
                    </a:cubicBezTo>
                    <a:cubicBezTo>
                      <a:pt x="5097" y="151"/>
                      <a:pt x="5497" y="151"/>
                      <a:pt x="5896" y="150"/>
                    </a:cubicBezTo>
                    <a:cubicBezTo>
                      <a:pt x="5938" y="150"/>
                      <a:pt x="5983" y="146"/>
                      <a:pt x="6025" y="147"/>
                    </a:cubicBezTo>
                    <a:cubicBezTo>
                      <a:pt x="6031" y="133"/>
                      <a:pt x="6029" y="73"/>
                      <a:pt x="6029" y="36"/>
                    </a:cubicBezTo>
                    <a:cubicBezTo>
                      <a:pt x="6029" y="8"/>
                      <a:pt x="6023" y="0"/>
                      <a:pt x="5994" y="0"/>
                    </a:cubicBezTo>
                    <a:cubicBezTo>
                      <a:pt x="5821" y="1"/>
                      <a:pt x="4974" y="1"/>
                      <a:pt x="4782" y="1"/>
                    </a:cubicBezTo>
                    <a:cubicBezTo>
                      <a:pt x="4608" y="1"/>
                      <a:pt x="3467" y="1"/>
                      <a:pt x="3467" y="1"/>
                    </a:cubicBezTo>
                    <a:cubicBezTo>
                      <a:pt x="3464" y="46"/>
                      <a:pt x="3425" y="84"/>
                      <a:pt x="3380" y="85"/>
                    </a:cubicBezTo>
                    <a:cubicBezTo>
                      <a:pt x="3137" y="85"/>
                      <a:pt x="2894" y="85"/>
                      <a:pt x="2651" y="85"/>
                    </a:cubicBezTo>
                    <a:cubicBezTo>
                      <a:pt x="2606" y="84"/>
                      <a:pt x="2566" y="46"/>
                      <a:pt x="2564" y="1"/>
                    </a:cubicBezTo>
                    <a:cubicBezTo>
                      <a:pt x="2564" y="1"/>
                      <a:pt x="1413" y="1"/>
                      <a:pt x="1249" y="1"/>
                    </a:cubicBezTo>
                    <a:cubicBezTo>
                      <a:pt x="1057" y="1"/>
                      <a:pt x="210" y="1"/>
                      <a:pt x="37" y="0"/>
                    </a:cubicBezTo>
                    <a:cubicBezTo>
                      <a:pt x="8" y="0"/>
                      <a:pt x="2" y="8"/>
                      <a:pt x="2" y="36"/>
                    </a:cubicBezTo>
                    <a:cubicBezTo>
                      <a:pt x="2" y="72"/>
                      <a:pt x="0" y="133"/>
                      <a:pt x="6" y="147"/>
                    </a:cubicBezTo>
                    <a:cubicBezTo>
                      <a:pt x="48" y="146"/>
                      <a:pt x="93" y="150"/>
                      <a:pt x="135" y="150"/>
                    </a:cubicBezTo>
                    <a:close/>
                  </a:path>
                </a:pathLst>
              </a:custGeom>
              <a:solidFill>
                <a:srgbClr val="F5F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Barlow" panose="020B0604020202020204" charset="-94"/>
                  <a:ea typeface="+mn-ea"/>
                  <a:cs typeface="+mn-cs"/>
                </a:endParaRPr>
              </a:p>
            </p:txBody>
          </p:sp>
          <p:sp>
            <p:nvSpPr>
              <p:cNvPr id="95" name="Dikdörtgen 94"/>
              <p:cNvSpPr/>
              <p:nvPr/>
            </p:nvSpPr>
            <p:spPr>
              <a:xfrm>
                <a:off x="1922910" y="1746361"/>
                <a:ext cx="260180" cy="43701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tx1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800">
                  <a:latin typeface="Barlow" panose="020B0604020202020204" charset="-94"/>
                </a:endParaRPr>
              </a:p>
            </p:txBody>
          </p:sp>
          <p:sp>
            <p:nvSpPr>
              <p:cNvPr id="96" name="Dikdörtgen 95"/>
              <p:cNvSpPr/>
              <p:nvPr/>
            </p:nvSpPr>
            <p:spPr>
              <a:xfrm>
                <a:off x="2419348" y="1745462"/>
                <a:ext cx="260180" cy="43701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tx1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800">
                  <a:latin typeface="Barlow" panose="020B0604020202020204" charset="-94"/>
                </a:endParaRPr>
              </a:p>
            </p:txBody>
          </p:sp>
          <p:sp>
            <p:nvSpPr>
              <p:cNvPr id="97" name="Dikdörtgen 96"/>
              <p:cNvSpPr/>
              <p:nvPr/>
            </p:nvSpPr>
            <p:spPr>
              <a:xfrm>
                <a:off x="2200321" y="2106526"/>
                <a:ext cx="219027" cy="231925"/>
              </a:xfrm>
              <a:prstGeom prst="rect">
                <a:avLst/>
              </a:prstGeom>
              <a:solidFill>
                <a:schemeClr val="bg2"/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800">
                  <a:latin typeface="Barlow" panose="020B0604020202020204" charset="-94"/>
                </a:endParaRPr>
              </a:p>
            </p:txBody>
          </p:sp>
          <p:sp>
            <p:nvSpPr>
              <p:cNvPr id="99" name="Dikdörtgen 98"/>
              <p:cNvSpPr/>
              <p:nvPr/>
            </p:nvSpPr>
            <p:spPr>
              <a:xfrm>
                <a:off x="2200321" y="1748879"/>
                <a:ext cx="219027" cy="367315"/>
              </a:xfrm>
              <a:prstGeom prst="rect">
                <a:avLst/>
              </a:prstGeom>
              <a:solidFill>
                <a:schemeClr val="bg2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800">
                  <a:latin typeface="Barlow" panose="020B0604020202020204" charset="-94"/>
                </a:endParaRPr>
              </a:p>
            </p:txBody>
          </p:sp>
          <p:sp>
            <p:nvSpPr>
              <p:cNvPr id="100" name="Halka 99"/>
              <p:cNvSpPr/>
              <p:nvPr/>
            </p:nvSpPr>
            <p:spPr>
              <a:xfrm>
                <a:off x="2591986" y="2378646"/>
                <a:ext cx="121956" cy="66052"/>
              </a:xfrm>
              <a:prstGeom prst="donut">
                <a:avLst/>
              </a:prstGeom>
              <a:solidFill>
                <a:schemeClr val="tx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800">
                  <a:solidFill>
                    <a:schemeClr val="tx1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101" name="Halka 100"/>
              <p:cNvSpPr/>
              <p:nvPr/>
            </p:nvSpPr>
            <p:spPr>
              <a:xfrm>
                <a:off x="1949914" y="2389049"/>
                <a:ext cx="121956" cy="66052"/>
              </a:xfrm>
              <a:prstGeom prst="donut">
                <a:avLst/>
              </a:prstGeom>
              <a:solidFill>
                <a:schemeClr val="tx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800">
                  <a:solidFill>
                    <a:schemeClr val="tx1"/>
                  </a:solidFill>
                  <a:latin typeface="Barlow" panose="020B0604020202020204" charset="-94"/>
                </a:endParaRPr>
              </a:p>
            </p:txBody>
          </p:sp>
          <p:pic>
            <p:nvPicPr>
              <p:cNvPr id="102" name="Resim 10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2750" y="1213872"/>
                <a:ext cx="670618" cy="256054"/>
              </a:xfrm>
              <a:prstGeom prst="rect">
                <a:avLst/>
              </a:prstGeom>
            </p:spPr>
          </p:pic>
        </p:grpSp>
        <p:grpSp>
          <p:nvGrpSpPr>
            <p:cNvPr id="133" name="Grup 132"/>
            <p:cNvGrpSpPr/>
            <p:nvPr/>
          </p:nvGrpSpPr>
          <p:grpSpPr>
            <a:xfrm>
              <a:off x="7240025" y="221226"/>
              <a:ext cx="1396173" cy="1298725"/>
              <a:chOff x="5544857" y="1773459"/>
              <a:chExt cx="3166682" cy="2767500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6118541" y="3292589"/>
                <a:ext cx="220173" cy="220173"/>
              </a:xfrm>
              <a:prstGeom prst="ellipse">
                <a:avLst/>
              </a:prstGeom>
              <a:noFill/>
              <a:ln w="19050">
                <a:solidFill>
                  <a:srgbClr val="2985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800">
                  <a:latin typeface="Barlow" panose="020B0604020202020204" charset="-94"/>
                </a:endParaRPr>
              </a:p>
            </p:txBody>
          </p:sp>
          <p:pic>
            <p:nvPicPr>
              <p:cNvPr id="135" name="Picture 23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65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0999"/>
              <a:stretch/>
            </p:blipFill>
            <p:spPr>
              <a:xfrm rot="5852528">
                <a:off x="5652211" y="2723235"/>
                <a:ext cx="446645" cy="308189"/>
              </a:xfrm>
              <a:prstGeom prst="rect">
                <a:avLst/>
              </a:prstGeom>
            </p:spPr>
          </p:pic>
          <p:pic>
            <p:nvPicPr>
              <p:cNvPr id="136" name="Picture 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3461" y="1773460"/>
                <a:ext cx="814119" cy="2766374"/>
              </a:xfrm>
              <a:prstGeom prst="rect">
                <a:avLst/>
              </a:prstGeom>
            </p:spPr>
          </p:pic>
          <p:pic>
            <p:nvPicPr>
              <p:cNvPr id="137" name="Picture 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5652" y="1773459"/>
                <a:ext cx="831208" cy="2766361"/>
              </a:xfrm>
              <a:prstGeom prst="rect">
                <a:avLst/>
              </a:prstGeom>
            </p:spPr>
          </p:pic>
          <p:sp>
            <p:nvSpPr>
              <p:cNvPr id="138" name="Oval 137"/>
              <p:cNvSpPr/>
              <p:nvPr/>
            </p:nvSpPr>
            <p:spPr>
              <a:xfrm>
                <a:off x="6178929" y="3047974"/>
                <a:ext cx="196385" cy="196385"/>
              </a:xfrm>
              <a:prstGeom prst="ellipse">
                <a:avLst/>
              </a:prstGeom>
              <a:noFill/>
              <a:ln w="28575">
                <a:solidFill>
                  <a:srgbClr val="FF64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800">
                  <a:latin typeface="Barlow" panose="020B0604020202020204" charset="-94"/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7032328" y="2529817"/>
                <a:ext cx="196385" cy="196385"/>
              </a:xfrm>
              <a:prstGeom prst="ellipse">
                <a:avLst/>
              </a:prstGeom>
              <a:noFill/>
              <a:ln w="28575">
                <a:solidFill>
                  <a:srgbClr val="FF64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800">
                  <a:latin typeface="Barlow" panose="020B0604020202020204" charset="-94"/>
                </a:endParaRPr>
              </a:p>
            </p:txBody>
          </p:sp>
          <p:sp>
            <p:nvSpPr>
              <p:cNvPr id="142" name="Rectangle 18"/>
              <p:cNvSpPr/>
              <p:nvPr/>
            </p:nvSpPr>
            <p:spPr>
              <a:xfrm>
                <a:off x="5544857" y="1773459"/>
                <a:ext cx="197026" cy="27675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800">
                  <a:latin typeface="Barlow" panose="020B0604020202020204" charset="-94"/>
                </a:endParaRPr>
              </a:p>
            </p:txBody>
          </p:sp>
          <p:sp>
            <p:nvSpPr>
              <p:cNvPr id="143" name="Rectangle 1"/>
              <p:cNvSpPr/>
              <p:nvPr/>
            </p:nvSpPr>
            <p:spPr>
              <a:xfrm>
                <a:off x="7436807" y="1773459"/>
                <a:ext cx="1274732" cy="27663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800">
                  <a:latin typeface="Barlow" panose="020B0604020202020204" charset="-94"/>
                </a:endParaRPr>
              </a:p>
            </p:txBody>
          </p:sp>
          <p:pic>
            <p:nvPicPr>
              <p:cNvPr id="144" name="Picture 6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104"/>
              <a:stretch/>
            </p:blipFill>
            <p:spPr>
              <a:xfrm>
                <a:off x="7498007" y="2238500"/>
                <a:ext cx="1049462" cy="2269207"/>
              </a:xfrm>
              <a:prstGeom prst="rect">
                <a:avLst/>
              </a:prstGeom>
            </p:spPr>
          </p:pic>
          <p:sp>
            <p:nvSpPr>
              <p:cNvPr id="172" name="Oval 171"/>
              <p:cNvSpPr/>
              <p:nvPr/>
            </p:nvSpPr>
            <p:spPr>
              <a:xfrm>
                <a:off x="7687192" y="3320178"/>
                <a:ext cx="164996" cy="164996"/>
              </a:xfrm>
              <a:prstGeom prst="ellipse">
                <a:avLst/>
              </a:prstGeom>
              <a:noFill/>
              <a:ln w="28575">
                <a:solidFill>
                  <a:srgbClr val="FF64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800">
                  <a:latin typeface="Barlow" panose="020B0604020202020204" charset="-94"/>
                </a:endParaRPr>
              </a:p>
            </p:txBody>
          </p:sp>
        </p:grpSp>
        <p:pic>
          <p:nvPicPr>
            <p:cNvPr id="176" name="Picture 12" descr="Rfid Icons - 135 free vector icon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1077" y="211386"/>
              <a:ext cx="364780" cy="364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8" name="Rectangle 97"/>
            <p:cNvSpPr/>
            <p:nvPr/>
          </p:nvSpPr>
          <p:spPr>
            <a:xfrm>
              <a:off x="6423498" y="1"/>
              <a:ext cx="2248368" cy="52517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Barlow" panose="020B0604020202020204" charset="-94"/>
              </a:endParaRPr>
            </a:p>
          </p:txBody>
        </p:sp>
        <p:sp>
          <p:nvSpPr>
            <p:cNvPr id="179" name="Right Triangle 60"/>
            <p:cNvSpPr/>
            <p:nvPr/>
          </p:nvSpPr>
          <p:spPr>
            <a:xfrm rot="10800000">
              <a:off x="788619" y="2182875"/>
              <a:ext cx="307293" cy="352146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Barlow" panose="020B0604020202020204" charset="-94"/>
              </a:endParaRPr>
            </a:p>
          </p:txBody>
        </p:sp>
        <p:grpSp>
          <p:nvGrpSpPr>
            <p:cNvPr id="180" name="Group 54"/>
            <p:cNvGrpSpPr/>
            <p:nvPr/>
          </p:nvGrpSpPr>
          <p:grpSpPr>
            <a:xfrm>
              <a:off x="1095912" y="492899"/>
              <a:ext cx="395409" cy="3420844"/>
              <a:chOff x="5867399" y="1386681"/>
              <a:chExt cx="683871" cy="5181600"/>
            </a:xfrm>
          </p:grpSpPr>
          <p:sp>
            <p:nvSpPr>
              <p:cNvPr id="181" name="Rectangle 53"/>
              <p:cNvSpPr/>
              <p:nvPr/>
            </p:nvSpPr>
            <p:spPr>
              <a:xfrm>
                <a:off x="5867400" y="1504709"/>
                <a:ext cx="457200" cy="49455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63500" dir="10800000" sx="86000" sy="86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Barlow" panose="020B0604020202020204" charset="-94"/>
                </a:endParaRPr>
              </a:p>
            </p:txBody>
          </p:sp>
          <p:sp>
            <p:nvSpPr>
              <p:cNvPr id="182" name="Rectangle 52"/>
              <p:cNvSpPr/>
              <p:nvPr/>
            </p:nvSpPr>
            <p:spPr>
              <a:xfrm>
                <a:off x="5867399" y="1386681"/>
                <a:ext cx="683871" cy="5181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Barlow" panose="020B0604020202020204" charset="-94"/>
                </a:endParaRPr>
              </a:p>
            </p:txBody>
          </p:sp>
        </p:grpSp>
        <p:sp>
          <p:nvSpPr>
            <p:cNvPr id="183" name="Freeform 59"/>
            <p:cNvSpPr/>
            <p:nvPr/>
          </p:nvSpPr>
          <p:spPr>
            <a:xfrm>
              <a:off x="788619" y="1528889"/>
              <a:ext cx="1365251" cy="653986"/>
            </a:xfrm>
            <a:custGeom>
              <a:avLst/>
              <a:gdLst>
                <a:gd name="connsiteX0" fmla="*/ 0 w 2361236"/>
                <a:gd name="connsiteY0" fmla="*/ 0 h 990600"/>
                <a:gd name="connsiteX1" fmla="*/ 2361236 w 2361236"/>
                <a:gd name="connsiteY1" fmla="*/ 0 h 990600"/>
                <a:gd name="connsiteX2" fmla="*/ 2361236 w 2361236"/>
                <a:gd name="connsiteY2" fmla="*/ 495300 h 990600"/>
                <a:gd name="connsiteX3" fmla="*/ 1865936 w 2361236"/>
                <a:gd name="connsiteY3" fmla="*/ 990600 h 990600"/>
                <a:gd name="connsiteX4" fmla="*/ 0 w 2361236"/>
                <a:gd name="connsiteY4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1236" h="990600">
                  <a:moveTo>
                    <a:pt x="0" y="0"/>
                  </a:moveTo>
                  <a:lnTo>
                    <a:pt x="2361236" y="0"/>
                  </a:lnTo>
                  <a:lnTo>
                    <a:pt x="2361236" y="495300"/>
                  </a:lnTo>
                  <a:cubicBezTo>
                    <a:pt x="2361236" y="768847"/>
                    <a:pt x="2139483" y="990600"/>
                    <a:pt x="1865936" y="990600"/>
                  </a:cubicBezTo>
                  <a:lnTo>
                    <a:pt x="0" y="9906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Barlow" panose="020B0604020202020204" charset="-94"/>
              </a:endParaRPr>
            </a:p>
          </p:txBody>
        </p:sp>
        <p:sp>
          <p:nvSpPr>
            <p:cNvPr id="184" name="Right Triangle 79"/>
            <p:cNvSpPr/>
            <p:nvPr/>
          </p:nvSpPr>
          <p:spPr>
            <a:xfrm rot="10800000">
              <a:off x="5282567" y="3028024"/>
              <a:ext cx="307293" cy="352146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Barlow" panose="020B0604020202020204" charset="-94"/>
              </a:endParaRPr>
            </a:p>
          </p:txBody>
        </p:sp>
        <p:grpSp>
          <p:nvGrpSpPr>
            <p:cNvPr id="185" name="Group 80"/>
            <p:cNvGrpSpPr/>
            <p:nvPr/>
          </p:nvGrpSpPr>
          <p:grpSpPr>
            <a:xfrm>
              <a:off x="5589861" y="1338050"/>
              <a:ext cx="395409" cy="3420844"/>
              <a:chOff x="5867399" y="1386681"/>
              <a:chExt cx="683871" cy="5181600"/>
            </a:xfrm>
          </p:grpSpPr>
          <p:sp>
            <p:nvSpPr>
              <p:cNvPr id="186" name="Rectangle 84"/>
              <p:cNvSpPr/>
              <p:nvPr/>
            </p:nvSpPr>
            <p:spPr>
              <a:xfrm>
                <a:off x="5867400" y="1504709"/>
                <a:ext cx="457200" cy="49455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63500" dir="10800000" sx="86000" sy="86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Barlow" panose="020B0604020202020204" charset="-94"/>
                </a:endParaRPr>
              </a:p>
            </p:txBody>
          </p:sp>
          <p:sp>
            <p:nvSpPr>
              <p:cNvPr id="187" name="Rectangle 85"/>
              <p:cNvSpPr/>
              <p:nvPr/>
            </p:nvSpPr>
            <p:spPr>
              <a:xfrm>
                <a:off x="5867399" y="1386681"/>
                <a:ext cx="683871" cy="5181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Barlow" panose="020B0604020202020204" charset="-94"/>
                </a:endParaRPr>
              </a:p>
            </p:txBody>
          </p:sp>
        </p:grpSp>
        <p:sp>
          <p:nvSpPr>
            <p:cNvPr id="188" name="Freeform 81"/>
            <p:cNvSpPr/>
            <p:nvPr/>
          </p:nvSpPr>
          <p:spPr>
            <a:xfrm>
              <a:off x="5282567" y="2374039"/>
              <a:ext cx="1365251" cy="653986"/>
            </a:xfrm>
            <a:custGeom>
              <a:avLst/>
              <a:gdLst>
                <a:gd name="connsiteX0" fmla="*/ 0 w 2361236"/>
                <a:gd name="connsiteY0" fmla="*/ 0 h 990600"/>
                <a:gd name="connsiteX1" fmla="*/ 2361236 w 2361236"/>
                <a:gd name="connsiteY1" fmla="*/ 0 h 990600"/>
                <a:gd name="connsiteX2" fmla="*/ 2361236 w 2361236"/>
                <a:gd name="connsiteY2" fmla="*/ 495300 h 990600"/>
                <a:gd name="connsiteX3" fmla="*/ 1865936 w 2361236"/>
                <a:gd name="connsiteY3" fmla="*/ 990600 h 990600"/>
                <a:gd name="connsiteX4" fmla="*/ 0 w 2361236"/>
                <a:gd name="connsiteY4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1236" h="990600">
                  <a:moveTo>
                    <a:pt x="0" y="0"/>
                  </a:moveTo>
                  <a:lnTo>
                    <a:pt x="2361236" y="0"/>
                  </a:lnTo>
                  <a:lnTo>
                    <a:pt x="2361236" y="495300"/>
                  </a:lnTo>
                  <a:cubicBezTo>
                    <a:pt x="2361236" y="768847"/>
                    <a:pt x="2139483" y="990600"/>
                    <a:pt x="1865936" y="990600"/>
                  </a:cubicBezTo>
                  <a:lnTo>
                    <a:pt x="0" y="9906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Barlow" panose="020B0604020202020204" charset="-94"/>
              </a:endParaRPr>
            </a:p>
          </p:txBody>
        </p:sp>
        <p:sp>
          <p:nvSpPr>
            <p:cNvPr id="189" name="Right Triangle 71"/>
            <p:cNvSpPr/>
            <p:nvPr/>
          </p:nvSpPr>
          <p:spPr>
            <a:xfrm rot="10800000">
              <a:off x="3784584" y="2182875"/>
              <a:ext cx="307293" cy="352146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Barlow" panose="020B0604020202020204" charset="-94"/>
              </a:endParaRPr>
            </a:p>
          </p:txBody>
        </p:sp>
        <p:grpSp>
          <p:nvGrpSpPr>
            <p:cNvPr id="190" name="Group 72"/>
            <p:cNvGrpSpPr/>
            <p:nvPr/>
          </p:nvGrpSpPr>
          <p:grpSpPr>
            <a:xfrm>
              <a:off x="4091877" y="492899"/>
              <a:ext cx="395409" cy="3420844"/>
              <a:chOff x="5867399" y="1386681"/>
              <a:chExt cx="683871" cy="5181600"/>
            </a:xfrm>
          </p:grpSpPr>
          <p:sp>
            <p:nvSpPr>
              <p:cNvPr id="191" name="Rectangle 76"/>
              <p:cNvSpPr/>
              <p:nvPr/>
            </p:nvSpPr>
            <p:spPr>
              <a:xfrm>
                <a:off x="5867400" y="1504709"/>
                <a:ext cx="457200" cy="49455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63500" dir="10800000" sx="86000" sy="86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Barlow" panose="020B0604020202020204" charset="-94"/>
                </a:endParaRPr>
              </a:p>
            </p:txBody>
          </p:sp>
          <p:sp>
            <p:nvSpPr>
              <p:cNvPr id="192" name="Rectangle 77"/>
              <p:cNvSpPr/>
              <p:nvPr/>
            </p:nvSpPr>
            <p:spPr>
              <a:xfrm>
                <a:off x="5867399" y="1386681"/>
                <a:ext cx="683871" cy="5181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Barlow" panose="020B0604020202020204" charset="-94"/>
                </a:endParaRPr>
              </a:p>
            </p:txBody>
          </p:sp>
        </p:grpSp>
        <p:sp>
          <p:nvSpPr>
            <p:cNvPr id="193" name="Freeform 73"/>
            <p:cNvSpPr/>
            <p:nvPr/>
          </p:nvSpPr>
          <p:spPr>
            <a:xfrm>
              <a:off x="3784584" y="1528889"/>
              <a:ext cx="1365251" cy="653986"/>
            </a:xfrm>
            <a:custGeom>
              <a:avLst/>
              <a:gdLst>
                <a:gd name="connsiteX0" fmla="*/ 0 w 2361236"/>
                <a:gd name="connsiteY0" fmla="*/ 0 h 990600"/>
                <a:gd name="connsiteX1" fmla="*/ 2361236 w 2361236"/>
                <a:gd name="connsiteY1" fmla="*/ 0 h 990600"/>
                <a:gd name="connsiteX2" fmla="*/ 2361236 w 2361236"/>
                <a:gd name="connsiteY2" fmla="*/ 495300 h 990600"/>
                <a:gd name="connsiteX3" fmla="*/ 1865936 w 2361236"/>
                <a:gd name="connsiteY3" fmla="*/ 990600 h 990600"/>
                <a:gd name="connsiteX4" fmla="*/ 0 w 2361236"/>
                <a:gd name="connsiteY4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1236" h="990600">
                  <a:moveTo>
                    <a:pt x="0" y="0"/>
                  </a:moveTo>
                  <a:lnTo>
                    <a:pt x="2361236" y="0"/>
                  </a:lnTo>
                  <a:lnTo>
                    <a:pt x="2361236" y="495300"/>
                  </a:lnTo>
                  <a:cubicBezTo>
                    <a:pt x="2361236" y="768847"/>
                    <a:pt x="2139483" y="990600"/>
                    <a:pt x="1865936" y="990600"/>
                  </a:cubicBezTo>
                  <a:lnTo>
                    <a:pt x="0" y="9906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Barlow" panose="020B0604020202020204" charset="-94"/>
              </a:endParaRPr>
            </a:p>
          </p:txBody>
        </p:sp>
        <p:sp>
          <p:nvSpPr>
            <p:cNvPr id="194" name="Metin kutusu 193"/>
            <p:cNvSpPr txBox="1"/>
            <p:nvPr/>
          </p:nvSpPr>
          <p:spPr>
            <a:xfrm>
              <a:off x="779357" y="1548212"/>
              <a:ext cx="12072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b="1" dirty="0">
                  <a:solidFill>
                    <a:schemeClr val="bg1"/>
                  </a:solidFill>
                  <a:latin typeface="Barlow" panose="020B0604020202020204" charset="-94"/>
                  <a:cs typeface="Calibri" panose="020F0502020204030204" pitchFamily="34" charset="0"/>
                </a:rPr>
                <a:t>YOĞUN BAKIM BİLGİ YÖNETİM SİSTEMİ</a:t>
              </a:r>
            </a:p>
          </p:txBody>
        </p:sp>
        <p:sp>
          <p:nvSpPr>
            <p:cNvPr id="195" name="Metin kutusu 194"/>
            <p:cNvSpPr txBox="1"/>
            <p:nvPr/>
          </p:nvSpPr>
          <p:spPr>
            <a:xfrm>
              <a:off x="1142281" y="2269520"/>
              <a:ext cx="935059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100" dirty="0">
                  <a:latin typeface="Barlow" panose="020B0604020202020204" charset="-94"/>
                  <a:cs typeface="Calibri" panose="020F0502020204030204" pitchFamily="34" charset="0"/>
                </a:rPr>
                <a:t>36 Aylık Lisans Kiralama </a:t>
              </a:r>
            </a:p>
          </p:txBody>
        </p:sp>
        <p:sp>
          <p:nvSpPr>
            <p:cNvPr id="196" name="Metin kutusu 195"/>
            <p:cNvSpPr txBox="1"/>
            <p:nvPr/>
          </p:nvSpPr>
          <p:spPr>
            <a:xfrm>
              <a:off x="2359247" y="2516758"/>
              <a:ext cx="1207205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" dirty="0">
                  <a:solidFill>
                    <a:schemeClr val="bg1"/>
                  </a:solidFill>
                  <a:latin typeface="Barlow" panose="020B0604020202020204" charset="-94"/>
                  <a:cs typeface="Calibri" panose="020F0502020204030204" pitchFamily="34" charset="0"/>
                </a:rPr>
                <a:t>İLAÇ PAKETLEME CİHAZI</a:t>
              </a:r>
            </a:p>
          </p:txBody>
        </p:sp>
        <p:grpSp>
          <p:nvGrpSpPr>
            <p:cNvPr id="197" name="Grup 196"/>
            <p:cNvGrpSpPr/>
            <p:nvPr/>
          </p:nvGrpSpPr>
          <p:grpSpPr>
            <a:xfrm>
              <a:off x="2286601" y="1338050"/>
              <a:ext cx="1365251" cy="3420844"/>
              <a:chOff x="2545387" y="2069431"/>
              <a:chExt cx="2111504" cy="5290692"/>
            </a:xfrm>
          </p:grpSpPr>
          <p:sp>
            <p:nvSpPr>
              <p:cNvPr id="198" name="Right Triangle 63"/>
              <p:cNvSpPr/>
              <p:nvPr/>
            </p:nvSpPr>
            <p:spPr>
              <a:xfrm rot="10800000">
                <a:off x="2545388" y="4683152"/>
                <a:ext cx="475261" cy="54463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Barlow" panose="020B0604020202020204" charset="-94"/>
                </a:endParaRPr>
              </a:p>
            </p:txBody>
          </p:sp>
          <p:grpSp>
            <p:nvGrpSpPr>
              <p:cNvPr id="199" name="Group 64"/>
              <p:cNvGrpSpPr/>
              <p:nvPr/>
            </p:nvGrpSpPr>
            <p:grpSpPr>
              <a:xfrm>
                <a:off x="3020649" y="2069431"/>
                <a:ext cx="611542" cy="5290692"/>
                <a:chOff x="5867399" y="1386681"/>
                <a:chExt cx="683871" cy="5181600"/>
              </a:xfrm>
            </p:grpSpPr>
            <p:sp>
              <p:nvSpPr>
                <p:cNvPr id="202" name="Rectangle 68"/>
                <p:cNvSpPr/>
                <p:nvPr/>
              </p:nvSpPr>
              <p:spPr>
                <a:xfrm>
                  <a:off x="5867400" y="1504709"/>
                  <a:ext cx="457200" cy="49455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27000" dist="63500" dir="10800000" sx="86000" sy="86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latin typeface="Barlow" panose="020B0604020202020204" charset="-94"/>
                  </a:endParaRPr>
                </a:p>
              </p:txBody>
            </p:sp>
            <p:sp>
              <p:nvSpPr>
                <p:cNvPr id="203" name="Rectangle 69"/>
                <p:cNvSpPr/>
                <p:nvPr/>
              </p:nvSpPr>
              <p:spPr>
                <a:xfrm>
                  <a:off x="5867399" y="1386681"/>
                  <a:ext cx="683871" cy="5181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latin typeface="Barlow" panose="020B0604020202020204" charset="-94"/>
                  </a:endParaRPr>
                </a:p>
              </p:txBody>
            </p:sp>
          </p:grpSp>
          <p:sp>
            <p:nvSpPr>
              <p:cNvPr id="200" name="Freeform 65"/>
              <p:cNvSpPr/>
              <p:nvPr/>
            </p:nvSpPr>
            <p:spPr>
              <a:xfrm>
                <a:off x="2545387" y="3682355"/>
                <a:ext cx="2111504" cy="1011456"/>
              </a:xfrm>
              <a:custGeom>
                <a:avLst/>
                <a:gdLst>
                  <a:gd name="connsiteX0" fmla="*/ 0 w 2361236"/>
                  <a:gd name="connsiteY0" fmla="*/ 0 h 990600"/>
                  <a:gd name="connsiteX1" fmla="*/ 2361236 w 2361236"/>
                  <a:gd name="connsiteY1" fmla="*/ 0 h 990600"/>
                  <a:gd name="connsiteX2" fmla="*/ 2361236 w 2361236"/>
                  <a:gd name="connsiteY2" fmla="*/ 495300 h 990600"/>
                  <a:gd name="connsiteX3" fmla="*/ 1865936 w 2361236"/>
                  <a:gd name="connsiteY3" fmla="*/ 990600 h 990600"/>
                  <a:gd name="connsiteX4" fmla="*/ 0 w 2361236"/>
                  <a:gd name="connsiteY4" fmla="*/ 990600 h 99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1236" h="990600">
                    <a:moveTo>
                      <a:pt x="0" y="0"/>
                    </a:moveTo>
                    <a:lnTo>
                      <a:pt x="2361236" y="0"/>
                    </a:lnTo>
                    <a:lnTo>
                      <a:pt x="2361236" y="495300"/>
                    </a:lnTo>
                    <a:cubicBezTo>
                      <a:pt x="2361236" y="768847"/>
                      <a:pt x="2139483" y="990600"/>
                      <a:pt x="1865936" y="990600"/>
                    </a:cubicBezTo>
                    <a:lnTo>
                      <a:pt x="0" y="990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Barlow" panose="020B0604020202020204" charset="-94"/>
                </a:endParaRPr>
              </a:p>
            </p:txBody>
          </p:sp>
          <p:sp>
            <p:nvSpPr>
              <p:cNvPr id="201" name="Metin kutusu 200"/>
              <p:cNvSpPr txBox="1"/>
              <p:nvPr/>
            </p:nvSpPr>
            <p:spPr>
              <a:xfrm>
                <a:off x="3096416" y="4757482"/>
                <a:ext cx="1446167" cy="666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100" dirty="0" smtClean="0">
                    <a:latin typeface="Barlow" panose="020B0604020202020204" charset="-94"/>
                    <a:cs typeface="Calibri" panose="020F0502020204030204" pitchFamily="34" charset="0"/>
                  </a:rPr>
                  <a:t>Demirbaş Alımı</a:t>
                </a:r>
                <a:endParaRPr lang="tr-TR" sz="1100" dirty="0">
                  <a:latin typeface="Barlow" panose="020B0604020202020204" charset="-94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04" name="Metin kutusu 203"/>
            <p:cNvSpPr txBox="1"/>
            <p:nvPr/>
          </p:nvSpPr>
          <p:spPr>
            <a:xfrm>
              <a:off x="3903063" y="1506420"/>
              <a:ext cx="12072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b="1" dirty="0">
                  <a:solidFill>
                    <a:schemeClr val="bg1"/>
                  </a:solidFill>
                  <a:latin typeface="Barlow" panose="020B0604020202020204" charset="-94"/>
                  <a:cs typeface="Calibri" panose="020F0502020204030204" pitchFamily="34" charset="0"/>
                </a:rPr>
                <a:t>MOBİL BİLGİSAYAR (TRUVA)</a:t>
              </a:r>
            </a:p>
          </p:txBody>
        </p:sp>
        <p:sp>
          <p:nvSpPr>
            <p:cNvPr id="205" name="Metin kutusu 204"/>
            <p:cNvSpPr txBox="1"/>
            <p:nvPr/>
          </p:nvSpPr>
          <p:spPr>
            <a:xfrm>
              <a:off x="4145537" y="2271843"/>
              <a:ext cx="9350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100" dirty="0" smtClean="0">
                  <a:latin typeface="Barlow" panose="020B0604020202020204" charset="-94"/>
                  <a:cs typeface="Calibri" panose="020F0502020204030204" pitchFamily="34" charset="0"/>
                </a:rPr>
                <a:t>Demirbaş </a:t>
              </a:r>
              <a:r>
                <a:rPr lang="tr-TR" sz="1100" dirty="0">
                  <a:latin typeface="Barlow" panose="020B0604020202020204" charset="-94"/>
                  <a:cs typeface="Calibri" panose="020F0502020204030204" pitchFamily="34" charset="0"/>
                </a:rPr>
                <a:t>Alımı</a:t>
              </a:r>
            </a:p>
          </p:txBody>
        </p:sp>
        <p:sp>
          <p:nvSpPr>
            <p:cNvPr id="206" name="Metin kutusu 205"/>
            <p:cNvSpPr txBox="1"/>
            <p:nvPr/>
          </p:nvSpPr>
          <p:spPr>
            <a:xfrm>
              <a:off x="5437059" y="2484413"/>
              <a:ext cx="12072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b="1" dirty="0">
                  <a:solidFill>
                    <a:schemeClr val="bg1"/>
                  </a:solidFill>
                  <a:latin typeface="Barlow" panose="020B0604020202020204" charset="-94"/>
                  <a:cs typeface="Calibri" panose="020F0502020204030204" pitchFamily="34" charset="0"/>
                </a:rPr>
                <a:t>EL TERMİNALİ</a:t>
              </a:r>
            </a:p>
          </p:txBody>
        </p:sp>
        <p:sp>
          <p:nvSpPr>
            <p:cNvPr id="207" name="Rectangle 69"/>
            <p:cNvSpPr/>
            <p:nvPr/>
          </p:nvSpPr>
          <p:spPr>
            <a:xfrm>
              <a:off x="6708537" y="873869"/>
              <a:ext cx="395409" cy="3420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Barlow" panose="020B0604020202020204" charset="-94"/>
              </a:endParaRPr>
            </a:p>
          </p:txBody>
        </p:sp>
        <p:grpSp>
          <p:nvGrpSpPr>
            <p:cNvPr id="208" name="Grup 207"/>
            <p:cNvGrpSpPr/>
            <p:nvPr/>
          </p:nvGrpSpPr>
          <p:grpSpPr>
            <a:xfrm>
              <a:off x="6822036" y="506051"/>
              <a:ext cx="1365251" cy="3420844"/>
              <a:chOff x="2545388" y="2069431"/>
              <a:chExt cx="2111504" cy="5290692"/>
            </a:xfrm>
          </p:grpSpPr>
          <p:sp>
            <p:nvSpPr>
              <p:cNvPr id="209" name="Right Triangle 63"/>
              <p:cNvSpPr/>
              <p:nvPr/>
            </p:nvSpPr>
            <p:spPr>
              <a:xfrm rot="10800000">
                <a:off x="2545388" y="4683152"/>
                <a:ext cx="475261" cy="544630"/>
              </a:xfrm>
              <a:prstGeom prst="rtTriangl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Barlow" panose="020B0604020202020204" charset="-94"/>
                </a:endParaRPr>
              </a:p>
            </p:txBody>
          </p:sp>
          <p:grpSp>
            <p:nvGrpSpPr>
              <p:cNvPr id="210" name="Group 64"/>
              <p:cNvGrpSpPr/>
              <p:nvPr/>
            </p:nvGrpSpPr>
            <p:grpSpPr>
              <a:xfrm>
                <a:off x="3020651" y="2069431"/>
                <a:ext cx="720300" cy="5290692"/>
                <a:chOff x="5867400" y="1386681"/>
                <a:chExt cx="805492" cy="5181600"/>
              </a:xfrm>
            </p:grpSpPr>
            <p:sp>
              <p:nvSpPr>
                <p:cNvPr id="213" name="Rectangle 68"/>
                <p:cNvSpPr/>
                <p:nvPr/>
              </p:nvSpPr>
              <p:spPr>
                <a:xfrm>
                  <a:off x="5867400" y="1504709"/>
                  <a:ext cx="457200" cy="49455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27000" dist="63500" dir="10800000" sx="86000" sy="86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latin typeface="Barlow" panose="020B0604020202020204" charset="-94"/>
                  </a:endParaRPr>
                </a:p>
              </p:txBody>
            </p:sp>
            <p:sp>
              <p:nvSpPr>
                <p:cNvPr id="214" name="Rectangle 69"/>
                <p:cNvSpPr/>
                <p:nvPr/>
              </p:nvSpPr>
              <p:spPr>
                <a:xfrm>
                  <a:off x="5989021" y="1386681"/>
                  <a:ext cx="683871" cy="5181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latin typeface="Barlow" panose="020B0604020202020204" charset="-94"/>
                  </a:endParaRPr>
                </a:p>
              </p:txBody>
            </p:sp>
          </p:grpSp>
          <p:sp>
            <p:nvSpPr>
              <p:cNvPr id="211" name="Freeform 65"/>
              <p:cNvSpPr/>
              <p:nvPr/>
            </p:nvSpPr>
            <p:spPr>
              <a:xfrm>
                <a:off x="2545388" y="3671697"/>
                <a:ext cx="2111504" cy="1011456"/>
              </a:xfrm>
              <a:custGeom>
                <a:avLst/>
                <a:gdLst>
                  <a:gd name="connsiteX0" fmla="*/ 0 w 2361236"/>
                  <a:gd name="connsiteY0" fmla="*/ 0 h 990600"/>
                  <a:gd name="connsiteX1" fmla="*/ 2361236 w 2361236"/>
                  <a:gd name="connsiteY1" fmla="*/ 0 h 990600"/>
                  <a:gd name="connsiteX2" fmla="*/ 2361236 w 2361236"/>
                  <a:gd name="connsiteY2" fmla="*/ 495300 h 990600"/>
                  <a:gd name="connsiteX3" fmla="*/ 1865936 w 2361236"/>
                  <a:gd name="connsiteY3" fmla="*/ 990600 h 990600"/>
                  <a:gd name="connsiteX4" fmla="*/ 0 w 2361236"/>
                  <a:gd name="connsiteY4" fmla="*/ 990600 h 99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1236" h="990600">
                    <a:moveTo>
                      <a:pt x="0" y="0"/>
                    </a:moveTo>
                    <a:lnTo>
                      <a:pt x="2361236" y="0"/>
                    </a:lnTo>
                    <a:lnTo>
                      <a:pt x="2361236" y="495300"/>
                    </a:lnTo>
                    <a:cubicBezTo>
                      <a:pt x="2361236" y="768847"/>
                      <a:pt x="2139483" y="990600"/>
                      <a:pt x="1865936" y="990600"/>
                    </a:cubicBezTo>
                    <a:lnTo>
                      <a:pt x="0" y="99060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Barlow" panose="020B0604020202020204" charset="-94"/>
                </a:endParaRPr>
              </a:p>
            </p:txBody>
          </p:sp>
          <p:sp>
            <p:nvSpPr>
              <p:cNvPr id="212" name="Metin kutusu 211"/>
              <p:cNvSpPr txBox="1"/>
              <p:nvPr/>
            </p:nvSpPr>
            <p:spPr>
              <a:xfrm>
                <a:off x="3028967" y="4792223"/>
                <a:ext cx="1468990" cy="928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100" dirty="0" smtClean="0">
                    <a:latin typeface="Barlow" panose="020B0604020202020204" charset="-94"/>
                    <a:cs typeface="Calibri" panose="020F0502020204030204" pitchFamily="34" charset="0"/>
                  </a:rPr>
                  <a:t>36 </a:t>
                </a:r>
                <a:r>
                  <a:rPr lang="tr-TR" sz="1100" dirty="0">
                    <a:latin typeface="Barlow" panose="020B0604020202020204" charset="-94"/>
                    <a:cs typeface="Calibri" panose="020F0502020204030204" pitchFamily="34" charset="0"/>
                  </a:rPr>
                  <a:t>Aylık Lisans Kiralama </a:t>
                </a:r>
              </a:p>
            </p:txBody>
          </p:sp>
        </p:grpSp>
        <p:sp>
          <p:nvSpPr>
            <p:cNvPr id="215" name="Metin kutusu 214"/>
            <p:cNvSpPr txBox="1"/>
            <p:nvPr/>
          </p:nvSpPr>
          <p:spPr>
            <a:xfrm>
              <a:off x="6821616" y="1519416"/>
              <a:ext cx="1416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b="1" dirty="0" smtClean="0">
                  <a:solidFill>
                    <a:schemeClr val="bg1"/>
                  </a:solidFill>
                  <a:latin typeface="Barlow" panose="020B0604020202020204" charset="-94"/>
                  <a:cs typeface="Calibri" panose="020F0502020204030204" pitchFamily="34" charset="0"/>
                </a:rPr>
                <a:t>GERÇEK ZAMANLI DEMİRBAŞ VE HASTA TAKİBİ</a:t>
              </a:r>
              <a:endParaRPr lang="tr-TR" sz="1200" b="1" dirty="0">
                <a:solidFill>
                  <a:schemeClr val="bg1"/>
                </a:solidFill>
                <a:latin typeface="Barlow" panose="020B0604020202020204" charset="-94"/>
                <a:cs typeface="Calibri" panose="020F0502020204030204" pitchFamily="34" charset="0"/>
              </a:endParaRPr>
            </a:p>
          </p:txBody>
        </p:sp>
        <p:sp>
          <p:nvSpPr>
            <p:cNvPr id="216" name="Metin kutusu 215"/>
            <p:cNvSpPr txBox="1"/>
            <p:nvPr/>
          </p:nvSpPr>
          <p:spPr>
            <a:xfrm>
              <a:off x="2392331" y="2393378"/>
              <a:ext cx="12072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b="1" dirty="0">
                  <a:solidFill>
                    <a:schemeClr val="bg1"/>
                  </a:solidFill>
                  <a:latin typeface="Barlow" panose="020B0604020202020204" charset="-94"/>
                  <a:cs typeface="Calibri" panose="020F0502020204030204" pitchFamily="34" charset="0"/>
                </a:rPr>
                <a:t>İLAÇ PAKETLEME CİHAZI</a:t>
              </a:r>
            </a:p>
          </p:txBody>
        </p:sp>
        <p:pic>
          <p:nvPicPr>
            <p:cNvPr id="217" name="Resim 2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268" y="386767"/>
              <a:ext cx="1010956" cy="1103387"/>
            </a:xfrm>
            <a:prstGeom prst="rect">
              <a:avLst/>
            </a:prstGeom>
          </p:spPr>
        </p:pic>
        <p:grpSp>
          <p:nvGrpSpPr>
            <p:cNvPr id="218" name="Grup 217"/>
            <p:cNvGrpSpPr/>
            <p:nvPr/>
          </p:nvGrpSpPr>
          <p:grpSpPr>
            <a:xfrm>
              <a:off x="2630101" y="1402494"/>
              <a:ext cx="1003795" cy="929192"/>
              <a:chOff x="1635617" y="1828800"/>
              <a:chExt cx="4958365" cy="2215166"/>
            </a:xfrm>
          </p:grpSpPr>
          <p:sp>
            <p:nvSpPr>
              <p:cNvPr id="219" name="Dikdörtgen 218"/>
              <p:cNvSpPr/>
              <p:nvPr/>
            </p:nvSpPr>
            <p:spPr>
              <a:xfrm>
                <a:off x="1635617" y="3178666"/>
                <a:ext cx="4958365" cy="363425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solidFill>
                  <a:srgbClr val="E7E6E6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91251">
                  <a:buClrTx/>
                  <a:defRPr/>
                </a:pPr>
                <a:endParaRPr lang="tr-TR" sz="800">
                  <a:solidFill>
                    <a:prstClr val="white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220" name="Dikdörtgen 219"/>
              <p:cNvSpPr/>
              <p:nvPr/>
            </p:nvSpPr>
            <p:spPr>
              <a:xfrm>
                <a:off x="2073579" y="1828800"/>
                <a:ext cx="1204399" cy="2215166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91251">
                  <a:buClrTx/>
                  <a:defRPr/>
                </a:pPr>
                <a:endParaRPr lang="tr-TR" sz="800">
                  <a:solidFill>
                    <a:prstClr val="white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221" name="Dikdörtgen 220"/>
              <p:cNvSpPr/>
              <p:nvPr/>
            </p:nvSpPr>
            <p:spPr>
              <a:xfrm>
                <a:off x="1635617" y="3178666"/>
                <a:ext cx="4958365" cy="61435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solidFill>
                  <a:srgbClr val="E7E6E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91251">
                  <a:buClrTx/>
                  <a:defRPr/>
                </a:pPr>
                <a:endParaRPr lang="tr-TR" sz="800">
                  <a:solidFill>
                    <a:prstClr val="white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222" name="Tek Köşesi Yuvarlatılmış Dikdörtgen 221"/>
              <p:cNvSpPr/>
              <p:nvPr/>
            </p:nvSpPr>
            <p:spPr>
              <a:xfrm>
                <a:off x="3277978" y="3542092"/>
                <a:ext cx="3316004" cy="501874"/>
              </a:xfrm>
              <a:prstGeom prst="round1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91251">
                  <a:buClrTx/>
                  <a:defRPr/>
                </a:pPr>
                <a:endParaRPr lang="tr-TR" sz="800">
                  <a:solidFill>
                    <a:prstClr val="white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3450034" y="3040219"/>
                <a:ext cx="375397" cy="138448"/>
              </a:xfrm>
              <a:prstGeom prst="ellipse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91251">
                  <a:buClrTx/>
                  <a:defRPr/>
                </a:pPr>
                <a:endParaRPr lang="tr-TR" sz="800">
                  <a:solidFill>
                    <a:prstClr val="white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4286856" y="3040217"/>
                <a:ext cx="375397" cy="138448"/>
              </a:xfrm>
              <a:prstGeom prst="ellipse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91251">
                  <a:buClrTx/>
                  <a:defRPr/>
                </a:pPr>
                <a:endParaRPr lang="tr-TR" sz="800">
                  <a:solidFill>
                    <a:prstClr val="white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5022008" y="3071367"/>
                <a:ext cx="375397" cy="89414"/>
              </a:xfrm>
              <a:prstGeom prst="ellipse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91251">
                  <a:buClrTx/>
                  <a:defRPr/>
                </a:pPr>
                <a:endParaRPr lang="tr-TR" sz="800">
                  <a:solidFill>
                    <a:prstClr val="white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226" name="Dikdörtgen 225"/>
              <p:cNvSpPr/>
              <p:nvPr/>
            </p:nvSpPr>
            <p:spPr>
              <a:xfrm>
                <a:off x="2846536" y="1965093"/>
                <a:ext cx="603498" cy="573251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91251">
                  <a:buClrTx/>
                  <a:defRPr/>
                </a:pPr>
                <a:endParaRPr lang="tr-TR" sz="800" dirty="0">
                  <a:solidFill>
                    <a:prstClr val="white"/>
                  </a:solidFill>
                  <a:latin typeface="Barlow" panose="020B0604020202020204" charset="-94"/>
                </a:endParaRPr>
              </a:p>
            </p:txBody>
          </p:sp>
          <p:cxnSp>
            <p:nvCxnSpPr>
              <p:cNvPr id="227" name="Düz Bağlayıcı 226"/>
              <p:cNvCxnSpPr/>
              <p:nvPr/>
            </p:nvCxnSpPr>
            <p:spPr>
              <a:xfrm>
                <a:off x="2987899" y="2125014"/>
                <a:ext cx="290079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8" name="Düz Bağlayıcı 227"/>
              <p:cNvCxnSpPr/>
              <p:nvPr/>
            </p:nvCxnSpPr>
            <p:spPr>
              <a:xfrm>
                <a:off x="2987899" y="2251718"/>
                <a:ext cx="290079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/>
                </a:solidFill>
                <a:prstDash val="sysDash"/>
                <a:miter lim="800000"/>
              </a:ln>
              <a:effectLst/>
            </p:spPr>
          </p:cxnSp>
        </p:grpSp>
        <p:sp>
          <p:nvSpPr>
            <p:cNvPr id="229" name="Freeform 6"/>
            <p:cNvSpPr>
              <a:spLocks noEditPoints="1"/>
            </p:cNvSpPr>
            <p:nvPr/>
          </p:nvSpPr>
          <p:spPr bwMode="auto">
            <a:xfrm>
              <a:off x="5884969" y="1490154"/>
              <a:ext cx="452488" cy="779366"/>
            </a:xfrm>
            <a:custGeom>
              <a:avLst/>
              <a:gdLst>
                <a:gd name="T0" fmla="*/ 1022 w 1022"/>
                <a:gd name="T1" fmla="*/ 890 h 2118"/>
                <a:gd name="T2" fmla="*/ 1022 w 1022"/>
                <a:gd name="T3" fmla="*/ 157 h 2118"/>
                <a:gd name="T4" fmla="*/ 1014 w 1022"/>
                <a:gd name="T5" fmla="*/ 101 h 2118"/>
                <a:gd name="T6" fmla="*/ 868 w 1022"/>
                <a:gd name="T7" fmla="*/ 1 h 2118"/>
                <a:gd name="T8" fmla="*/ 162 w 1022"/>
                <a:gd name="T9" fmla="*/ 0 h 2118"/>
                <a:gd name="T10" fmla="*/ 87 w 1022"/>
                <a:gd name="T11" fmla="*/ 16 h 2118"/>
                <a:gd name="T12" fmla="*/ 14 w 1022"/>
                <a:gd name="T13" fmla="*/ 91 h 2118"/>
                <a:gd name="T14" fmla="*/ 0 w 1022"/>
                <a:gd name="T15" fmla="*/ 166 h 2118"/>
                <a:gd name="T16" fmla="*/ 0 w 1022"/>
                <a:gd name="T17" fmla="*/ 1953 h 2118"/>
                <a:gd name="T18" fmla="*/ 1 w 1022"/>
                <a:gd name="T19" fmla="*/ 1967 h 2118"/>
                <a:gd name="T20" fmla="*/ 38 w 1022"/>
                <a:gd name="T21" fmla="*/ 2064 h 2118"/>
                <a:gd name="T22" fmla="*/ 137 w 1022"/>
                <a:gd name="T23" fmla="*/ 2115 h 2118"/>
                <a:gd name="T24" fmla="*/ 226 w 1022"/>
                <a:gd name="T25" fmla="*/ 2117 h 2118"/>
                <a:gd name="T26" fmla="*/ 872 w 1022"/>
                <a:gd name="T27" fmla="*/ 2117 h 2118"/>
                <a:gd name="T28" fmla="*/ 977 w 1022"/>
                <a:gd name="T29" fmla="*/ 2072 h 2118"/>
                <a:gd name="T30" fmla="*/ 1022 w 1022"/>
                <a:gd name="T31" fmla="*/ 1957 h 2118"/>
                <a:gd name="T32" fmla="*/ 1022 w 1022"/>
                <a:gd name="T33" fmla="*/ 890 h 2118"/>
                <a:gd name="T34" fmla="*/ 428 w 1022"/>
                <a:gd name="T35" fmla="*/ 127 h 2118"/>
                <a:gd name="T36" fmla="*/ 442 w 1022"/>
                <a:gd name="T37" fmla="*/ 116 h 2118"/>
                <a:gd name="T38" fmla="*/ 512 w 1022"/>
                <a:gd name="T39" fmla="*/ 117 h 2118"/>
                <a:gd name="T40" fmla="*/ 576 w 1022"/>
                <a:gd name="T41" fmla="*/ 116 h 2118"/>
                <a:gd name="T42" fmla="*/ 582 w 1022"/>
                <a:gd name="T43" fmla="*/ 117 h 2118"/>
                <a:gd name="T44" fmla="*/ 595 w 1022"/>
                <a:gd name="T45" fmla="*/ 128 h 2118"/>
                <a:gd name="T46" fmla="*/ 583 w 1022"/>
                <a:gd name="T47" fmla="*/ 140 h 2118"/>
                <a:gd name="T48" fmla="*/ 440 w 1022"/>
                <a:gd name="T49" fmla="*/ 140 h 2118"/>
                <a:gd name="T50" fmla="*/ 428 w 1022"/>
                <a:gd name="T51" fmla="*/ 127 h 2118"/>
                <a:gd name="T52" fmla="*/ 511 w 1022"/>
                <a:gd name="T53" fmla="*/ 2064 h 2118"/>
                <a:gd name="T54" fmla="*/ 430 w 1022"/>
                <a:gd name="T55" fmla="*/ 1983 h 2118"/>
                <a:gd name="T56" fmla="*/ 512 w 1022"/>
                <a:gd name="T57" fmla="*/ 1901 h 2118"/>
                <a:gd name="T58" fmla="*/ 593 w 1022"/>
                <a:gd name="T59" fmla="*/ 1983 h 2118"/>
                <a:gd name="T60" fmla="*/ 511 w 1022"/>
                <a:gd name="T61" fmla="*/ 2064 h 2118"/>
                <a:gd name="T62" fmla="*/ 946 w 1022"/>
                <a:gd name="T63" fmla="*/ 1848 h 2118"/>
                <a:gd name="T64" fmla="*/ 75 w 1022"/>
                <a:gd name="T65" fmla="*/ 1848 h 2118"/>
                <a:gd name="T66" fmla="*/ 62 w 1022"/>
                <a:gd name="T67" fmla="*/ 1835 h 2118"/>
                <a:gd name="T68" fmla="*/ 62 w 1022"/>
                <a:gd name="T69" fmla="*/ 270 h 2118"/>
                <a:gd name="T70" fmla="*/ 75 w 1022"/>
                <a:gd name="T71" fmla="*/ 256 h 2118"/>
                <a:gd name="T72" fmla="*/ 946 w 1022"/>
                <a:gd name="T73" fmla="*/ 256 h 2118"/>
                <a:gd name="T74" fmla="*/ 960 w 1022"/>
                <a:gd name="T75" fmla="*/ 271 h 2118"/>
                <a:gd name="T76" fmla="*/ 960 w 1022"/>
                <a:gd name="T77" fmla="*/ 1054 h 2118"/>
                <a:gd name="T78" fmla="*/ 960 w 1022"/>
                <a:gd name="T79" fmla="*/ 1834 h 2118"/>
                <a:gd name="T80" fmla="*/ 946 w 1022"/>
                <a:gd name="T81" fmla="*/ 1848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2" h="2118">
                  <a:moveTo>
                    <a:pt x="1022" y="890"/>
                  </a:moveTo>
                  <a:cubicBezTo>
                    <a:pt x="1022" y="645"/>
                    <a:pt x="1022" y="401"/>
                    <a:pt x="1022" y="157"/>
                  </a:cubicBezTo>
                  <a:cubicBezTo>
                    <a:pt x="1022" y="138"/>
                    <a:pt x="1020" y="119"/>
                    <a:pt x="1014" y="101"/>
                  </a:cubicBezTo>
                  <a:cubicBezTo>
                    <a:pt x="991" y="40"/>
                    <a:pt x="933" y="1"/>
                    <a:pt x="868" y="1"/>
                  </a:cubicBezTo>
                  <a:cubicBezTo>
                    <a:pt x="632" y="1"/>
                    <a:pt x="397" y="1"/>
                    <a:pt x="162" y="0"/>
                  </a:cubicBezTo>
                  <a:cubicBezTo>
                    <a:pt x="136" y="0"/>
                    <a:pt x="110" y="5"/>
                    <a:pt x="87" y="16"/>
                  </a:cubicBezTo>
                  <a:cubicBezTo>
                    <a:pt x="54" y="32"/>
                    <a:pt x="29" y="57"/>
                    <a:pt x="14" y="91"/>
                  </a:cubicBezTo>
                  <a:cubicBezTo>
                    <a:pt x="3" y="115"/>
                    <a:pt x="0" y="140"/>
                    <a:pt x="0" y="166"/>
                  </a:cubicBezTo>
                  <a:cubicBezTo>
                    <a:pt x="1" y="762"/>
                    <a:pt x="0" y="1357"/>
                    <a:pt x="0" y="1953"/>
                  </a:cubicBezTo>
                  <a:cubicBezTo>
                    <a:pt x="0" y="1958"/>
                    <a:pt x="1" y="1963"/>
                    <a:pt x="1" y="1967"/>
                  </a:cubicBezTo>
                  <a:cubicBezTo>
                    <a:pt x="2" y="2004"/>
                    <a:pt x="12" y="2037"/>
                    <a:pt x="38" y="2064"/>
                  </a:cubicBezTo>
                  <a:cubicBezTo>
                    <a:pt x="65" y="2093"/>
                    <a:pt x="97" y="2113"/>
                    <a:pt x="137" y="2115"/>
                  </a:cubicBezTo>
                  <a:cubicBezTo>
                    <a:pt x="166" y="2117"/>
                    <a:pt x="196" y="2117"/>
                    <a:pt x="226" y="2117"/>
                  </a:cubicBezTo>
                  <a:cubicBezTo>
                    <a:pt x="316" y="2117"/>
                    <a:pt x="756" y="2118"/>
                    <a:pt x="872" y="2117"/>
                  </a:cubicBezTo>
                  <a:cubicBezTo>
                    <a:pt x="912" y="2117"/>
                    <a:pt x="948" y="2101"/>
                    <a:pt x="977" y="2072"/>
                  </a:cubicBezTo>
                  <a:cubicBezTo>
                    <a:pt x="1009" y="2041"/>
                    <a:pt x="1022" y="2002"/>
                    <a:pt x="1022" y="1957"/>
                  </a:cubicBezTo>
                  <a:cubicBezTo>
                    <a:pt x="1022" y="1601"/>
                    <a:pt x="1022" y="1245"/>
                    <a:pt x="1022" y="890"/>
                  </a:cubicBezTo>
                  <a:close/>
                  <a:moveTo>
                    <a:pt x="428" y="127"/>
                  </a:moveTo>
                  <a:cubicBezTo>
                    <a:pt x="429" y="120"/>
                    <a:pt x="434" y="116"/>
                    <a:pt x="442" y="116"/>
                  </a:cubicBezTo>
                  <a:cubicBezTo>
                    <a:pt x="465" y="117"/>
                    <a:pt x="489" y="117"/>
                    <a:pt x="512" y="117"/>
                  </a:cubicBezTo>
                  <a:cubicBezTo>
                    <a:pt x="533" y="116"/>
                    <a:pt x="555" y="116"/>
                    <a:pt x="576" y="116"/>
                  </a:cubicBezTo>
                  <a:cubicBezTo>
                    <a:pt x="578" y="116"/>
                    <a:pt x="580" y="116"/>
                    <a:pt x="582" y="117"/>
                  </a:cubicBezTo>
                  <a:cubicBezTo>
                    <a:pt x="590" y="117"/>
                    <a:pt x="595" y="122"/>
                    <a:pt x="595" y="128"/>
                  </a:cubicBezTo>
                  <a:cubicBezTo>
                    <a:pt x="595" y="136"/>
                    <a:pt x="590" y="140"/>
                    <a:pt x="583" y="140"/>
                  </a:cubicBezTo>
                  <a:cubicBezTo>
                    <a:pt x="535" y="140"/>
                    <a:pt x="488" y="140"/>
                    <a:pt x="440" y="140"/>
                  </a:cubicBezTo>
                  <a:cubicBezTo>
                    <a:pt x="432" y="140"/>
                    <a:pt x="427" y="133"/>
                    <a:pt x="428" y="127"/>
                  </a:cubicBezTo>
                  <a:close/>
                  <a:moveTo>
                    <a:pt x="511" y="2064"/>
                  </a:moveTo>
                  <a:cubicBezTo>
                    <a:pt x="466" y="2064"/>
                    <a:pt x="430" y="2029"/>
                    <a:pt x="430" y="1983"/>
                  </a:cubicBezTo>
                  <a:cubicBezTo>
                    <a:pt x="430" y="1936"/>
                    <a:pt x="467" y="1902"/>
                    <a:pt x="512" y="1901"/>
                  </a:cubicBezTo>
                  <a:cubicBezTo>
                    <a:pt x="556" y="1902"/>
                    <a:pt x="593" y="1936"/>
                    <a:pt x="593" y="1983"/>
                  </a:cubicBezTo>
                  <a:cubicBezTo>
                    <a:pt x="592" y="2031"/>
                    <a:pt x="554" y="2065"/>
                    <a:pt x="511" y="2064"/>
                  </a:cubicBezTo>
                  <a:close/>
                  <a:moveTo>
                    <a:pt x="946" y="1848"/>
                  </a:moveTo>
                  <a:cubicBezTo>
                    <a:pt x="655" y="1848"/>
                    <a:pt x="365" y="1848"/>
                    <a:pt x="75" y="1848"/>
                  </a:cubicBezTo>
                  <a:cubicBezTo>
                    <a:pt x="60" y="1848"/>
                    <a:pt x="62" y="1850"/>
                    <a:pt x="62" y="1835"/>
                  </a:cubicBezTo>
                  <a:cubicBezTo>
                    <a:pt x="62" y="1313"/>
                    <a:pt x="62" y="791"/>
                    <a:pt x="62" y="270"/>
                  </a:cubicBezTo>
                  <a:cubicBezTo>
                    <a:pt x="62" y="256"/>
                    <a:pt x="62" y="256"/>
                    <a:pt x="75" y="256"/>
                  </a:cubicBezTo>
                  <a:cubicBezTo>
                    <a:pt x="365" y="256"/>
                    <a:pt x="656" y="256"/>
                    <a:pt x="946" y="256"/>
                  </a:cubicBezTo>
                  <a:cubicBezTo>
                    <a:pt x="960" y="256"/>
                    <a:pt x="960" y="256"/>
                    <a:pt x="960" y="271"/>
                  </a:cubicBezTo>
                  <a:cubicBezTo>
                    <a:pt x="960" y="532"/>
                    <a:pt x="960" y="793"/>
                    <a:pt x="960" y="1054"/>
                  </a:cubicBezTo>
                  <a:cubicBezTo>
                    <a:pt x="960" y="1314"/>
                    <a:pt x="960" y="1574"/>
                    <a:pt x="960" y="1834"/>
                  </a:cubicBezTo>
                  <a:cubicBezTo>
                    <a:pt x="960" y="1851"/>
                    <a:pt x="961" y="1848"/>
                    <a:pt x="946" y="1848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59123" tIns="29562" rIns="59123" bIns="29562" numCol="1" anchor="t" anchorCtr="0" compatLnSpc="1">
              <a:prstTxWarp prst="textNoShape">
                <a:avLst/>
              </a:prstTxWarp>
            </a:bodyPr>
            <a:lstStyle/>
            <a:p>
              <a:pPr defTabSz="591251">
                <a:buClrTx/>
                <a:defRPr/>
              </a:pPr>
              <a:endParaRPr lang="en-US" sz="800" kern="1200" dirty="0">
                <a:solidFill>
                  <a:srgbClr val="282F39"/>
                </a:solidFill>
                <a:latin typeface="Barlow" panose="020B0604020202020204" charset="-94"/>
                <a:ea typeface="+mn-ea"/>
                <a:cs typeface="+mn-cs"/>
              </a:endParaRPr>
            </a:p>
          </p:txBody>
        </p:sp>
        <p:grpSp>
          <p:nvGrpSpPr>
            <p:cNvPr id="231" name="Grup 230"/>
            <p:cNvGrpSpPr/>
            <p:nvPr/>
          </p:nvGrpSpPr>
          <p:grpSpPr>
            <a:xfrm>
              <a:off x="4177712" y="221226"/>
              <a:ext cx="841768" cy="1274681"/>
              <a:chOff x="1888045" y="1156958"/>
              <a:chExt cx="825897" cy="1298143"/>
            </a:xfrm>
          </p:grpSpPr>
          <p:sp>
            <p:nvSpPr>
              <p:cNvPr id="232" name="Halka 231"/>
              <p:cNvSpPr/>
              <p:nvPr/>
            </p:nvSpPr>
            <p:spPr>
              <a:xfrm>
                <a:off x="2565032" y="2281217"/>
                <a:ext cx="121956" cy="66052"/>
              </a:xfrm>
              <a:prstGeom prst="donut">
                <a:avLst/>
              </a:prstGeom>
              <a:solidFill>
                <a:schemeClr val="tx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800">
                  <a:solidFill>
                    <a:schemeClr val="tx1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233" name="Halka 232"/>
              <p:cNvSpPr/>
              <p:nvPr/>
            </p:nvSpPr>
            <p:spPr>
              <a:xfrm>
                <a:off x="1949914" y="2264712"/>
                <a:ext cx="121956" cy="66052"/>
              </a:xfrm>
              <a:prstGeom prst="donut">
                <a:avLst/>
              </a:prstGeom>
              <a:solidFill>
                <a:schemeClr val="tx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800">
                  <a:solidFill>
                    <a:schemeClr val="tx1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234" name="Dikdörtgen 233"/>
              <p:cNvSpPr/>
              <p:nvPr/>
            </p:nvSpPr>
            <p:spPr>
              <a:xfrm>
                <a:off x="2001270" y="2281202"/>
                <a:ext cx="661316" cy="145877"/>
              </a:xfrm>
              <a:prstGeom prst="rect">
                <a:avLst/>
              </a:prstGeom>
              <a:solidFill>
                <a:srgbClr val="FF5B11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800">
                  <a:latin typeface="Barlow" panose="020B0604020202020204" charset="-94"/>
                </a:endParaRPr>
              </a:p>
            </p:txBody>
          </p:sp>
          <p:grpSp>
            <p:nvGrpSpPr>
              <p:cNvPr id="235" name="Group 10">
                <a:extLst>
                  <a:ext uri="{FF2B5EF4-FFF2-40B4-BE49-F238E27FC236}">
                    <a16:creationId xmlns:a16="http://schemas.microsoft.com/office/drawing/2014/main" xmlns="" id="{26FF9DBE-F20F-4027-9B21-70E14623B43C}"/>
                  </a:ext>
                </a:extLst>
              </p:cNvPr>
              <p:cNvGrpSpPr/>
              <p:nvPr/>
            </p:nvGrpSpPr>
            <p:grpSpPr>
              <a:xfrm>
                <a:off x="1920872" y="1156958"/>
                <a:ext cx="755210" cy="360806"/>
                <a:chOff x="4866198" y="1774763"/>
                <a:chExt cx="5776678" cy="3485719"/>
              </a:xfrm>
            </p:grpSpPr>
            <p:sp>
              <p:nvSpPr>
                <p:cNvPr id="248" name="Freeform 6">
                  <a:extLst>
                    <a:ext uri="{FF2B5EF4-FFF2-40B4-BE49-F238E27FC236}">
                      <a16:creationId xmlns:a16="http://schemas.microsoft.com/office/drawing/2014/main" xmlns="" id="{5C6CF8CF-43B5-45FE-9912-55DC56A656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98139" y="1913333"/>
                  <a:ext cx="10008" cy="12317"/>
                </a:xfrm>
                <a:custGeom>
                  <a:avLst/>
                  <a:gdLst>
                    <a:gd name="T0" fmla="*/ 10 w 11"/>
                    <a:gd name="T1" fmla="*/ 0 h 13"/>
                    <a:gd name="T2" fmla="*/ 4 w 11"/>
                    <a:gd name="T3" fmla="*/ 13 h 13"/>
                    <a:gd name="T4" fmla="*/ 10 w 11"/>
                    <a:gd name="T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13">
                      <a:moveTo>
                        <a:pt x="10" y="0"/>
                      </a:moveTo>
                      <a:cubicBezTo>
                        <a:pt x="11" y="6"/>
                        <a:pt x="9" y="10"/>
                        <a:pt x="4" y="13"/>
                      </a:cubicBezTo>
                      <a:cubicBezTo>
                        <a:pt x="0" y="6"/>
                        <a:pt x="3" y="2"/>
                        <a:pt x="10" y="0"/>
                      </a:cubicBezTo>
                      <a:close/>
                    </a:path>
                  </a:pathLst>
                </a:custGeom>
                <a:solidFill>
                  <a:srgbClr val="8D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Barlow" panose="020B0604020202020204" charset="-94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Freeform 7">
                  <a:extLst>
                    <a:ext uri="{FF2B5EF4-FFF2-40B4-BE49-F238E27FC236}">
                      <a16:creationId xmlns:a16="http://schemas.microsoft.com/office/drawing/2014/main" xmlns="" id="{388784A1-5740-4CDB-A39E-4C3B03A2E9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99388" y="1913333"/>
                  <a:ext cx="11547" cy="12317"/>
                </a:xfrm>
                <a:custGeom>
                  <a:avLst/>
                  <a:gdLst>
                    <a:gd name="T0" fmla="*/ 8 w 12"/>
                    <a:gd name="T1" fmla="*/ 13 h 13"/>
                    <a:gd name="T2" fmla="*/ 2 w 12"/>
                    <a:gd name="T3" fmla="*/ 0 h 13"/>
                    <a:gd name="T4" fmla="*/ 8 w 12"/>
                    <a:gd name="T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13">
                      <a:moveTo>
                        <a:pt x="8" y="13"/>
                      </a:moveTo>
                      <a:cubicBezTo>
                        <a:pt x="2" y="10"/>
                        <a:pt x="0" y="6"/>
                        <a:pt x="2" y="0"/>
                      </a:cubicBezTo>
                      <a:cubicBezTo>
                        <a:pt x="9" y="2"/>
                        <a:pt x="12" y="6"/>
                        <a:pt x="8" y="13"/>
                      </a:cubicBezTo>
                      <a:close/>
                    </a:path>
                  </a:pathLst>
                </a:custGeom>
                <a:solidFill>
                  <a:srgbClr val="8D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Barlow" panose="020B0604020202020204" charset="-94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Freeform 8">
                  <a:extLst>
                    <a:ext uri="{FF2B5EF4-FFF2-40B4-BE49-F238E27FC236}">
                      <a16:creationId xmlns:a16="http://schemas.microsoft.com/office/drawing/2014/main" xmlns="" id="{8D8B799D-34C0-4E91-9E75-67D1C072F5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04776" y="1934888"/>
                  <a:ext cx="11547" cy="10777"/>
                </a:xfrm>
                <a:custGeom>
                  <a:avLst/>
                  <a:gdLst>
                    <a:gd name="T0" fmla="*/ 6 w 12"/>
                    <a:gd name="T1" fmla="*/ 11 h 11"/>
                    <a:gd name="T2" fmla="*/ 5 w 12"/>
                    <a:gd name="T3" fmla="*/ 0 h 11"/>
                    <a:gd name="T4" fmla="*/ 6 w 12"/>
                    <a:gd name="T5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11">
                      <a:moveTo>
                        <a:pt x="6" y="11"/>
                      </a:moveTo>
                      <a:cubicBezTo>
                        <a:pt x="1" y="8"/>
                        <a:pt x="0" y="4"/>
                        <a:pt x="5" y="0"/>
                      </a:cubicBezTo>
                      <a:cubicBezTo>
                        <a:pt x="10" y="3"/>
                        <a:pt x="12" y="7"/>
                        <a:pt x="6" y="11"/>
                      </a:cubicBezTo>
                      <a:close/>
                    </a:path>
                  </a:pathLst>
                </a:custGeom>
                <a:solidFill>
                  <a:srgbClr val="8D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Barlow" panose="020B0604020202020204" charset="-94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Freeform 9">
                  <a:extLst>
                    <a:ext uri="{FF2B5EF4-FFF2-40B4-BE49-F238E27FC236}">
                      <a16:creationId xmlns:a16="http://schemas.microsoft.com/office/drawing/2014/main" xmlns="" id="{D1E72847-DE63-408F-8E9F-074ADECB1A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1776" y="1934888"/>
                  <a:ext cx="4274002" cy="2732837"/>
                </a:xfrm>
                <a:custGeom>
                  <a:avLst/>
                  <a:gdLst>
                    <a:gd name="T0" fmla="*/ 2226 w 4453"/>
                    <a:gd name="T1" fmla="*/ 1 h 2847"/>
                    <a:gd name="T2" fmla="*/ 4419 w 4453"/>
                    <a:gd name="T3" fmla="*/ 0 h 2847"/>
                    <a:gd name="T4" fmla="*/ 4453 w 4453"/>
                    <a:gd name="T5" fmla="*/ 35 h 2847"/>
                    <a:gd name="T6" fmla="*/ 4453 w 4453"/>
                    <a:gd name="T7" fmla="*/ 2813 h 2847"/>
                    <a:gd name="T8" fmla="*/ 4419 w 4453"/>
                    <a:gd name="T9" fmla="*/ 2847 h 2847"/>
                    <a:gd name="T10" fmla="*/ 39 w 4453"/>
                    <a:gd name="T11" fmla="*/ 2847 h 2847"/>
                    <a:gd name="T12" fmla="*/ 0 w 4453"/>
                    <a:gd name="T13" fmla="*/ 2808 h 2847"/>
                    <a:gd name="T14" fmla="*/ 0 w 4453"/>
                    <a:gd name="T15" fmla="*/ 35 h 2847"/>
                    <a:gd name="T16" fmla="*/ 34 w 4453"/>
                    <a:gd name="T17" fmla="*/ 0 h 2847"/>
                    <a:gd name="T18" fmla="*/ 2226 w 4453"/>
                    <a:gd name="T19" fmla="*/ 1 h 2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453" h="2847">
                      <a:moveTo>
                        <a:pt x="2226" y="1"/>
                      </a:moveTo>
                      <a:cubicBezTo>
                        <a:pt x="2957" y="1"/>
                        <a:pt x="3688" y="1"/>
                        <a:pt x="4419" y="0"/>
                      </a:cubicBezTo>
                      <a:cubicBezTo>
                        <a:pt x="4447" y="0"/>
                        <a:pt x="4453" y="7"/>
                        <a:pt x="4453" y="35"/>
                      </a:cubicBezTo>
                      <a:cubicBezTo>
                        <a:pt x="4452" y="961"/>
                        <a:pt x="4452" y="1887"/>
                        <a:pt x="4453" y="2813"/>
                      </a:cubicBezTo>
                      <a:cubicBezTo>
                        <a:pt x="4453" y="2840"/>
                        <a:pt x="4446" y="2847"/>
                        <a:pt x="4419" y="2847"/>
                      </a:cubicBezTo>
                      <a:cubicBezTo>
                        <a:pt x="2959" y="2847"/>
                        <a:pt x="1499" y="2847"/>
                        <a:pt x="39" y="2847"/>
                      </a:cubicBezTo>
                      <a:cubicBezTo>
                        <a:pt x="0" y="2847"/>
                        <a:pt x="0" y="2847"/>
                        <a:pt x="0" y="2808"/>
                      </a:cubicBezTo>
                      <a:cubicBezTo>
                        <a:pt x="0" y="1884"/>
                        <a:pt x="0" y="959"/>
                        <a:pt x="0" y="35"/>
                      </a:cubicBezTo>
                      <a:cubicBezTo>
                        <a:pt x="0" y="8"/>
                        <a:pt x="5" y="0"/>
                        <a:pt x="34" y="0"/>
                      </a:cubicBezTo>
                      <a:cubicBezTo>
                        <a:pt x="765" y="1"/>
                        <a:pt x="1495" y="1"/>
                        <a:pt x="2226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5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Barlow" panose="020B0604020202020204" charset="-94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Freeform 12">
                  <a:extLst>
                    <a:ext uri="{FF2B5EF4-FFF2-40B4-BE49-F238E27FC236}">
                      <a16:creationId xmlns:a16="http://schemas.microsoft.com/office/drawing/2014/main" xmlns="" id="{A8CE64FC-264A-46C1-A304-967F20A383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40566" y="5033386"/>
                  <a:ext cx="2310" cy="3079"/>
                </a:xfrm>
                <a:custGeom>
                  <a:avLst/>
                  <a:gdLst>
                    <a:gd name="T0" fmla="*/ 0 w 2"/>
                    <a:gd name="T1" fmla="*/ 3 h 3"/>
                    <a:gd name="T2" fmla="*/ 1 w 2"/>
                    <a:gd name="T3" fmla="*/ 2 h 3"/>
                    <a:gd name="T4" fmla="*/ 2 w 2"/>
                    <a:gd name="T5" fmla="*/ 0 h 3"/>
                    <a:gd name="T6" fmla="*/ 0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2" y="0"/>
                      </a:cubicBezTo>
                      <a:cubicBezTo>
                        <a:pt x="1" y="1"/>
                        <a:pt x="1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F5F6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Barlow" panose="020B0604020202020204" charset="-94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Freeform 13">
                  <a:extLst>
                    <a:ext uri="{FF2B5EF4-FFF2-40B4-BE49-F238E27FC236}">
                      <a16:creationId xmlns:a16="http://schemas.microsoft.com/office/drawing/2014/main" xmlns="" id="{F2299E65-DFD6-4A3C-B70A-1294B004B7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6198" y="5033386"/>
                  <a:ext cx="2310" cy="1540"/>
                </a:xfrm>
                <a:custGeom>
                  <a:avLst/>
                  <a:gdLst>
                    <a:gd name="T0" fmla="*/ 0 w 2"/>
                    <a:gd name="T1" fmla="*/ 0 h 2"/>
                    <a:gd name="T2" fmla="*/ 1 w 2"/>
                    <a:gd name="T3" fmla="*/ 2 h 2"/>
                    <a:gd name="T4" fmla="*/ 2 w 2"/>
                    <a:gd name="T5" fmla="*/ 2 h 2"/>
                    <a:gd name="T6" fmla="*/ 0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1" y="2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5F6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Barlow" panose="020B0604020202020204" charset="-9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54" name="Group 45">
                  <a:extLst>
                    <a:ext uri="{FF2B5EF4-FFF2-40B4-BE49-F238E27FC236}">
                      <a16:creationId xmlns:a16="http://schemas.microsoft.com/office/drawing/2014/main" xmlns="" id="{79A6FC38-F8C2-41F5-AA30-2E1B6122F479}"/>
                    </a:ext>
                  </a:extLst>
                </p:cNvPr>
                <p:cNvGrpSpPr/>
                <p:nvPr/>
              </p:nvGrpSpPr>
              <p:grpSpPr>
                <a:xfrm>
                  <a:off x="5380867" y="1774763"/>
                  <a:ext cx="4515085" cy="3485719"/>
                  <a:chOff x="1316867" y="2238914"/>
                  <a:chExt cx="4515085" cy="3485719"/>
                </a:xfrm>
              </p:grpSpPr>
              <p:sp>
                <p:nvSpPr>
                  <p:cNvPr id="256" name="Freeform 5">
                    <a:extLst>
                      <a:ext uri="{FF2B5EF4-FFF2-40B4-BE49-F238E27FC236}">
                        <a16:creationId xmlns:a16="http://schemas.microsoft.com/office/drawing/2014/main" xmlns="" id="{9A4F05D0-A483-4FAB-BC5E-578F65B57EC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30290" y="2238914"/>
                    <a:ext cx="4441485" cy="2985821"/>
                  </a:xfrm>
                  <a:custGeom>
                    <a:avLst/>
                    <a:gdLst>
                      <a:gd name="T0" fmla="*/ 4914 w 4918"/>
                      <a:gd name="T1" fmla="*/ 178 h 3248"/>
                      <a:gd name="T2" fmla="*/ 4915 w 4918"/>
                      <a:gd name="T3" fmla="*/ 713 h 3248"/>
                      <a:gd name="T4" fmla="*/ 4915 w 4918"/>
                      <a:gd name="T5" fmla="*/ 2133 h 3248"/>
                      <a:gd name="T6" fmla="*/ 4918 w 4918"/>
                      <a:gd name="T7" fmla="*/ 3248 h 3248"/>
                      <a:gd name="T8" fmla="*/ 1 w 4918"/>
                      <a:gd name="T9" fmla="*/ 3248 h 3248"/>
                      <a:gd name="T10" fmla="*/ 1 w 4918"/>
                      <a:gd name="T11" fmla="*/ 2183 h 3248"/>
                      <a:gd name="T12" fmla="*/ 0 w 4918"/>
                      <a:gd name="T13" fmla="*/ 229 h 3248"/>
                      <a:gd name="T14" fmla="*/ 8 w 4918"/>
                      <a:gd name="T15" fmla="*/ 157 h 3248"/>
                      <a:gd name="T16" fmla="*/ 14 w 4918"/>
                      <a:gd name="T17" fmla="*/ 143 h 3248"/>
                      <a:gd name="T18" fmla="*/ 141 w 4918"/>
                      <a:gd name="T19" fmla="*/ 12 h 3248"/>
                      <a:gd name="T20" fmla="*/ 218 w 4918"/>
                      <a:gd name="T21" fmla="*/ 0 h 3248"/>
                      <a:gd name="T22" fmla="*/ 4712 w 4918"/>
                      <a:gd name="T23" fmla="*/ 1 h 3248"/>
                      <a:gd name="T24" fmla="*/ 4905 w 4918"/>
                      <a:gd name="T25" fmla="*/ 143 h 3248"/>
                      <a:gd name="T26" fmla="*/ 4911 w 4918"/>
                      <a:gd name="T27" fmla="*/ 157 h 3248"/>
                      <a:gd name="T28" fmla="*/ 4913 w 4918"/>
                      <a:gd name="T29" fmla="*/ 167 h 3248"/>
                      <a:gd name="T30" fmla="*/ 4914 w 4918"/>
                      <a:gd name="T31" fmla="*/ 178 h 3248"/>
                      <a:gd name="T32" fmla="*/ 2459 w 4918"/>
                      <a:gd name="T33" fmla="*/ 201 h 3248"/>
                      <a:gd name="T34" fmla="*/ 267 w 4918"/>
                      <a:gd name="T35" fmla="*/ 200 h 3248"/>
                      <a:gd name="T36" fmla="*/ 233 w 4918"/>
                      <a:gd name="T37" fmla="*/ 235 h 3248"/>
                      <a:gd name="T38" fmla="*/ 233 w 4918"/>
                      <a:gd name="T39" fmla="*/ 3008 h 3248"/>
                      <a:gd name="T40" fmla="*/ 272 w 4918"/>
                      <a:gd name="T41" fmla="*/ 3047 h 3248"/>
                      <a:gd name="T42" fmla="*/ 4652 w 4918"/>
                      <a:gd name="T43" fmla="*/ 3047 h 3248"/>
                      <a:gd name="T44" fmla="*/ 4686 w 4918"/>
                      <a:gd name="T45" fmla="*/ 3013 h 3248"/>
                      <a:gd name="T46" fmla="*/ 4686 w 4918"/>
                      <a:gd name="T47" fmla="*/ 235 h 3248"/>
                      <a:gd name="T48" fmla="*/ 4652 w 4918"/>
                      <a:gd name="T49" fmla="*/ 200 h 3248"/>
                      <a:gd name="T50" fmla="*/ 2459 w 4918"/>
                      <a:gd name="T51" fmla="*/ 201 h 32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4918" h="3248">
                        <a:moveTo>
                          <a:pt x="4914" y="178"/>
                        </a:moveTo>
                        <a:cubicBezTo>
                          <a:pt x="4914" y="356"/>
                          <a:pt x="4915" y="535"/>
                          <a:pt x="4915" y="713"/>
                        </a:cubicBezTo>
                        <a:cubicBezTo>
                          <a:pt x="4915" y="1187"/>
                          <a:pt x="4915" y="1660"/>
                          <a:pt x="4915" y="2133"/>
                        </a:cubicBezTo>
                        <a:cubicBezTo>
                          <a:pt x="4916" y="2491"/>
                          <a:pt x="4918" y="3248"/>
                          <a:pt x="4918" y="3248"/>
                        </a:cubicBezTo>
                        <a:cubicBezTo>
                          <a:pt x="1" y="3248"/>
                          <a:pt x="1" y="3248"/>
                          <a:pt x="1" y="3248"/>
                        </a:cubicBezTo>
                        <a:cubicBezTo>
                          <a:pt x="1" y="2893"/>
                          <a:pt x="1" y="2537"/>
                          <a:pt x="1" y="2183"/>
                        </a:cubicBezTo>
                        <a:cubicBezTo>
                          <a:pt x="1" y="1532"/>
                          <a:pt x="1" y="880"/>
                          <a:pt x="0" y="229"/>
                        </a:cubicBezTo>
                        <a:cubicBezTo>
                          <a:pt x="0" y="205"/>
                          <a:pt x="2" y="181"/>
                          <a:pt x="8" y="157"/>
                        </a:cubicBezTo>
                        <a:cubicBezTo>
                          <a:pt x="13" y="154"/>
                          <a:pt x="15" y="150"/>
                          <a:pt x="14" y="143"/>
                        </a:cubicBezTo>
                        <a:cubicBezTo>
                          <a:pt x="33" y="77"/>
                          <a:pt x="77" y="34"/>
                          <a:pt x="141" y="12"/>
                        </a:cubicBezTo>
                        <a:cubicBezTo>
                          <a:pt x="166" y="3"/>
                          <a:pt x="191" y="0"/>
                          <a:pt x="218" y="0"/>
                        </a:cubicBezTo>
                        <a:cubicBezTo>
                          <a:pt x="1716" y="1"/>
                          <a:pt x="3214" y="1"/>
                          <a:pt x="4712" y="1"/>
                        </a:cubicBezTo>
                        <a:cubicBezTo>
                          <a:pt x="4802" y="1"/>
                          <a:pt x="4888" y="64"/>
                          <a:pt x="4905" y="143"/>
                        </a:cubicBezTo>
                        <a:cubicBezTo>
                          <a:pt x="4903" y="150"/>
                          <a:pt x="4905" y="154"/>
                          <a:pt x="4911" y="157"/>
                        </a:cubicBezTo>
                        <a:cubicBezTo>
                          <a:pt x="4911" y="160"/>
                          <a:pt x="4912" y="164"/>
                          <a:pt x="4913" y="167"/>
                        </a:cubicBezTo>
                        <a:cubicBezTo>
                          <a:pt x="4908" y="171"/>
                          <a:pt x="4909" y="175"/>
                          <a:pt x="4914" y="178"/>
                        </a:cubicBezTo>
                        <a:close/>
                        <a:moveTo>
                          <a:pt x="2459" y="201"/>
                        </a:moveTo>
                        <a:cubicBezTo>
                          <a:pt x="1728" y="201"/>
                          <a:pt x="998" y="201"/>
                          <a:pt x="267" y="200"/>
                        </a:cubicBezTo>
                        <a:cubicBezTo>
                          <a:pt x="238" y="200"/>
                          <a:pt x="233" y="208"/>
                          <a:pt x="233" y="235"/>
                        </a:cubicBezTo>
                        <a:cubicBezTo>
                          <a:pt x="233" y="1159"/>
                          <a:pt x="233" y="2084"/>
                          <a:pt x="233" y="3008"/>
                        </a:cubicBezTo>
                        <a:cubicBezTo>
                          <a:pt x="233" y="3047"/>
                          <a:pt x="233" y="3047"/>
                          <a:pt x="272" y="3047"/>
                        </a:cubicBezTo>
                        <a:cubicBezTo>
                          <a:pt x="1732" y="3047"/>
                          <a:pt x="3192" y="3047"/>
                          <a:pt x="4652" y="3047"/>
                        </a:cubicBezTo>
                        <a:cubicBezTo>
                          <a:pt x="4679" y="3047"/>
                          <a:pt x="4686" y="3040"/>
                          <a:pt x="4686" y="3013"/>
                        </a:cubicBezTo>
                        <a:cubicBezTo>
                          <a:pt x="4685" y="2087"/>
                          <a:pt x="4685" y="1161"/>
                          <a:pt x="4686" y="235"/>
                        </a:cubicBezTo>
                        <a:cubicBezTo>
                          <a:pt x="4686" y="207"/>
                          <a:pt x="4680" y="200"/>
                          <a:pt x="4652" y="200"/>
                        </a:cubicBezTo>
                        <a:cubicBezTo>
                          <a:pt x="3921" y="201"/>
                          <a:pt x="3190" y="201"/>
                          <a:pt x="2459" y="201"/>
                        </a:cubicBezTo>
                        <a:close/>
                      </a:path>
                    </a:pathLst>
                  </a:custGeom>
                  <a:solidFill>
                    <a:srgbClr val="FF5B1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82F39"/>
                      </a:solidFill>
                      <a:effectLst/>
                      <a:uLnTx/>
                      <a:uFillTx/>
                      <a:latin typeface="Barlow" panose="020B0604020202020204" charset="-9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7" name="Freeform 11">
                    <a:extLst>
                      <a:ext uri="{FF2B5EF4-FFF2-40B4-BE49-F238E27FC236}">
                        <a16:creationId xmlns:a16="http://schemas.microsoft.com/office/drawing/2014/main" xmlns="" id="{5AB9C307-31AF-4259-9F7E-ED23298478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16867" y="5224734"/>
                    <a:ext cx="4515085" cy="499899"/>
                  </a:xfrm>
                  <a:custGeom>
                    <a:avLst/>
                    <a:gdLst>
                      <a:gd name="T0" fmla="*/ 135 w 6031"/>
                      <a:gd name="T1" fmla="*/ 150 h 151"/>
                      <a:gd name="T2" fmla="*/ 1969 w 6031"/>
                      <a:gd name="T3" fmla="*/ 151 h 151"/>
                      <a:gd name="T4" fmla="*/ 1969 w 6031"/>
                      <a:gd name="T5" fmla="*/ 150 h 151"/>
                      <a:gd name="T6" fmla="*/ 2640 w 6031"/>
                      <a:gd name="T7" fmla="*/ 150 h 151"/>
                      <a:gd name="T8" fmla="*/ 2772 w 6031"/>
                      <a:gd name="T9" fmla="*/ 151 h 151"/>
                      <a:gd name="T10" fmla="*/ 2977 w 6031"/>
                      <a:gd name="T11" fmla="*/ 151 h 151"/>
                      <a:gd name="T12" fmla="*/ 3343 w 6031"/>
                      <a:gd name="T13" fmla="*/ 151 h 151"/>
                      <a:gd name="T14" fmla="*/ 4495 w 6031"/>
                      <a:gd name="T15" fmla="*/ 151 h 151"/>
                      <a:gd name="T16" fmla="*/ 4698 w 6031"/>
                      <a:gd name="T17" fmla="*/ 151 h 151"/>
                      <a:gd name="T18" fmla="*/ 5896 w 6031"/>
                      <a:gd name="T19" fmla="*/ 150 h 151"/>
                      <a:gd name="T20" fmla="*/ 6025 w 6031"/>
                      <a:gd name="T21" fmla="*/ 147 h 151"/>
                      <a:gd name="T22" fmla="*/ 6029 w 6031"/>
                      <a:gd name="T23" fmla="*/ 36 h 151"/>
                      <a:gd name="T24" fmla="*/ 5994 w 6031"/>
                      <a:gd name="T25" fmla="*/ 0 h 151"/>
                      <a:gd name="T26" fmla="*/ 4782 w 6031"/>
                      <a:gd name="T27" fmla="*/ 1 h 151"/>
                      <a:gd name="T28" fmla="*/ 3467 w 6031"/>
                      <a:gd name="T29" fmla="*/ 1 h 151"/>
                      <a:gd name="T30" fmla="*/ 3380 w 6031"/>
                      <a:gd name="T31" fmla="*/ 85 h 151"/>
                      <a:gd name="T32" fmla="*/ 2651 w 6031"/>
                      <a:gd name="T33" fmla="*/ 85 h 151"/>
                      <a:gd name="T34" fmla="*/ 2564 w 6031"/>
                      <a:gd name="T35" fmla="*/ 1 h 151"/>
                      <a:gd name="T36" fmla="*/ 1249 w 6031"/>
                      <a:gd name="T37" fmla="*/ 1 h 151"/>
                      <a:gd name="T38" fmla="*/ 37 w 6031"/>
                      <a:gd name="T39" fmla="*/ 0 h 151"/>
                      <a:gd name="T40" fmla="*/ 2 w 6031"/>
                      <a:gd name="T41" fmla="*/ 36 h 151"/>
                      <a:gd name="T42" fmla="*/ 6 w 6031"/>
                      <a:gd name="T43" fmla="*/ 147 h 151"/>
                      <a:gd name="T44" fmla="*/ 135 w 6031"/>
                      <a:gd name="T45" fmla="*/ 150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6031" h="151">
                        <a:moveTo>
                          <a:pt x="135" y="150"/>
                        </a:moveTo>
                        <a:cubicBezTo>
                          <a:pt x="746" y="151"/>
                          <a:pt x="1358" y="151"/>
                          <a:pt x="1969" y="151"/>
                        </a:cubicBezTo>
                        <a:cubicBezTo>
                          <a:pt x="1969" y="150"/>
                          <a:pt x="1969" y="150"/>
                          <a:pt x="1969" y="150"/>
                        </a:cubicBezTo>
                        <a:cubicBezTo>
                          <a:pt x="2193" y="150"/>
                          <a:pt x="2416" y="150"/>
                          <a:pt x="2640" y="150"/>
                        </a:cubicBezTo>
                        <a:cubicBezTo>
                          <a:pt x="2684" y="150"/>
                          <a:pt x="2728" y="151"/>
                          <a:pt x="2772" y="151"/>
                        </a:cubicBezTo>
                        <a:cubicBezTo>
                          <a:pt x="2840" y="151"/>
                          <a:pt x="2909" y="151"/>
                          <a:pt x="2977" y="151"/>
                        </a:cubicBezTo>
                        <a:cubicBezTo>
                          <a:pt x="3099" y="150"/>
                          <a:pt x="3221" y="151"/>
                          <a:pt x="3343" y="151"/>
                        </a:cubicBezTo>
                        <a:cubicBezTo>
                          <a:pt x="3727" y="151"/>
                          <a:pt x="4111" y="151"/>
                          <a:pt x="4495" y="151"/>
                        </a:cubicBezTo>
                        <a:cubicBezTo>
                          <a:pt x="4564" y="151"/>
                          <a:pt x="4631" y="151"/>
                          <a:pt x="4698" y="151"/>
                        </a:cubicBezTo>
                        <a:cubicBezTo>
                          <a:pt x="5097" y="151"/>
                          <a:pt x="5497" y="151"/>
                          <a:pt x="5896" y="150"/>
                        </a:cubicBezTo>
                        <a:cubicBezTo>
                          <a:pt x="5938" y="150"/>
                          <a:pt x="5983" y="146"/>
                          <a:pt x="6025" y="147"/>
                        </a:cubicBezTo>
                        <a:cubicBezTo>
                          <a:pt x="6031" y="133"/>
                          <a:pt x="6029" y="73"/>
                          <a:pt x="6029" y="36"/>
                        </a:cubicBezTo>
                        <a:cubicBezTo>
                          <a:pt x="6029" y="8"/>
                          <a:pt x="6023" y="0"/>
                          <a:pt x="5994" y="0"/>
                        </a:cubicBezTo>
                        <a:cubicBezTo>
                          <a:pt x="5821" y="1"/>
                          <a:pt x="4974" y="1"/>
                          <a:pt x="4782" y="1"/>
                        </a:cubicBezTo>
                        <a:cubicBezTo>
                          <a:pt x="4608" y="1"/>
                          <a:pt x="3467" y="1"/>
                          <a:pt x="3467" y="1"/>
                        </a:cubicBezTo>
                        <a:cubicBezTo>
                          <a:pt x="3464" y="46"/>
                          <a:pt x="3425" y="84"/>
                          <a:pt x="3380" y="85"/>
                        </a:cubicBezTo>
                        <a:cubicBezTo>
                          <a:pt x="3137" y="85"/>
                          <a:pt x="2894" y="85"/>
                          <a:pt x="2651" y="85"/>
                        </a:cubicBezTo>
                        <a:cubicBezTo>
                          <a:pt x="2606" y="84"/>
                          <a:pt x="2566" y="46"/>
                          <a:pt x="2564" y="1"/>
                        </a:cubicBezTo>
                        <a:cubicBezTo>
                          <a:pt x="2564" y="1"/>
                          <a:pt x="1413" y="1"/>
                          <a:pt x="1249" y="1"/>
                        </a:cubicBezTo>
                        <a:cubicBezTo>
                          <a:pt x="1057" y="1"/>
                          <a:pt x="210" y="1"/>
                          <a:pt x="37" y="0"/>
                        </a:cubicBezTo>
                        <a:cubicBezTo>
                          <a:pt x="8" y="0"/>
                          <a:pt x="2" y="8"/>
                          <a:pt x="2" y="36"/>
                        </a:cubicBezTo>
                        <a:cubicBezTo>
                          <a:pt x="2" y="72"/>
                          <a:pt x="0" y="133"/>
                          <a:pt x="6" y="147"/>
                        </a:cubicBezTo>
                        <a:cubicBezTo>
                          <a:pt x="48" y="146"/>
                          <a:pt x="93" y="150"/>
                          <a:pt x="135" y="150"/>
                        </a:cubicBezTo>
                        <a:close/>
                      </a:path>
                    </a:pathLst>
                  </a:custGeom>
                  <a:solidFill>
                    <a:srgbClr val="F5F6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2F39"/>
                      </a:solidFill>
                      <a:effectLst/>
                      <a:uLnTx/>
                      <a:uFillTx/>
                      <a:latin typeface="Barlow" panose="020B0604020202020204" charset="-9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55" name="Oval 254">
                  <a:extLst>
                    <a:ext uri="{FF2B5EF4-FFF2-40B4-BE49-F238E27FC236}">
                      <a16:creationId xmlns:a16="http://schemas.microsoft.com/office/drawing/2014/main" xmlns="" id="{BAF5A628-6503-4946-B4EE-A663FE88D56F}"/>
                    </a:ext>
                  </a:extLst>
                </p:cNvPr>
                <p:cNvSpPr/>
                <p:nvPr/>
              </p:nvSpPr>
              <p:spPr>
                <a:xfrm>
                  <a:off x="7717679" y="1836105"/>
                  <a:ext cx="67317" cy="6731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arlow" panose="020B0604020202020204" charset="-94"/>
                  </a:endParaRPr>
                </a:p>
              </p:txBody>
            </p:sp>
          </p:grpSp>
          <p:grpSp>
            <p:nvGrpSpPr>
              <p:cNvPr id="236" name="Grup 235"/>
              <p:cNvGrpSpPr/>
              <p:nvPr/>
            </p:nvGrpSpPr>
            <p:grpSpPr>
              <a:xfrm>
                <a:off x="2240007" y="1490611"/>
                <a:ext cx="83433" cy="213442"/>
                <a:chOff x="4099112" y="3694867"/>
                <a:chExt cx="588798" cy="1569544"/>
              </a:xfrm>
            </p:grpSpPr>
            <p:sp>
              <p:nvSpPr>
                <p:cNvPr id="245" name="Dikdörtgen 244"/>
                <p:cNvSpPr/>
                <p:nvPr/>
              </p:nvSpPr>
              <p:spPr>
                <a:xfrm>
                  <a:off x="4099112" y="3694875"/>
                  <a:ext cx="588798" cy="1569536"/>
                </a:xfrm>
                <a:prstGeom prst="rect">
                  <a:avLst/>
                </a:prstGeom>
                <a:solidFill>
                  <a:schemeClr val="tx1">
                    <a:lumMod val="10000"/>
                    <a:lumOff val="90000"/>
                  </a:schemeClr>
                </a:solidFill>
                <a:ln>
                  <a:solidFill>
                    <a:schemeClr val="tx1">
                      <a:lumMod val="10000"/>
                      <a:lumOff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 sz="800">
                    <a:latin typeface="Barlow" panose="020B0604020202020204" charset="-94"/>
                  </a:endParaRPr>
                </a:p>
              </p:txBody>
            </p:sp>
            <p:cxnSp>
              <p:nvCxnSpPr>
                <p:cNvPr id="246" name="Düz Bağlayıcı 245"/>
                <p:cNvCxnSpPr/>
                <p:nvPr/>
              </p:nvCxnSpPr>
              <p:spPr>
                <a:xfrm>
                  <a:off x="4211392" y="3694867"/>
                  <a:ext cx="0" cy="1569536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Düz Bağlayıcı 246"/>
                <p:cNvCxnSpPr/>
                <p:nvPr/>
              </p:nvCxnSpPr>
              <p:spPr>
                <a:xfrm>
                  <a:off x="4572479" y="3694875"/>
                  <a:ext cx="0" cy="1569536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7" name="Freeform 11">
                <a:extLst>
                  <a:ext uri="{FF2B5EF4-FFF2-40B4-BE49-F238E27FC236}">
                    <a16:creationId xmlns:a16="http://schemas.microsoft.com/office/drawing/2014/main" xmlns="" id="{5AB9C307-31AF-4259-9F7E-ED2329847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8045" y="1658041"/>
                <a:ext cx="808716" cy="88320"/>
              </a:xfrm>
              <a:custGeom>
                <a:avLst/>
                <a:gdLst>
                  <a:gd name="T0" fmla="*/ 135 w 6031"/>
                  <a:gd name="T1" fmla="*/ 150 h 151"/>
                  <a:gd name="T2" fmla="*/ 1969 w 6031"/>
                  <a:gd name="T3" fmla="*/ 151 h 151"/>
                  <a:gd name="T4" fmla="*/ 1969 w 6031"/>
                  <a:gd name="T5" fmla="*/ 150 h 151"/>
                  <a:gd name="T6" fmla="*/ 2640 w 6031"/>
                  <a:gd name="T7" fmla="*/ 150 h 151"/>
                  <a:gd name="T8" fmla="*/ 2772 w 6031"/>
                  <a:gd name="T9" fmla="*/ 151 h 151"/>
                  <a:gd name="T10" fmla="*/ 2977 w 6031"/>
                  <a:gd name="T11" fmla="*/ 151 h 151"/>
                  <a:gd name="T12" fmla="*/ 3343 w 6031"/>
                  <a:gd name="T13" fmla="*/ 151 h 151"/>
                  <a:gd name="T14" fmla="*/ 4495 w 6031"/>
                  <a:gd name="T15" fmla="*/ 151 h 151"/>
                  <a:gd name="T16" fmla="*/ 4698 w 6031"/>
                  <a:gd name="T17" fmla="*/ 151 h 151"/>
                  <a:gd name="T18" fmla="*/ 5896 w 6031"/>
                  <a:gd name="T19" fmla="*/ 150 h 151"/>
                  <a:gd name="T20" fmla="*/ 6025 w 6031"/>
                  <a:gd name="T21" fmla="*/ 147 h 151"/>
                  <a:gd name="T22" fmla="*/ 6029 w 6031"/>
                  <a:gd name="T23" fmla="*/ 36 h 151"/>
                  <a:gd name="T24" fmla="*/ 5994 w 6031"/>
                  <a:gd name="T25" fmla="*/ 0 h 151"/>
                  <a:gd name="T26" fmla="*/ 4782 w 6031"/>
                  <a:gd name="T27" fmla="*/ 1 h 151"/>
                  <a:gd name="T28" fmla="*/ 3467 w 6031"/>
                  <a:gd name="T29" fmla="*/ 1 h 151"/>
                  <a:gd name="T30" fmla="*/ 3380 w 6031"/>
                  <a:gd name="T31" fmla="*/ 85 h 151"/>
                  <a:gd name="T32" fmla="*/ 2651 w 6031"/>
                  <a:gd name="T33" fmla="*/ 85 h 151"/>
                  <a:gd name="T34" fmla="*/ 2564 w 6031"/>
                  <a:gd name="T35" fmla="*/ 1 h 151"/>
                  <a:gd name="T36" fmla="*/ 1249 w 6031"/>
                  <a:gd name="T37" fmla="*/ 1 h 151"/>
                  <a:gd name="T38" fmla="*/ 37 w 6031"/>
                  <a:gd name="T39" fmla="*/ 0 h 151"/>
                  <a:gd name="T40" fmla="*/ 2 w 6031"/>
                  <a:gd name="T41" fmla="*/ 36 h 151"/>
                  <a:gd name="T42" fmla="*/ 6 w 6031"/>
                  <a:gd name="T43" fmla="*/ 147 h 151"/>
                  <a:gd name="T44" fmla="*/ 135 w 6031"/>
                  <a:gd name="T45" fmla="*/ 15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31" h="151">
                    <a:moveTo>
                      <a:pt x="135" y="150"/>
                    </a:moveTo>
                    <a:cubicBezTo>
                      <a:pt x="746" y="151"/>
                      <a:pt x="1358" y="151"/>
                      <a:pt x="1969" y="151"/>
                    </a:cubicBezTo>
                    <a:cubicBezTo>
                      <a:pt x="1969" y="150"/>
                      <a:pt x="1969" y="150"/>
                      <a:pt x="1969" y="150"/>
                    </a:cubicBezTo>
                    <a:cubicBezTo>
                      <a:pt x="2193" y="150"/>
                      <a:pt x="2416" y="150"/>
                      <a:pt x="2640" y="150"/>
                    </a:cubicBezTo>
                    <a:cubicBezTo>
                      <a:pt x="2684" y="150"/>
                      <a:pt x="2728" y="151"/>
                      <a:pt x="2772" y="151"/>
                    </a:cubicBezTo>
                    <a:cubicBezTo>
                      <a:pt x="2840" y="151"/>
                      <a:pt x="2909" y="151"/>
                      <a:pt x="2977" y="151"/>
                    </a:cubicBezTo>
                    <a:cubicBezTo>
                      <a:pt x="3099" y="150"/>
                      <a:pt x="3221" y="151"/>
                      <a:pt x="3343" y="151"/>
                    </a:cubicBezTo>
                    <a:cubicBezTo>
                      <a:pt x="3727" y="151"/>
                      <a:pt x="4111" y="151"/>
                      <a:pt x="4495" y="151"/>
                    </a:cubicBezTo>
                    <a:cubicBezTo>
                      <a:pt x="4564" y="151"/>
                      <a:pt x="4631" y="151"/>
                      <a:pt x="4698" y="151"/>
                    </a:cubicBezTo>
                    <a:cubicBezTo>
                      <a:pt x="5097" y="151"/>
                      <a:pt x="5497" y="151"/>
                      <a:pt x="5896" y="150"/>
                    </a:cubicBezTo>
                    <a:cubicBezTo>
                      <a:pt x="5938" y="150"/>
                      <a:pt x="5983" y="146"/>
                      <a:pt x="6025" y="147"/>
                    </a:cubicBezTo>
                    <a:cubicBezTo>
                      <a:pt x="6031" y="133"/>
                      <a:pt x="6029" y="73"/>
                      <a:pt x="6029" y="36"/>
                    </a:cubicBezTo>
                    <a:cubicBezTo>
                      <a:pt x="6029" y="8"/>
                      <a:pt x="6023" y="0"/>
                      <a:pt x="5994" y="0"/>
                    </a:cubicBezTo>
                    <a:cubicBezTo>
                      <a:pt x="5821" y="1"/>
                      <a:pt x="4974" y="1"/>
                      <a:pt x="4782" y="1"/>
                    </a:cubicBezTo>
                    <a:cubicBezTo>
                      <a:pt x="4608" y="1"/>
                      <a:pt x="3467" y="1"/>
                      <a:pt x="3467" y="1"/>
                    </a:cubicBezTo>
                    <a:cubicBezTo>
                      <a:pt x="3464" y="46"/>
                      <a:pt x="3425" y="84"/>
                      <a:pt x="3380" y="85"/>
                    </a:cubicBezTo>
                    <a:cubicBezTo>
                      <a:pt x="3137" y="85"/>
                      <a:pt x="2894" y="85"/>
                      <a:pt x="2651" y="85"/>
                    </a:cubicBezTo>
                    <a:cubicBezTo>
                      <a:pt x="2606" y="84"/>
                      <a:pt x="2566" y="46"/>
                      <a:pt x="2564" y="1"/>
                    </a:cubicBezTo>
                    <a:cubicBezTo>
                      <a:pt x="2564" y="1"/>
                      <a:pt x="1413" y="1"/>
                      <a:pt x="1249" y="1"/>
                    </a:cubicBezTo>
                    <a:cubicBezTo>
                      <a:pt x="1057" y="1"/>
                      <a:pt x="210" y="1"/>
                      <a:pt x="37" y="0"/>
                    </a:cubicBezTo>
                    <a:cubicBezTo>
                      <a:pt x="8" y="0"/>
                      <a:pt x="2" y="8"/>
                      <a:pt x="2" y="36"/>
                    </a:cubicBezTo>
                    <a:cubicBezTo>
                      <a:pt x="2" y="72"/>
                      <a:pt x="0" y="133"/>
                      <a:pt x="6" y="147"/>
                    </a:cubicBezTo>
                    <a:cubicBezTo>
                      <a:pt x="48" y="146"/>
                      <a:pt x="93" y="150"/>
                      <a:pt x="135" y="150"/>
                    </a:cubicBezTo>
                    <a:close/>
                  </a:path>
                </a:pathLst>
              </a:custGeom>
              <a:solidFill>
                <a:srgbClr val="F5F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Barlow" panose="020B0604020202020204" charset="-94"/>
                  <a:ea typeface="+mn-ea"/>
                  <a:cs typeface="+mn-cs"/>
                </a:endParaRPr>
              </a:p>
            </p:txBody>
          </p:sp>
          <p:sp>
            <p:nvSpPr>
              <p:cNvPr id="238" name="Dikdörtgen 237"/>
              <p:cNvSpPr/>
              <p:nvPr/>
            </p:nvSpPr>
            <p:spPr>
              <a:xfrm>
                <a:off x="1922910" y="1746361"/>
                <a:ext cx="260180" cy="43701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tx1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800">
                  <a:latin typeface="Barlow" panose="020B0604020202020204" charset="-94"/>
                </a:endParaRPr>
              </a:p>
            </p:txBody>
          </p:sp>
          <p:sp>
            <p:nvSpPr>
              <p:cNvPr id="239" name="Dikdörtgen 238"/>
              <p:cNvSpPr/>
              <p:nvPr/>
            </p:nvSpPr>
            <p:spPr>
              <a:xfrm>
                <a:off x="2419348" y="1745462"/>
                <a:ext cx="260180" cy="43701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tx1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800">
                  <a:latin typeface="Barlow" panose="020B0604020202020204" charset="-94"/>
                </a:endParaRPr>
              </a:p>
            </p:txBody>
          </p:sp>
          <p:sp>
            <p:nvSpPr>
              <p:cNvPr id="240" name="Dikdörtgen 239"/>
              <p:cNvSpPr/>
              <p:nvPr/>
            </p:nvSpPr>
            <p:spPr>
              <a:xfrm>
                <a:off x="2200321" y="2106526"/>
                <a:ext cx="219027" cy="231925"/>
              </a:xfrm>
              <a:prstGeom prst="rect">
                <a:avLst/>
              </a:prstGeom>
              <a:solidFill>
                <a:schemeClr val="bg2"/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800">
                  <a:latin typeface="Barlow" panose="020B0604020202020204" charset="-94"/>
                </a:endParaRPr>
              </a:p>
            </p:txBody>
          </p:sp>
          <p:sp>
            <p:nvSpPr>
              <p:cNvPr id="241" name="Dikdörtgen 240"/>
              <p:cNvSpPr/>
              <p:nvPr/>
            </p:nvSpPr>
            <p:spPr>
              <a:xfrm>
                <a:off x="2200321" y="1748879"/>
                <a:ext cx="219027" cy="367315"/>
              </a:xfrm>
              <a:prstGeom prst="rect">
                <a:avLst/>
              </a:prstGeom>
              <a:solidFill>
                <a:schemeClr val="bg2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800">
                  <a:latin typeface="Barlow" panose="020B0604020202020204" charset="-94"/>
                </a:endParaRPr>
              </a:p>
            </p:txBody>
          </p:sp>
          <p:sp>
            <p:nvSpPr>
              <p:cNvPr id="242" name="Halka 241"/>
              <p:cNvSpPr/>
              <p:nvPr/>
            </p:nvSpPr>
            <p:spPr>
              <a:xfrm>
                <a:off x="2591986" y="2378646"/>
                <a:ext cx="121956" cy="66052"/>
              </a:xfrm>
              <a:prstGeom prst="donut">
                <a:avLst/>
              </a:prstGeom>
              <a:solidFill>
                <a:schemeClr val="tx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800">
                  <a:solidFill>
                    <a:schemeClr val="tx1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243" name="Halka 242"/>
              <p:cNvSpPr/>
              <p:nvPr/>
            </p:nvSpPr>
            <p:spPr>
              <a:xfrm>
                <a:off x="1949914" y="2389049"/>
                <a:ext cx="121956" cy="66052"/>
              </a:xfrm>
              <a:prstGeom prst="donut">
                <a:avLst/>
              </a:prstGeom>
              <a:solidFill>
                <a:schemeClr val="tx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800">
                  <a:solidFill>
                    <a:schemeClr val="tx1"/>
                  </a:solidFill>
                  <a:latin typeface="Barlow" panose="020B0604020202020204" charset="-94"/>
                </a:endParaRPr>
              </a:p>
            </p:txBody>
          </p:sp>
          <p:pic>
            <p:nvPicPr>
              <p:cNvPr id="244" name="Resim 24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2750" y="1213872"/>
                <a:ext cx="670618" cy="256054"/>
              </a:xfrm>
              <a:prstGeom prst="rect">
                <a:avLst/>
              </a:prstGeom>
            </p:spPr>
          </p:pic>
        </p:grpSp>
        <p:grpSp>
          <p:nvGrpSpPr>
            <p:cNvPr id="258" name="Grup 257"/>
            <p:cNvGrpSpPr/>
            <p:nvPr/>
          </p:nvGrpSpPr>
          <p:grpSpPr>
            <a:xfrm>
              <a:off x="7250370" y="221226"/>
              <a:ext cx="1396173" cy="1298725"/>
              <a:chOff x="5544857" y="1773459"/>
              <a:chExt cx="3166682" cy="2767500"/>
            </a:xfrm>
          </p:grpSpPr>
          <p:sp>
            <p:nvSpPr>
              <p:cNvPr id="259" name="Oval 258"/>
              <p:cNvSpPr/>
              <p:nvPr/>
            </p:nvSpPr>
            <p:spPr>
              <a:xfrm>
                <a:off x="6118541" y="3292589"/>
                <a:ext cx="220173" cy="220173"/>
              </a:xfrm>
              <a:prstGeom prst="ellipse">
                <a:avLst/>
              </a:prstGeom>
              <a:noFill/>
              <a:ln w="19050">
                <a:solidFill>
                  <a:srgbClr val="2985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800">
                  <a:latin typeface="Barlow" panose="020B0604020202020204" charset="-94"/>
                </a:endParaRPr>
              </a:p>
            </p:txBody>
          </p:sp>
          <p:pic>
            <p:nvPicPr>
              <p:cNvPr id="260" name="Picture 23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65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0999"/>
              <a:stretch/>
            </p:blipFill>
            <p:spPr>
              <a:xfrm rot="5852528">
                <a:off x="5652211" y="2723235"/>
                <a:ext cx="446645" cy="308189"/>
              </a:xfrm>
              <a:prstGeom prst="rect">
                <a:avLst/>
              </a:prstGeom>
            </p:spPr>
          </p:pic>
          <p:pic>
            <p:nvPicPr>
              <p:cNvPr id="261" name="Picture 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3461" y="1773460"/>
                <a:ext cx="814119" cy="2766374"/>
              </a:xfrm>
              <a:prstGeom prst="rect">
                <a:avLst/>
              </a:prstGeom>
            </p:spPr>
          </p:pic>
          <p:pic>
            <p:nvPicPr>
              <p:cNvPr id="262" name="Picture 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5652" y="1773459"/>
                <a:ext cx="831208" cy="2766361"/>
              </a:xfrm>
              <a:prstGeom prst="rect">
                <a:avLst/>
              </a:prstGeom>
            </p:spPr>
          </p:pic>
          <p:sp>
            <p:nvSpPr>
              <p:cNvPr id="263" name="Oval 262"/>
              <p:cNvSpPr/>
              <p:nvPr/>
            </p:nvSpPr>
            <p:spPr>
              <a:xfrm>
                <a:off x="6178929" y="3047974"/>
                <a:ext cx="196385" cy="196385"/>
              </a:xfrm>
              <a:prstGeom prst="ellipse">
                <a:avLst/>
              </a:prstGeom>
              <a:noFill/>
              <a:ln w="28575">
                <a:solidFill>
                  <a:srgbClr val="FF64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800">
                  <a:latin typeface="Barlow" panose="020B0604020202020204" charset="-94"/>
                </a:endParaRPr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7032328" y="2529817"/>
                <a:ext cx="196385" cy="196385"/>
              </a:xfrm>
              <a:prstGeom prst="ellipse">
                <a:avLst/>
              </a:prstGeom>
              <a:noFill/>
              <a:ln w="28575">
                <a:solidFill>
                  <a:srgbClr val="FF64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800">
                  <a:latin typeface="Barlow" panose="020B0604020202020204" charset="-94"/>
                </a:endParaRPr>
              </a:p>
            </p:txBody>
          </p:sp>
          <p:sp>
            <p:nvSpPr>
              <p:cNvPr id="265" name="Rectangle 18"/>
              <p:cNvSpPr/>
              <p:nvPr/>
            </p:nvSpPr>
            <p:spPr>
              <a:xfrm>
                <a:off x="5544857" y="1773459"/>
                <a:ext cx="197026" cy="27675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800">
                  <a:latin typeface="Barlow" panose="020B0604020202020204" charset="-94"/>
                </a:endParaRPr>
              </a:p>
            </p:txBody>
          </p:sp>
          <p:sp>
            <p:nvSpPr>
              <p:cNvPr id="266" name="Rectangle 1"/>
              <p:cNvSpPr/>
              <p:nvPr/>
            </p:nvSpPr>
            <p:spPr>
              <a:xfrm>
                <a:off x="7436807" y="1773459"/>
                <a:ext cx="1274732" cy="27663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800">
                  <a:latin typeface="Barlow" panose="020B0604020202020204" charset="-94"/>
                </a:endParaRPr>
              </a:p>
            </p:txBody>
          </p:sp>
          <p:pic>
            <p:nvPicPr>
              <p:cNvPr id="267" name="Picture 6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104"/>
              <a:stretch/>
            </p:blipFill>
            <p:spPr>
              <a:xfrm>
                <a:off x="7498007" y="2238500"/>
                <a:ext cx="1049462" cy="2269207"/>
              </a:xfrm>
              <a:prstGeom prst="rect">
                <a:avLst/>
              </a:prstGeom>
            </p:spPr>
          </p:pic>
          <p:sp>
            <p:nvSpPr>
              <p:cNvPr id="268" name="Oval 267"/>
              <p:cNvSpPr/>
              <p:nvPr/>
            </p:nvSpPr>
            <p:spPr>
              <a:xfrm>
                <a:off x="7687192" y="3320178"/>
                <a:ext cx="164996" cy="164996"/>
              </a:xfrm>
              <a:prstGeom prst="ellipse">
                <a:avLst/>
              </a:prstGeom>
              <a:noFill/>
              <a:ln w="28575">
                <a:solidFill>
                  <a:srgbClr val="FF64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800">
                  <a:latin typeface="Barlow" panose="020B0604020202020204" charset="-94"/>
                </a:endParaRPr>
              </a:p>
            </p:txBody>
          </p:sp>
        </p:grpSp>
        <p:pic>
          <p:nvPicPr>
            <p:cNvPr id="269" name="Picture 12" descr="Rfid Icons - 135 free vector icon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1423" y="211386"/>
              <a:ext cx="364780" cy="364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0" name="Metin kutusu 269"/>
            <p:cNvSpPr txBox="1"/>
            <p:nvPr/>
          </p:nvSpPr>
          <p:spPr>
            <a:xfrm>
              <a:off x="5633337" y="3090065"/>
              <a:ext cx="9350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100" dirty="0" smtClean="0">
                  <a:latin typeface="Barlow" panose="020B0604020202020204" charset="-94"/>
                  <a:cs typeface="Calibri" panose="020F0502020204030204" pitchFamily="34" charset="0"/>
                </a:rPr>
                <a:t>Demirbaş </a:t>
              </a:r>
              <a:r>
                <a:rPr lang="tr-TR" sz="1100" dirty="0">
                  <a:latin typeface="Barlow" panose="020B0604020202020204" charset="-94"/>
                  <a:cs typeface="Calibri" panose="020F0502020204030204" pitchFamily="34" charset="0"/>
                </a:rPr>
                <a:t>Alımı</a:t>
              </a:r>
            </a:p>
          </p:txBody>
        </p:sp>
      </p:grpSp>
      <p:sp>
        <p:nvSpPr>
          <p:cNvPr id="13" name="Metin kutusu 12"/>
          <p:cNvSpPr txBox="1"/>
          <p:nvPr/>
        </p:nvSpPr>
        <p:spPr>
          <a:xfrm>
            <a:off x="132296" y="178053"/>
            <a:ext cx="4744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kern="1200" dirty="0">
                <a:solidFill>
                  <a:srgbClr val="0070C0"/>
                </a:solidFill>
                <a:latin typeface="Barlow" panose="020B0604020202020204" charset="-94"/>
              </a:rPr>
              <a:t>TEDARİK</a:t>
            </a:r>
            <a:r>
              <a:rPr lang="tr-TR" sz="3200" b="1" dirty="0" smtClean="0">
                <a:latin typeface="Barlow" panose="020B0604020202020204" charset="-94"/>
              </a:rPr>
              <a:t> </a:t>
            </a:r>
            <a:r>
              <a:rPr lang="tr-TR" sz="3200" b="1" kern="1200" dirty="0">
                <a:solidFill>
                  <a:srgbClr val="0070C0"/>
                </a:solidFill>
                <a:latin typeface="Barlow" panose="020B0604020202020204" charset="-94"/>
              </a:rPr>
              <a:t>YÖNETİMİ</a:t>
            </a:r>
          </a:p>
        </p:txBody>
      </p:sp>
    </p:spTree>
    <p:extLst>
      <p:ext uri="{BB962C8B-B14F-4D97-AF65-F5344CB8AC3E}">
        <p14:creationId xmlns:p14="http://schemas.microsoft.com/office/powerpoint/2010/main" val="294956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>
            <a:extLst>
              <a:ext uri="{FF2B5EF4-FFF2-40B4-BE49-F238E27FC236}">
                <a16:creationId xmlns:a16="http://schemas.microsoft.com/office/drawing/2014/main" xmlns="" id="{A5604514-A123-47B8-BC9D-5D431A51BF6A}"/>
              </a:ext>
            </a:extLst>
          </p:cNvPr>
          <p:cNvGrpSpPr/>
          <p:nvPr/>
        </p:nvGrpSpPr>
        <p:grpSpPr>
          <a:xfrm>
            <a:off x="0" y="1658266"/>
            <a:ext cx="1231413" cy="3485234"/>
            <a:chOff x="1111250" y="1946275"/>
            <a:chExt cx="3822700" cy="451008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47A0F284-2A77-403E-9CF3-CA96FF919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250" y="2432050"/>
              <a:ext cx="3822700" cy="4024312"/>
            </a:xfrm>
            <a:custGeom>
              <a:avLst/>
              <a:gdLst>
                <a:gd name="T0" fmla="*/ 2255 w 2408"/>
                <a:gd name="T1" fmla="*/ 286 h 2535"/>
                <a:gd name="T2" fmla="*/ 2132 w 2408"/>
                <a:gd name="T3" fmla="*/ 384 h 2535"/>
                <a:gd name="T4" fmla="*/ 1920 w 2408"/>
                <a:gd name="T5" fmla="*/ 550 h 2535"/>
                <a:gd name="T6" fmla="*/ 1806 w 2408"/>
                <a:gd name="T7" fmla="*/ 823 h 2535"/>
                <a:gd name="T8" fmla="*/ 1471 w 2408"/>
                <a:gd name="T9" fmla="*/ 1196 h 2535"/>
                <a:gd name="T10" fmla="*/ 1020 w 2408"/>
                <a:gd name="T11" fmla="*/ 2535 h 2535"/>
                <a:gd name="T12" fmla="*/ 0 w 2408"/>
                <a:gd name="T13" fmla="*/ 2535 h 2535"/>
                <a:gd name="T14" fmla="*/ 0 w 2408"/>
                <a:gd name="T15" fmla="*/ 636 h 2535"/>
                <a:gd name="T16" fmla="*/ 0 w 2408"/>
                <a:gd name="T17" fmla="*/ 262 h 2535"/>
                <a:gd name="T18" fmla="*/ 2408 w 2408"/>
                <a:gd name="T19" fmla="*/ 0 h 2535"/>
                <a:gd name="T20" fmla="*/ 2255 w 2408"/>
                <a:gd name="T21" fmla="*/ 286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8" h="2535">
                  <a:moveTo>
                    <a:pt x="2255" y="286"/>
                  </a:moveTo>
                  <a:lnTo>
                    <a:pt x="2132" y="384"/>
                  </a:lnTo>
                  <a:lnTo>
                    <a:pt x="1920" y="550"/>
                  </a:lnTo>
                  <a:lnTo>
                    <a:pt x="1806" y="823"/>
                  </a:lnTo>
                  <a:lnTo>
                    <a:pt x="1471" y="1196"/>
                  </a:lnTo>
                  <a:lnTo>
                    <a:pt x="1020" y="2535"/>
                  </a:lnTo>
                  <a:lnTo>
                    <a:pt x="0" y="2535"/>
                  </a:lnTo>
                  <a:lnTo>
                    <a:pt x="0" y="636"/>
                  </a:lnTo>
                  <a:lnTo>
                    <a:pt x="0" y="262"/>
                  </a:lnTo>
                  <a:lnTo>
                    <a:pt x="2408" y="0"/>
                  </a:lnTo>
                  <a:lnTo>
                    <a:pt x="2255" y="286"/>
                  </a:lnTo>
                  <a:close/>
                </a:path>
              </a:pathLst>
            </a:custGeom>
            <a:solidFill>
              <a:srgbClr val="2C6D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  <a:defRPr/>
              </a:pPr>
              <a:endParaRPr lang="en-US" sz="1350" kern="12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8CF4C27E-78E6-4BEE-844B-FC5204F47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250" y="1946275"/>
              <a:ext cx="3822700" cy="1114425"/>
            </a:xfrm>
            <a:custGeom>
              <a:avLst/>
              <a:gdLst>
                <a:gd name="T0" fmla="*/ 2408 w 2408"/>
                <a:gd name="T1" fmla="*/ 306 h 702"/>
                <a:gd name="T2" fmla="*/ 1711 w 2408"/>
                <a:gd name="T3" fmla="*/ 453 h 702"/>
                <a:gd name="T4" fmla="*/ 1444 w 2408"/>
                <a:gd name="T5" fmla="*/ 453 h 702"/>
                <a:gd name="T6" fmla="*/ 796 w 2408"/>
                <a:gd name="T7" fmla="*/ 553 h 702"/>
                <a:gd name="T8" fmla="*/ 493 w 2408"/>
                <a:gd name="T9" fmla="*/ 568 h 702"/>
                <a:gd name="T10" fmla="*/ 0 w 2408"/>
                <a:gd name="T11" fmla="*/ 702 h 702"/>
                <a:gd name="T12" fmla="*/ 0 w 2408"/>
                <a:gd name="T13" fmla="*/ 0 h 702"/>
                <a:gd name="T14" fmla="*/ 2352 w 2408"/>
                <a:gd name="T15" fmla="*/ 225 h 702"/>
                <a:gd name="T16" fmla="*/ 2408 w 2408"/>
                <a:gd name="T17" fmla="*/ 306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8" h="702">
                  <a:moveTo>
                    <a:pt x="2408" y="306"/>
                  </a:moveTo>
                  <a:lnTo>
                    <a:pt x="1711" y="453"/>
                  </a:lnTo>
                  <a:lnTo>
                    <a:pt x="1444" y="453"/>
                  </a:lnTo>
                  <a:lnTo>
                    <a:pt x="796" y="553"/>
                  </a:lnTo>
                  <a:lnTo>
                    <a:pt x="493" y="568"/>
                  </a:lnTo>
                  <a:lnTo>
                    <a:pt x="0" y="702"/>
                  </a:lnTo>
                  <a:lnTo>
                    <a:pt x="0" y="0"/>
                  </a:lnTo>
                  <a:lnTo>
                    <a:pt x="2352" y="225"/>
                  </a:lnTo>
                  <a:lnTo>
                    <a:pt x="2408" y="306"/>
                  </a:lnTo>
                  <a:close/>
                </a:path>
              </a:pathLst>
            </a:custGeom>
            <a:solidFill>
              <a:srgbClr val="2C6D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1350" kern="12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66BCF315-4A96-45EC-B873-B3D20D049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063" y="2824163"/>
              <a:ext cx="731838" cy="3184525"/>
            </a:xfrm>
            <a:custGeom>
              <a:avLst/>
              <a:gdLst>
                <a:gd name="T0" fmla="*/ 0 w 461"/>
                <a:gd name="T1" fmla="*/ 2006 h 2006"/>
                <a:gd name="T2" fmla="*/ 158 w 461"/>
                <a:gd name="T3" fmla="*/ 15 h 2006"/>
                <a:gd name="T4" fmla="*/ 461 w 461"/>
                <a:gd name="T5" fmla="*/ 0 h 2006"/>
                <a:gd name="T6" fmla="*/ 0 w 461"/>
                <a:gd name="T7" fmla="*/ 2006 h 2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1" h="2006">
                  <a:moveTo>
                    <a:pt x="0" y="2006"/>
                  </a:moveTo>
                  <a:lnTo>
                    <a:pt x="158" y="15"/>
                  </a:lnTo>
                  <a:lnTo>
                    <a:pt x="461" y="0"/>
                  </a:lnTo>
                  <a:lnTo>
                    <a:pt x="0" y="2006"/>
                  </a:lnTo>
                  <a:close/>
                </a:path>
              </a:pathLst>
            </a:custGeom>
            <a:solidFill>
              <a:srgbClr val="234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  <a:defRPr/>
              </a:pPr>
              <a:endParaRPr lang="en-US" sz="1350" kern="12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5306DEB3-D711-45C2-BFAC-F3A21357D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863" y="2665413"/>
              <a:ext cx="863600" cy="2046287"/>
            </a:xfrm>
            <a:custGeom>
              <a:avLst/>
              <a:gdLst>
                <a:gd name="T0" fmla="*/ 0 w 544"/>
                <a:gd name="T1" fmla="*/ 1289 h 1289"/>
                <a:gd name="T2" fmla="*/ 277 w 544"/>
                <a:gd name="T3" fmla="*/ 0 h 1289"/>
                <a:gd name="T4" fmla="*/ 544 w 544"/>
                <a:gd name="T5" fmla="*/ 0 h 1289"/>
                <a:gd name="T6" fmla="*/ 0 w 544"/>
                <a:gd name="T7" fmla="*/ 1289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1289">
                  <a:moveTo>
                    <a:pt x="0" y="1289"/>
                  </a:moveTo>
                  <a:lnTo>
                    <a:pt x="277" y="0"/>
                  </a:lnTo>
                  <a:lnTo>
                    <a:pt x="544" y="0"/>
                  </a:lnTo>
                  <a:lnTo>
                    <a:pt x="0" y="1289"/>
                  </a:lnTo>
                  <a:close/>
                </a:path>
              </a:pathLst>
            </a:custGeom>
            <a:solidFill>
              <a:srgbClr val="234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  <a:defRPr/>
              </a:pPr>
              <a:endParaRPr lang="en-US" sz="1350" kern="12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241853"/>
              </p:ext>
            </p:extLst>
          </p:nvPr>
        </p:nvGraphicFramePr>
        <p:xfrm>
          <a:off x="2678400" y="955964"/>
          <a:ext cx="6257780" cy="371503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438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60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57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14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200" u="none" strike="noStrike" dirty="0" smtClean="0">
                          <a:effectLst/>
                          <a:latin typeface="Barlow" panose="020B0604020202020204" charset="-94"/>
                        </a:rPr>
                        <a:t>PROJE RİSKLERİ</a:t>
                      </a:r>
                      <a:endParaRPr lang="tr-T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rlow" panose="020B0604020202020204" charset="-9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200" u="none" strike="noStrike" dirty="0" smtClean="0">
                          <a:effectLst/>
                          <a:latin typeface="Barlow" panose="020B0604020202020204" charset="-94"/>
                        </a:rPr>
                        <a:t>RİSK DÜZEYİ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 smtClean="0">
                          <a:effectLst/>
                          <a:latin typeface="Barlow" panose="020B0604020202020204" charset="-94"/>
                        </a:rPr>
                        <a:t>ÖNLEYİCİ FAALİYET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Barlow" panose="020B0604020202020204" charset="-94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179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 smtClean="0">
                          <a:effectLst/>
                          <a:latin typeface="Barlow" panose="020B0604020202020204" charset="-94"/>
                        </a:rPr>
                        <a:t>Yoğun Bakım Yönetim Sisteminin İhale Sürecinin Uzaması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20B0604020202020204" charset="-9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effectLst/>
                          <a:latin typeface="Barlow" panose="020B0604020202020204" charset="-94"/>
                        </a:rPr>
                        <a:t>ORTA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20B0604020202020204" charset="-9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 smtClean="0">
                          <a:effectLst/>
                          <a:latin typeface="Barlow" panose="020B0604020202020204" charset="-94"/>
                        </a:rPr>
                        <a:t>Teknik Şartname Tüm Firmaları Kapsayıcı Şekilde Hazırlanmış ve İtiraza</a:t>
                      </a:r>
                      <a:r>
                        <a:rPr lang="tr-TR" sz="1100" u="none" strike="noStrike" baseline="0" dirty="0" smtClean="0">
                          <a:effectLst/>
                          <a:latin typeface="Barlow" panose="020B0604020202020204" charset="-94"/>
                        </a:rPr>
                        <a:t> Mahal Verilmemiştir.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48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 smtClean="0">
                          <a:effectLst/>
                          <a:latin typeface="Barlow" panose="020B0604020202020204" charset="-94"/>
                        </a:rPr>
                        <a:t>Maliyet Yüksekliği Nedeniyle Yedek Veri Merkezinin Temin Edilememesi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20B0604020202020204" charset="-9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effectLst/>
                          <a:latin typeface="Barlow" panose="020B0604020202020204" charset="-94"/>
                        </a:rPr>
                        <a:t>YÜKSEK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20B0604020202020204" charset="-9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 smtClean="0">
                          <a:effectLst/>
                          <a:latin typeface="Barlow" panose="020B0604020202020204" charset="-94"/>
                        </a:rPr>
                        <a:t>Sağlık Müdürlüğünün Elinde Bulunan Yedek Sunucu ve Depolama Cihazının Kullanımı İle İlgili Senaryo Oluşturulmuştur.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20B0604020202020204" charset="-94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12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 smtClean="0">
                          <a:effectLst/>
                          <a:latin typeface="Barlow" panose="020B0604020202020204" charset="-94"/>
                        </a:rPr>
                        <a:t>Entegrasyonların Tamamlanamaması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20B0604020202020204" charset="-9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effectLst/>
                          <a:latin typeface="Barlow" panose="020B0604020202020204" charset="-94"/>
                        </a:rPr>
                        <a:t>ORTA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20B0604020202020204" charset="-9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 smtClean="0">
                          <a:effectLst/>
                          <a:latin typeface="Barlow" panose="020B0604020202020204" charset="-94"/>
                        </a:rPr>
                        <a:t>Hastanemiz</a:t>
                      </a:r>
                      <a:r>
                        <a:rPr lang="tr-TR" sz="1100" u="none" strike="noStrike" baseline="0" dirty="0" smtClean="0">
                          <a:effectLst/>
                          <a:latin typeface="Barlow" panose="020B0604020202020204" charset="-94"/>
                        </a:rPr>
                        <a:t> Tarafında Yapılacak İşlemler İvedilikle Çözülüp Entegrasyon Sağlamak İçin Firmalar İle Görüşmeler Hızlandırılmıştır.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20B0604020202020204" charset="-94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579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 smtClean="0">
                          <a:effectLst/>
                          <a:latin typeface="Barlow" panose="020B0604020202020204" charset="-94"/>
                        </a:rPr>
                        <a:t>Yazılım Geliştirmelerinin Gecikmesi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20B0604020202020204" charset="-9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effectLst/>
                          <a:latin typeface="Barlow" panose="020B0604020202020204" charset="-94"/>
                        </a:rPr>
                        <a:t>YÜKSEK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20B0604020202020204" charset="-9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 smtClean="0">
                          <a:effectLst/>
                          <a:latin typeface="Barlow" panose="020B0604020202020204" charset="-94"/>
                        </a:rPr>
                        <a:t>Haftalık</a:t>
                      </a:r>
                      <a:r>
                        <a:rPr lang="tr-TR" sz="1100" u="none" strike="noStrike" baseline="0" dirty="0" smtClean="0">
                          <a:effectLst/>
                          <a:latin typeface="Barlow" panose="020B0604020202020204" charset="-94"/>
                        </a:rPr>
                        <a:t> İlerleme Toplantılarında Gelişmeler Hassasiyet İle Değerlendirilmiştir.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20B0604020202020204" charset="-94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28" name="Grup 27"/>
          <p:cNvGrpSpPr/>
          <p:nvPr/>
        </p:nvGrpSpPr>
        <p:grpSpPr>
          <a:xfrm flipH="1">
            <a:off x="842494" y="282844"/>
            <a:ext cx="1654028" cy="1760985"/>
            <a:chOff x="128892" y="236286"/>
            <a:chExt cx="3947313" cy="2843960"/>
          </a:xfrm>
          <a:solidFill>
            <a:srgbClr val="F87318"/>
          </a:solidFill>
        </p:grpSpPr>
        <p:grpSp>
          <p:nvGrpSpPr>
            <p:cNvPr id="15" name="Group 9">
              <a:extLst>
                <a:ext uri="{FF2B5EF4-FFF2-40B4-BE49-F238E27FC236}">
                  <a16:creationId xmlns:a16="http://schemas.microsoft.com/office/drawing/2014/main" xmlns="" id="{5CD2323D-D88A-4453-B020-449C6D33302D}"/>
                </a:ext>
              </a:extLst>
            </p:cNvPr>
            <p:cNvGrpSpPr/>
            <p:nvPr/>
          </p:nvGrpSpPr>
          <p:grpSpPr>
            <a:xfrm>
              <a:off x="128892" y="236286"/>
              <a:ext cx="3419858" cy="2843960"/>
              <a:chOff x="5127528" y="1588817"/>
              <a:chExt cx="3667125" cy="3049588"/>
            </a:xfrm>
            <a:grpFill/>
          </p:grpSpPr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xmlns="" id="{4329C56F-867A-4071-A89A-D5E1E6B58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528" y="1588817"/>
                <a:ext cx="3667125" cy="3049588"/>
              </a:xfrm>
              <a:custGeom>
                <a:avLst/>
                <a:gdLst>
                  <a:gd name="T0" fmla="*/ 1457 w 2489"/>
                  <a:gd name="T1" fmla="*/ 990 h 2053"/>
                  <a:gd name="T2" fmla="*/ 1562 w 2489"/>
                  <a:gd name="T3" fmla="*/ 895 h 2053"/>
                  <a:gd name="T4" fmla="*/ 1947 w 2489"/>
                  <a:gd name="T5" fmla="*/ 676 h 2053"/>
                  <a:gd name="T6" fmla="*/ 2277 w 2489"/>
                  <a:gd name="T7" fmla="*/ 575 h 2053"/>
                  <a:gd name="T8" fmla="*/ 2466 w 2489"/>
                  <a:gd name="T9" fmla="*/ 653 h 2053"/>
                  <a:gd name="T10" fmla="*/ 2349 w 2489"/>
                  <a:gd name="T11" fmla="*/ 824 h 2053"/>
                  <a:gd name="T12" fmla="*/ 1938 w 2489"/>
                  <a:gd name="T13" fmla="*/ 949 h 2053"/>
                  <a:gd name="T14" fmla="*/ 1795 w 2489"/>
                  <a:gd name="T15" fmla="*/ 1033 h 2053"/>
                  <a:gd name="T16" fmla="*/ 1591 w 2489"/>
                  <a:gd name="T17" fmla="*/ 1214 h 2053"/>
                  <a:gd name="T18" fmla="*/ 1606 w 2489"/>
                  <a:gd name="T19" fmla="*/ 1230 h 2053"/>
                  <a:gd name="T20" fmla="*/ 1913 w 2489"/>
                  <a:gd name="T21" fmla="*/ 1414 h 2053"/>
                  <a:gd name="T22" fmla="*/ 2215 w 2489"/>
                  <a:gd name="T23" fmla="*/ 1795 h 2053"/>
                  <a:gd name="T24" fmla="*/ 2261 w 2489"/>
                  <a:gd name="T25" fmla="*/ 1865 h 2053"/>
                  <a:gd name="T26" fmla="*/ 2210 w 2489"/>
                  <a:gd name="T27" fmla="*/ 2021 h 2053"/>
                  <a:gd name="T28" fmla="*/ 2033 w 2489"/>
                  <a:gd name="T29" fmla="*/ 1981 h 2053"/>
                  <a:gd name="T30" fmla="*/ 1763 w 2489"/>
                  <a:gd name="T31" fmla="*/ 1638 h 2053"/>
                  <a:gd name="T32" fmla="*/ 1470 w 2489"/>
                  <a:gd name="T33" fmla="*/ 1475 h 2053"/>
                  <a:gd name="T34" fmla="*/ 1147 w 2489"/>
                  <a:gd name="T35" fmla="*/ 1450 h 2053"/>
                  <a:gd name="T36" fmla="*/ 1003 w 2489"/>
                  <a:gd name="T37" fmla="*/ 1349 h 2053"/>
                  <a:gd name="T38" fmla="*/ 823 w 2489"/>
                  <a:gd name="T39" fmla="*/ 867 h 2053"/>
                  <a:gd name="T40" fmla="*/ 714 w 2489"/>
                  <a:gd name="T41" fmla="*/ 801 h 2053"/>
                  <a:gd name="T42" fmla="*/ 118 w 2489"/>
                  <a:gd name="T43" fmla="*/ 915 h 2053"/>
                  <a:gd name="T44" fmla="*/ 14 w 2489"/>
                  <a:gd name="T45" fmla="*/ 858 h 2053"/>
                  <a:gd name="T46" fmla="*/ 83 w 2489"/>
                  <a:gd name="T47" fmla="*/ 755 h 2053"/>
                  <a:gd name="T48" fmla="*/ 791 w 2489"/>
                  <a:gd name="T49" fmla="*/ 625 h 2053"/>
                  <a:gd name="T50" fmla="*/ 853 w 2489"/>
                  <a:gd name="T51" fmla="*/ 646 h 2053"/>
                  <a:gd name="T52" fmla="*/ 1119 w 2489"/>
                  <a:gd name="T53" fmla="*/ 671 h 2053"/>
                  <a:gd name="T54" fmla="*/ 1258 w 2489"/>
                  <a:gd name="T55" fmla="*/ 457 h 2053"/>
                  <a:gd name="T56" fmla="*/ 1299 w 2489"/>
                  <a:gd name="T57" fmla="*/ 367 h 2053"/>
                  <a:gd name="T58" fmla="*/ 1649 w 2489"/>
                  <a:gd name="T59" fmla="*/ 52 h 2053"/>
                  <a:gd name="T60" fmla="*/ 1783 w 2489"/>
                  <a:gd name="T61" fmla="*/ 45 h 2053"/>
                  <a:gd name="T62" fmla="*/ 1760 w 2489"/>
                  <a:gd name="T63" fmla="*/ 173 h 2053"/>
                  <a:gd name="T64" fmla="*/ 1352 w 2489"/>
                  <a:gd name="T65" fmla="*/ 540 h 2053"/>
                  <a:gd name="T66" fmla="*/ 1328 w 2489"/>
                  <a:gd name="T67" fmla="*/ 642 h 2053"/>
                  <a:gd name="T68" fmla="*/ 1457 w 2489"/>
                  <a:gd name="T69" fmla="*/ 990 h 2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89" h="2053">
                    <a:moveTo>
                      <a:pt x="1457" y="990"/>
                    </a:moveTo>
                    <a:cubicBezTo>
                      <a:pt x="1497" y="954"/>
                      <a:pt x="1533" y="928"/>
                      <a:pt x="1562" y="895"/>
                    </a:cubicBezTo>
                    <a:cubicBezTo>
                      <a:pt x="1665" y="778"/>
                      <a:pt x="1799" y="716"/>
                      <a:pt x="1947" y="676"/>
                    </a:cubicBezTo>
                    <a:cubicBezTo>
                      <a:pt x="2058" y="647"/>
                      <a:pt x="2167" y="609"/>
                      <a:pt x="2277" y="575"/>
                    </a:cubicBezTo>
                    <a:cubicBezTo>
                      <a:pt x="2372" y="546"/>
                      <a:pt x="2441" y="575"/>
                      <a:pt x="2466" y="653"/>
                    </a:cubicBezTo>
                    <a:cubicBezTo>
                      <a:pt x="2489" y="726"/>
                      <a:pt x="2441" y="796"/>
                      <a:pt x="2349" y="824"/>
                    </a:cubicBezTo>
                    <a:cubicBezTo>
                      <a:pt x="2212" y="865"/>
                      <a:pt x="2074" y="903"/>
                      <a:pt x="1938" y="949"/>
                    </a:cubicBezTo>
                    <a:cubicBezTo>
                      <a:pt x="1887" y="967"/>
                      <a:pt x="1838" y="999"/>
                      <a:pt x="1795" y="1033"/>
                    </a:cubicBezTo>
                    <a:cubicBezTo>
                      <a:pt x="1724" y="1090"/>
                      <a:pt x="1659" y="1154"/>
                      <a:pt x="1591" y="1214"/>
                    </a:cubicBezTo>
                    <a:cubicBezTo>
                      <a:pt x="1600" y="1223"/>
                      <a:pt x="1603" y="1230"/>
                      <a:pt x="1606" y="1230"/>
                    </a:cubicBezTo>
                    <a:cubicBezTo>
                      <a:pt x="1753" y="1216"/>
                      <a:pt x="1835" y="1309"/>
                      <a:pt x="1913" y="1414"/>
                    </a:cubicBezTo>
                    <a:cubicBezTo>
                      <a:pt x="2010" y="1543"/>
                      <a:pt x="2114" y="1668"/>
                      <a:pt x="2215" y="1795"/>
                    </a:cubicBezTo>
                    <a:cubicBezTo>
                      <a:pt x="2232" y="1817"/>
                      <a:pt x="2250" y="1840"/>
                      <a:pt x="2261" y="1865"/>
                    </a:cubicBezTo>
                    <a:cubicBezTo>
                      <a:pt x="2283" y="1921"/>
                      <a:pt x="2258" y="1992"/>
                      <a:pt x="2210" y="2021"/>
                    </a:cubicBezTo>
                    <a:cubicBezTo>
                      <a:pt x="2158" y="2053"/>
                      <a:pt x="2078" y="2036"/>
                      <a:pt x="2033" y="1981"/>
                    </a:cubicBezTo>
                    <a:cubicBezTo>
                      <a:pt x="1942" y="1867"/>
                      <a:pt x="1845" y="1757"/>
                      <a:pt x="1763" y="1638"/>
                    </a:cubicBezTo>
                    <a:cubicBezTo>
                      <a:pt x="1690" y="1531"/>
                      <a:pt x="1606" y="1471"/>
                      <a:pt x="1470" y="1475"/>
                    </a:cubicBezTo>
                    <a:cubicBezTo>
                      <a:pt x="1363" y="1479"/>
                      <a:pt x="1255" y="1455"/>
                      <a:pt x="1147" y="1450"/>
                    </a:cubicBezTo>
                    <a:cubicBezTo>
                      <a:pt x="1074" y="1446"/>
                      <a:pt x="1028" y="1416"/>
                      <a:pt x="1003" y="1349"/>
                    </a:cubicBezTo>
                    <a:cubicBezTo>
                      <a:pt x="943" y="1188"/>
                      <a:pt x="881" y="1028"/>
                      <a:pt x="823" y="867"/>
                    </a:cubicBezTo>
                    <a:cubicBezTo>
                      <a:pt x="804" y="812"/>
                      <a:pt x="786" y="785"/>
                      <a:pt x="714" y="801"/>
                    </a:cubicBezTo>
                    <a:cubicBezTo>
                      <a:pt x="517" y="846"/>
                      <a:pt x="317" y="878"/>
                      <a:pt x="118" y="915"/>
                    </a:cubicBezTo>
                    <a:cubicBezTo>
                      <a:pt x="68" y="924"/>
                      <a:pt x="27" y="912"/>
                      <a:pt x="14" y="858"/>
                    </a:cubicBezTo>
                    <a:cubicBezTo>
                      <a:pt x="0" y="801"/>
                      <a:pt x="29" y="765"/>
                      <a:pt x="83" y="755"/>
                    </a:cubicBezTo>
                    <a:cubicBezTo>
                      <a:pt x="319" y="710"/>
                      <a:pt x="555" y="667"/>
                      <a:pt x="791" y="625"/>
                    </a:cubicBezTo>
                    <a:cubicBezTo>
                      <a:pt x="810" y="622"/>
                      <a:pt x="836" y="634"/>
                      <a:pt x="853" y="646"/>
                    </a:cubicBezTo>
                    <a:cubicBezTo>
                      <a:pt x="938" y="707"/>
                      <a:pt x="1029" y="715"/>
                      <a:pt x="1119" y="671"/>
                    </a:cubicBezTo>
                    <a:cubicBezTo>
                      <a:pt x="1205" y="628"/>
                      <a:pt x="1250" y="555"/>
                      <a:pt x="1258" y="457"/>
                    </a:cubicBezTo>
                    <a:cubicBezTo>
                      <a:pt x="1261" y="425"/>
                      <a:pt x="1276" y="388"/>
                      <a:pt x="1299" y="367"/>
                    </a:cubicBezTo>
                    <a:cubicBezTo>
                      <a:pt x="1413" y="259"/>
                      <a:pt x="1531" y="156"/>
                      <a:pt x="1649" y="52"/>
                    </a:cubicBezTo>
                    <a:cubicBezTo>
                      <a:pt x="1704" y="3"/>
                      <a:pt x="1749" y="0"/>
                      <a:pt x="1783" y="45"/>
                    </a:cubicBezTo>
                    <a:cubicBezTo>
                      <a:pt x="1820" y="93"/>
                      <a:pt x="1804" y="134"/>
                      <a:pt x="1760" y="173"/>
                    </a:cubicBezTo>
                    <a:cubicBezTo>
                      <a:pt x="1623" y="294"/>
                      <a:pt x="1489" y="418"/>
                      <a:pt x="1352" y="540"/>
                    </a:cubicBezTo>
                    <a:cubicBezTo>
                      <a:pt x="1317" y="571"/>
                      <a:pt x="1308" y="595"/>
                      <a:pt x="1328" y="642"/>
                    </a:cubicBezTo>
                    <a:cubicBezTo>
                      <a:pt x="1374" y="752"/>
                      <a:pt x="1411" y="866"/>
                      <a:pt x="1457" y="9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US" sz="1800" kern="12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xmlns="" id="{00FE54C6-A571-4BD9-87F1-8683A227C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3065" y="1841230"/>
                <a:ext cx="674687" cy="682625"/>
              </a:xfrm>
              <a:custGeom>
                <a:avLst/>
                <a:gdLst>
                  <a:gd name="T0" fmla="*/ 229 w 458"/>
                  <a:gd name="T1" fmla="*/ 459 h 459"/>
                  <a:gd name="T2" fmla="*/ 1 w 458"/>
                  <a:gd name="T3" fmla="*/ 234 h 459"/>
                  <a:gd name="T4" fmla="*/ 227 w 458"/>
                  <a:gd name="T5" fmla="*/ 2 h 459"/>
                  <a:gd name="T6" fmla="*/ 457 w 458"/>
                  <a:gd name="T7" fmla="*/ 235 h 459"/>
                  <a:gd name="T8" fmla="*/ 229 w 458"/>
                  <a:gd name="T9" fmla="*/ 45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8" h="459">
                    <a:moveTo>
                      <a:pt x="229" y="459"/>
                    </a:moveTo>
                    <a:cubicBezTo>
                      <a:pt x="101" y="459"/>
                      <a:pt x="1" y="361"/>
                      <a:pt x="1" y="234"/>
                    </a:cubicBezTo>
                    <a:cubicBezTo>
                      <a:pt x="0" y="109"/>
                      <a:pt x="102" y="4"/>
                      <a:pt x="227" y="2"/>
                    </a:cubicBezTo>
                    <a:cubicBezTo>
                      <a:pt x="354" y="0"/>
                      <a:pt x="458" y="105"/>
                      <a:pt x="457" y="235"/>
                    </a:cubicBezTo>
                    <a:cubicBezTo>
                      <a:pt x="457" y="364"/>
                      <a:pt x="360" y="459"/>
                      <a:pt x="229" y="4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US" sz="1800" kern="12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" name="Rectangle: Rounded Corners 25">
              <a:extLst>
                <a:ext uri="{FF2B5EF4-FFF2-40B4-BE49-F238E27FC236}">
                  <a16:creationId xmlns:a16="http://schemas.microsoft.com/office/drawing/2014/main" xmlns="" id="{E073A83F-6564-4999-873B-F4BD32CA6176}"/>
                </a:ext>
              </a:extLst>
            </p:cNvPr>
            <p:cNvSpPr/>
            <p:nvPr/>
          </p:nvSpPr>
          <p:spPr>
            <a:xfrm rot="3132262" flipH="1">
              <a:off x="2846209" y="84180"/>
              <a:ext cx="45719" cy="840112"/>
            </a:xfrm>
            <a:prstGeom prst="roundRect">
              <a:avLst>
                <a:gd name="adj" fmla="val 460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lang="en-US" sz="1800" kern="12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5" name="Rectangle: Rounded Corners 26">
              <a:extLst>
                <a:ext uri="{FF2B5EF4-FFF2-40B4-BE49-F238E27FC236}">
                  <a16:creationId xmlns:a16="http://schemas.microsoft.com/office/drawing/2014/main" xmlns="" id="{C8328172-389B-4EE4-95CC-655A44803657}"/>
                </a:ext>
              </a:extLst>
            </p:cNvPr>
            <p:cNvSpPr/>
            <p:nvPr/>
          </p:nvSpPr>
          <p:spPr>
            <a:xfrm rot="3132262">
              <a:off x="2976090" y="459186"/>
              <a:ext cx="45719" cy="448208"/>
            </a:xfrm>
            <a:prstGeom prst="roundRect">
              <a:avLst>
                <a:gd name="adj" fmla="val 460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lang="en-US" sz="1800" kern="12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6" name="Rectangle: Rounded Corners 30">
              <a:extLst>
                <a:ext uri="{FF2B5EF4-FFF2-40B4-BE49-F238E27FC236}">
                  <a16:creationId xmlns:a16="http://schemas.microsoft.com/office/drawing/2014/main" xmlns="" id="{9B688A5C-C4AB-4633-B9E2-8887C5D79A16}"/>
                </a:ext>
              </a:extLst>
            </p:cNvPr>
            <p:cNvSpPr/>
            <p:nvPr/>
          </p:nvSpPr>
          <p:spPr>
            <a:xfrm rot="3132262">
              <a:off x="3601123" y="1697676"/>
              <a:ext cx="45719" cy="448208"/>
            </a:xfrm>
            <a:prstGeom prst="roundRect">
              <a:avLst>
                <a:gd name="adj" fmla="val 460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lang="en-US" sz="1800" kern="12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7" name="Rectangle: Rounded Corners 31">
              <a:extLst>
                <a:ext uri="{FF2B5EF4-FFF2-40B4-BE49-F238E27FC236}">
                  <a16:creationId xmlns:a16="http://schemas.microsoft.com/office/drawing/2014/main" xmlns="" id="{E8825665-BE01-4FF7-A256-9C547790B1E8}"/>
                </a:ext>
              </a:extLst>
            </p:cNvPr>
            <p:cNvSpPr/>
            <p:nvPr/>
          </p:nvSpPr>
          <p:spPr>
            <a:xfrm rot="3132262" flipH="1">
              <a:off x="3633289" y="1218498"/>
              <a:ext cx="45719" cy="840112"/>
            </a:xfrm>
            <a:prstGeom prst="roundRect">
              <a:avLst>
                <a:gd name="adj" fmla="val 460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lang="en-US" sz="1800" kern="120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pic>
        <p:nvPicPr>
          <p:cNvPr id="16" name="Resim 1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2" y="3536237"/>
            <a:ext cx="1733417" cy="173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1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2218" y="655745"/>
            <a:ext cx="8105246" cy="533525"/>
          </a:xfrm>
        </p:spPr>
        <p:txBody>
          <a:bodyPr/>
          <a:lstStyle/>
          <a:p>
            <a:pPr algn="ctr"/>
            <a:r>
              <a:rPr lang="tr-TR" sz="3200" b="1" dirty="0" smtClean="0">
                <a:latin typeface="Barlow" panose="020B0604020202020204" charset="-94"/>
              </a:rPr>
              <a:t>HIMSS SEVİYE 7 PROJE KAPSAM YÖNETİMİ</a:t>
            </a:r>
            <a:endParaRPr lang="tr-TR" sz="3200" b="1" dirty="0">
              <a:latin typeface="Barlow" panose="020B0604020202020204" charset="-94"/>
            </a:endParaRPr>
          </a:p>
        </p:txBody>
      </p:sp>
      <p:grpSp>
        <p:nvGrpSpPr>
          <p:cNvPr id="4" name="Grup 3"/>
          <p:cNvGrpSpPr/>
          <p:nvPr/>
        </p:nvGrpSpPr>
        <p:grpSpPr>
          <a:xfrm>
            <a:off x="410482" y="1296596"/>
            <a:ext cx="8432160" cy="3671041"/>
            <a:chOff x="222422" y="1893875"/>
            <a:chExt cx="8910721" cy="4506666"/>
          </a:xfrm>
        </p:grpSpPr>
        <p:grpSp>
          <p:nvGrpSpPr>
            <p:cNvPr id="5" name="Grup 4"/>
            <p:cNvGrpSpPr/>
            <p:nvPr/>
          </p:nvGrpSpPr>
          <p:grpSpPr>
            <a:xfrm>
              <a:off x="222422" y="1952365"/>
              <a:ext cx="5790480" cy="4448172"/>
              <a:chOff x="904595" y="1090084"/>
              <a:chExt cx="7334811" cy="5184788"/>
            </a:xfrm>
          </p:grpSpPr>
          <p:grpSp>
            <p:nvGrpSpPr>
              <p:cNvPr id="43" name="Group 108">
                <a:extLst>
                  <a:ext uri="{FF2B5EF4-FFF2-40B4-BE49-F238E27FC236}">
                    <a16:creationId xmlns:a16="http://schemas.microsoft.com/office/drawing/2014/main" xmlns="" id="{ACD09D4C-58B5-4F88-8EC3-10BA083F584E}"/>
                  </a:ext>
                </a:extLst>
              </p:cNvPr>
              <p:cNvGrpSpPr/>
              <p:nvPr/>
            </p:nvGrpSpPr>
            <p:grpSpPr>
              <a:xfrm>
                <a:off x="5145780" y="5238655"/>
                <a:ext cx="2714636" cy="1036217"/>
                <a:chOff x="5771553" y="5232827"/>
                <a:chExt cx="2714636" cy="1036217"/>
              </a:xfrm>
            </p:grpSpPr>
            <p:sp>
              <p:nvSpPr>
                <p:cNvPr id="113" name="Isosceles Triangle 5">
                  <a:extLst>
                    <a:ext uri="{FF2B5EF4-FFF2-40B4-BE49-F238E27FC236}">
                      <a16:creationId xmlns:a16="http://schemas.microsoft.com/office/drawing/2014/main" xmlns="" id="{F718E91A-04EC-4DFE-9AC8-AC53DFEE43B0}"/>
                    </a:ext>
                  </a:extLst>
                </p:cNvPr>
                <p:cNvSpPr/>
                <p:nvPr/>
              </p:nvSpPr>
              <p:spPr bwMode="auto">
                <a:xfrm rot="10800000" flipH="1">
                  <a:off x="5788541" y="6138654"/>
                  <a:ext cx="1848133" cy="96416"/>
                </a:xfrm>
                <a:prstGeom prst="triangle">
                  <a:avLst>
                    <a:gd name="adj" fmla="val 38029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101600" dir="5400000" algn="t" rotWithShape="0">
                    <a:prstClr val="black">
                      <a:alpha val="7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4" name="Rectangle 6">
                  <a:extLst>
                    <a:ext uri="{FF2B5EF4-FFF2-40B4-BE49-F238E27FC236}">
                      <a16:creationId xmlns:a16="http://schemas.microsoft.com/office/drawing/2014/main" xmlns="" id="{C74A1B3B-9466-461A-B299-3097D9B192C2}"/>
                    </a:ext>
                  </a:extLst>
                </p:cNvPr>
                <p:cNvSpPr/>
                <p:nvPr/>
              </p:nvSpPr>
              <p:spPr bwMode="auto">
                <a:xfrm flipH="1">
                  <a:off x="6148394" y="5232827"/>
                  <a:ext cx="2337795" cy="1036217"/>
                </a:xfrm>
                <a:prstGeom prst="rect">
                  <a:avLst/>
                </a:prstGeom>
                <a:gradFill flip="none" rotWithShape="1">
                  <a:gsLst>
                    <a:gs pos="34000">
                      <a:srgbClr val="40B0FF"/>
                    </a:gs>
                    <a:gs pos="100000">
                      <a:srgbClr val="338DCD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5" name="Rectangle 7">
                  <a:extLst>
                    <a:ext uri="{FF2B5EF4-FFF2-40B4-BE49-F238E27FC236}">
                      <a16:creationId xmlns:a16="http://schemas.microsoft.com/office/drawing/2014/main" xmlns="" id="{4C856BA1-274F-477D-A8D8-1ECC882424DD}"/>
                    </a:ext>
                  </a:extLst>
                </p:cNvPr>
                <p:cNvSpPr/>
                <p:nvPr/>
              </p:nvSpPr>
              <p:spPr bwMode="auto">
                <a:xfrm flipH="1">
                  <a:off x="5771553" y="5232827"/>
                  <a:ext cx="802518" cy="1036217"/>
                </a:xfrm>
                <a:prstGeom prst="rect">
                  <a:avLst/>
                </a:prstGeom>
                <a:solidFill>
                  <a:srgbClr val="65BFFF"/>
                </a:solidFill>
                <a:ln>
                  <a:noFill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6" name="Rectangle 9">
                  <a:extLst>
                    <a:ext uri="{FF2B5EF4-FFF2-40B4-BE49-F238E27FC236}">
                      <a16:creationId xmlns:a16="http://schemas.microsoft.com/office/drawing/2014/main" xmlns="" id="{86B85890-F5A7-467C-83FB-3D04BBE9F92B}"/>
                    </a:ext>
                  </a:extLst>
                </p:cNvPr>
                <p:cNvSpPr/>
                <p:nvPr/>
              </p:nvSpPr>
              <p:spPr>
                <a:xfrm flipH="1">
                  <a:off x="6574071" y="5420632"/>
                  <a:ext cx="1769944" cy="660606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ctr"/>
                  <a:r>
                    <a:rPr lang="tr-TR" sz="1200" b="1" dirty="0" smtClean="0">
                      <a:solidFill>
                        <a:schemeClr val="bg1"/>
                      </a:solidFill>
                      <a:latin typeface="Barlow" panose="020B0604020202020204" charset="-94"/>
                      <a:cs typeface="Calibri" pitchFamily="34" charset="0"/>
                    </a:rPr>
                    <a:t>Yoğun Bakım Yönetim Sistemi</a:t>
                  </a:r>
                  <a:endParaRPr lang="en-IN" sz="1200" b="1" dirty="0">
                    <a:solidFill>
                      <a:schemeClr val="bg1"/>
                    </a:solidFill>
                    <a:latin typeface="Barlow" panose="020B0604020202020204" charset="-94"/>
                    <a:cs typeface="Calibri" pitchFamily="34" charset="0"/>
                  </a:endParaRPr>
                </a:p>
              </p:txBody>
            </p:sp>
            <p:grpSp>
              <p:nvGrpSpPr>
                <p:cNvPr id="117" name="Group 79">
                  <a:extLst>
                    <a:ext uri="{FF2B5EF4-FFF2-40B4-BE49-F238E27FC236}">
                      <a16:creationId xmlns:a16="http://schemas.microsoft.com/office/drawing/2014/main" xmlns="" id="{1F0BC172-9065-4C9C-A3FB-2924B4C6CC6A}"/>
                    </a:ext>
                  </a:extLst>
                </p:cNvPr>
                <p:cNvGrpSpPr/>
                <p:nvPr/>
              </p:nvGrpSpPr>
              <p:grpSpPr>
                <a:xfrm flipH="1">
                  <a:off x="6080903" y="5535504"/>
                  <a:ext cx="313241" cy="528005"/>
                  <a:chOff x="5961368" y="5535504"/>
                  <a:chExt cx="313241" cy="528005"/>
                </a:xfrm>
              </p:grpSpPr>
              <p:sp>
                <p:nvSpPr>
                  <p:cNvPr id="118" name="TextBox 60">
                    <a:extLst>
                      <a:ext uri="{FF2B5EF4-FFF2-40B4-BE49-F238E27FC236}">
                        <a16:creationId xmlns:a16="http://schemas.microsoft.com/office/drawing/2014/main" xmlns="" id="{F193BC08-A9B7-4F07-B11E-370D025D8336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6194470" y="5535504"/>
                    <a:ext cx="80139" cy="520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96" h="312981">
                        <a:moveTo>
                          <a:pt x="24198" y="0"/>
                        </a:moveTo>
                        <a:lnTo>
                          <a:pt x="63996" y="0"/>
                        </a:lnTo>
                        <a:lnTo>
                          <a:pt x="63996" y="312981"/>
                        </a:lnTo>
                        <a:lnTo>
                          <a:pt x="17998" y="312981"/>
                        </a:lnTo>
                        <a:lnTo>
                          <a:pt x="17998" y="92194"/>
                        </a:lnTo>
                        <a:lnTo>
                          <a:pt x="0" y="92194"/>
                        </a:lnTo>
                        <a:lnTo>
                          <a:pt x="0" y="85995"/>
                        </a:lnTo>
                        <a:lnTo>
                          <a:pt x="24198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IN" sz="3200" b="1" dirty="0">
                      <a:solidFill>
                        <a:schemeClr val="bg1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19" name="TextBox 59">
                    <a:extLst>
                      <a:ext uri="{FF2B5EF4-FFF2-40B4-BE49-F238E27FC236}">
                        <a16:creationId xmlns:a16="http://schemas.microsoft.com/office/drawing/2014/main" xmlns="" id="{8E8A5477-6953-4B00-95D7-9C5F13011B87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5961368" y="5543367"/>
                    <a:ext cx="192335" cy="520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91" h="312981">
                        <a:moveTo>
                          <a:pt x="28398" y="0"/>
                        </a:moveTo>
                        <a:lnTo>
                          <a:pt x="125392" y="0"/>
                        </a:lnTo>
                        <a:cubicBezTo>
                          <a:pt x="144191" y="0"/>
                          <a:pt x="153591" y="9599"/>
                          <a:pt x="153591" y="28798"/>
                        </a:cubicBezTo>
                        <a:lnTo>
                          <a:pt x="153591" y="284382"/>
                        </a:lnTo>
                        <a:cubicBezTo>
                          <a:pt x="153591" y="303448"/>
                          <a:pt x="144191" y="312981"/>
                          <a:pt x="125392" y="312981"/>
                        </a:cubicBezTo>
                        <a:lnTo>
                          <a:pt x="27798" y="312981"/>
                        </a:lnTo>
                        <a:cubicBezTo>
                          <a:pt x="9266" y="312981"/>
                          <a:pt x="0" y="303448"/>
                          <a:pt x="0" y="284382"/>
                        </a:cubicBezTo>
                        <a:lnTo>
                          <a:pt x="0" y="28798"/>
                        </a:lnTo>
                        <a:cubicBezTo>
                          <a:pt x="0" y="9599"/>
                          <a:pt x="9466" y="0"/>
                          <a:pt x="28398" y="0"/>
                        </a:cubicBezTo>
                        <a:close/>
                        <a:moveTo>
                          <a:pt x="45997" y="40197"/>
                        </a:moveTo>
                        <a:lnTo>
                          <a:pt x="45997" y="272783"/>
                        </a:lnTo>
                        <a:lnTo>
                          <a:pt x="107794" y="272783"/>
                        </a:lnTo>
                        <a:lnTo>
                          <a:pt x="107794" y="40197"/>
                        </a:lnTo>
                        <a:lnTo>
                          <a:pt x="45997" y="40197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IN" sz="3200" b="1" dirty="0">
                      <a:solidFill>
                        <a:schemeClr val="bg1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44" name="Group 105">
                <a:extLst>
                  <a:ext uri="{FF2B5EF4-FFF2-40B4-BE49-F238E27FC236}">
                    <a16:creationId xmlns:a16="http://schemas.microsoft.com/office/drawing/2014/main" xmlns="" id="{18DED25C-D5B1-487C-9FA7-09F843169444}"/>
                  </a:ext>
                </a:extLst>
              </p:cNvPr>
              <p:cNvGrpSpPr/>
              <p:nvPr/>
            </p:nvGrpSpPr>
            <p:grpSpPr>
              <a:xfrm>
                <a:off x="904596" y="5238655"/>
                <a:ext cx="2714635" cy="1036217"/>
                <a:chOff x="1530369" y="5232827"/>
                <a:chExt cx="2714635" cy="1036217"/>
              </a:xfrm>
            </p:grpSpPr>
            <p:sp>
              <p:nvSpPr>
                <p:cNvPr id="106" name="Isosceles Triangle 15">
                  <a:extLst>
                    <a:ext uri="{FF2B5EF4-FFF2-40B4-BE49-F238E27FC236}">
                      <a16:creationId xmlns:a16="http://schemas.microsoft.com/office/drawing/2014/main" xmlns="" id="{5307CE09-D2ED-4F39-9100-E240436781F9}"/>
                    </a:ext>
                  </a:extLst>
                </p:cNvPr>
                <p:cNvSpPr/>
                <p:nvPr/>
              </p:nvSpPr>
              <p:spPr bwMode="auto">
                <a:xfrm rot="10800000" flipH="1">
                  <a:off x="1547356" y="6138654"/>
                  <a:ext cx="1848133" cy="96416"/>
                </a:xfrm>
                <a:prstGeom prst="triangle">
                  <a:avLst>
                    <a:gd name="adj" fmla="val 38029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101600" dir="5400000" algn="t" rotWithShape="0">
                    <a:prstClr val="black">
                      <a:alpha val="7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" name="Rectangle 16">
                  <a:extLst>
                    <a:ext uri="{FF2B5EF4-FFF2-40B4-BE49-F238E27FC236}">
                      <a16:creationId xmlns:a16="http://schemas.microsoft.com/office/drawing/2014/main" xmlns="" id="{5999E015-58E3-4D0A-86D4-F5AE45041E9E}"/>
                    </a:ext>
                  </a:extLst>
                </p:cNvPr>
                <p:cNvSpPr/>
                <p:nvPr/>
              </p:nvSpPr>
              <p:spPr bwMode="auto">
                <a:xfrm flipH="1">
                  <a:off x="1907209" y="5232827"/>
                  <a:ext cx="2337795" cy="1036217"/>
                </a:xfrm>
                <a:prstGeom prst="rect">
                  <a:avLst/>
                </a:prstGeom>
                <a:gradFill flip="none" rotWithShape="1">
                  <a:gsLst>
                    <a:gs pos="34000">
                      <a:srgbClr val="003860"/>
                    </a:gs>
                    <a:gs pos="100000">
                      <a:srgbClr val="002D4D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8" name="Rectangle 17">
                  <a:extLst>
                    <a:ext uri="{FF2B5EF4-FFF2-40B4-BE49-F238E27FC236}">
                      <a16:creationId xmlns:a16="http://schemas.microsoft.com/office/drawing/2014/main" xmlns="" id="{59EDF1C2-B85C-4B21-B0C0-F15327567DD2}"/>
                    </a:ext>
                  </a:extLst>
                </p:cNvPr>
                <p:cNvSpPr/>
                <p:nvPr/>
              </p:nvSpPr>
              <p:spPr bwMode="auto">
                <a:xfrm flipH="1">
                  <a:off x="1530369" y="5232827"/>
                  <a:ext cx="802518" cy="1036217"/>
                </a:xfrm>
                <a:prstGeom prst="rect">
                  <a:avLst/>
                </a:prstGeom>
                <a:solidFill>
                  <a:srgbClr val="325F7F"/>
                </a:solidFill>
                <a:ln>
                  <a:noFill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9" name="Rectangle 19">
                  <a:extLst>
                    <a:ext uri="{FF2B5EF4-FFF2-40B4-BE49-F238E27FC236}">
                      <a16:creationId xmlns:a16="http://schemas.microsoft.com/office/drawing/2014/main" xmlns="" id="{4CB4B0F7-95E4-49FB-8F45-9ADD6804BAE6}"/>
                    </a:ext>
                  </a:extLst>
                </p:cNvPr>
                <p:cNvSpPr/>
                <p:nvPr/>
              </p:nvSpPr>
              <p:spPr>
                <a:xfrm flipH="1">
                  <a:off x="2630906" y="5552752"/>
                  <a:ext cx="1464561" cy="396364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ctr"/>
                  <a:r>
                    <a:rPr lang="tr-TR" sz="1200" b="1" dirty="0" smtClean="0">
                      <a:solidFill>
                        <a:schemeClr val="bg1"/>
                      </a:solidFill>
                      <a:latin typeface="Barlow" panose="020B0604020202020204" charset="-94"/>
                      <a:cs typeface="Calibri" pitchFamily="34" charset="0"/>
                    </a:rPr>
                    <a:t>Laboratuvar</a:t>
                  </a:r>
                  <a:endParaRPr lang="en-IN" sz="1200" b="1" dirty="0">
                    <a:solidFill>
                      <a:schemeClr val="bg1"/>
                    </a:solidFill>
                    <a:latin typeface="Barlow" panose="020B0604020202020204" charset="-94"/>
                    <a:cs typeface="Calibri" pitchFamily="34" charset="0"/>
                  </a:endParaRPr>
                </a:p>
              </p:txBody>
            </p:sp>
            <p:grpSp>
              <p:nvGrpSpPr>
                <p:cNvPr id="110" name="Group 58">
                  <a:extLst>
                    <a:ext uri="{FF2B5EF4-FFF2-40B4-BE49-F238E27FC236}">
                      <a16:creationId xmlns:a16="http://schemas.microsoft.com/office/drawing/2014/main" xmlns="" id="{A4F98178-3089-4123-874D-1FEAA8007CF6}"/>
                    </a:ext>
                  </a:extLst>
                </p:cNvPr>
                <p:cNvGrpSpPr/>
                <p:nvPr/>
              </p:nvGrpSpPr>
              <p:grpSpPr>
                <a:xfrm flipH="1">
                  <a:off x="1720719" y="5490586"/>
                  <a:ext cx="413952" cy="520142"/>
                  <a:chOff x="1720719" y="5490586"/>
                  <a:chExt cx="413952" cy="520142"/>
                </a:xfrm>
              </p:grpSpPr>
              <p:sp>
                <p:nvSpPr>
                  <p:cNvPr id="111" name="TextBox 62">
                    <a:extLst>
                      <a:ext uri="{FF2B5EF4-FFF2-40B4-BE49-F238E27FC236}">
                        <a16:creationId xmlns:a16="http://schemas.microsoft.com/office/drawing/2014/main" xmlns="" id="{2B4657AC-AABE-4CEC-88AC-401961CE7D27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1942336" y="5490586"/>
                    <a:ext cx="192335" cy="520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91" h="312981">
                        <a:moveTo>
                          <a:pt x="28398" y="0"/>
                        </a:moveTo>
                        <a:lnTo>
                          <a:pt x="125392" y="0"/>
                        </a:lnTo>
                        <a:cubicBezTo>
                          <a:pt x="144191" y="0"/>
                          <a:pt x="153591" y="9599"/>
                          <a:pt x="153591" y="28798"/>
                        </a:cubicBezTo>
                        <a:lnTo>
                          <a:pt x="153591" y="284382"/>
                        </a:lnTo>
                        <a:cubicBezTo>
                          <a:pt x="153591" y="303448"/>
                          <a:pt x="144191" y="312981"/>
                          <a:pt x="125392" y="312981"/>
                        </a:cubicBezTo>
                        <a:lnTo>
                          <a:pt x="27798" y="312981"/>
                        </a:lnTo>
                        <a:cubicBezTo>
                          <a:pt x="9266" y="312981"/>
                          <a:pt x="0" y="303448"/>
                          <a:pt x="0" y="284382"/>
                        </a:cubicBezTo>
                        <a:lnTo>
                          <a:pt x="0" y="28798"/>
                        </a:lnTo>
                        <a:cubicBezTo>
                          <a:pt x="0" y="9599"/>
                          <a:pt x="9466" y="0"/>
                          <a:pt x="28398" y="0"/>
                        </a:cubicBezTo>
                        <a:close/>
                        <a:moveTo>
                          <a:pt x="45997" y="40197"/>
                        </a:moveTo>
                        <a:lnTo>
                          <a:pt x="45997" y="272783"/>
                        </a:lnTo>
                        <a:lnTo>
                          <a:pt x="107793" y="272783"/>
                        </a:lnTo>
                        <a:lnTo>
                          <a:pt x="107793" y="40197"/>
                        </a:lnTo>
                        <a:lnTo>
                          <a:pt x="45997" y="40197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IN" sz="3200" b="1" dirty="0">
                      <a:solidFill>
                        <a:schemeClr val="bg1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12" name="TextBox 61">
                    <a:extLst>
                      <a:ext uri="{FF2B5EF4-FFF2-40B4-BE49-F238E27FC236}">
                        <a16:creationId xmlns:a16="http://schemas.microsoft.com/office/drawing/2014/main" xmlns="" id="{5411DD6E-5B39-4572-BA6F-3FAF7C07A7C0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1720719" y="5490586"/>
                    <a:ext cx="187827" cy="520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991" h="312981">
                        <a:moveTo>
                          <a:pt x="5000" y="0"/>
                        </a:moveTo>
                        <a:lnTo>
                          <a:pt x="147791" y="0"/>
                        </a:lnTo>
                        <a:lnTo>
                          <a:pt x="147791" y="40997"/>
                        </a:lnTo>
                        <a:lnTo>
                          <a:pt x="48397" y="40997"/>
                        </a:lnTo>
                        <a:lnTo>
                          <a:pt x="45397" y="112193"/>
                        </a:lnTo>
                        <a:lnTo>
                          <a:pt x="121593" y="112193"/>
                        </a:lnTo>
                        <a:cubicBezTo>
                          <a:pt x="140525" y="112193"/>
                          <a:pt x="149991" y="121659"/>
                          <a:pt x="149991" y="140591"/>
                        </a:cubicBezTo>
                        <a:lnTo>
                          <a:pt x="149991" y="284382"/>
                        </a:lnTo>
                        <a:cubicBezTo>
                          <a:pt x="149991" y="303448"/>
                          <a:pt x="140525" y="312981"/>
                          <a:pt x="121593" y="312981"/>
                        </a:cubicBezTo>
                        <a:lnTo>
                          <a:pt x="27798" y="312981"/>
                        </a:lnTo>
                        <a:cubicBezTo>
                          <a:pt x="9266" y="312981"/>
                          <a:pt x="0" y="303448"/>
                          <a:pt x="0" y="284382"/>
                        </a:cubicBezTo>
                        <a:lnTo>
                          <a:pt x="0" y="212187"/>
                        </a:lnTo>
                        <a:lnTo>
                          <a:pt x="45997" y="212187"/>
                        </a:lnTo>
                        <a:lnTo>
                          <a:pt x="45997" y="272783"/>
                        </a:lnTo>
                        <a:lnTo>
                          <a:pt x="103994" y="272783"/>
                        </a:lnTo>
                        <a:lnTo>
                          <a:pt x="103994" y="152391"/>
                        </a:lnTo>
                        <a:lnTo>
                          <a:pt x="0" y="152391"/>
                        </a:lnTo>
                        <a:lnTo>
                          <a:pt x="500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IN" sz="3200" b="1" dirty="0">
                      <a:solidFill>
                        <a:schemeClr val="bg1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45" name="Group 107">
                <a:extLst>
                  <a:ext uri="{FF2B5EF4-FFF2-40B4-BE49-F238E27FC236}">
                    <a16:creationId xmlns:a16="http://schemas.microsoft.com/office/drawing/2014/main" xmlns="" id="{8FF61E63-75E4-4B71-95B7-3905D3A39850}"/>
                  </a:ext>
                </a:extLst>
              </p:cNvPr>
              <p:cNvGrpSpPr/>
              <p:nvPr/>
            </p:nvGrpSpPr>
            <p:grpSpPr>
              <a:xfrm>
                <a:off x="5517354" y="4201513"/>
                <a:ext cx="2722052" cy="1036217"/>
                <a:chOff x="6143127" y="4190921"/>
                <a:chExt cx="2722052" cy="1036217"/>
              </a:xfrm>
            </p:grpSpPr>
            <p:sp>
              <p:nvSpPr>
                <p:cNvPr id="100" name="Isosceles Triangle 10">
                  <a:extLst>
                    <a:ext uri="{FF2B5EF4-FFF2-40B4-BE49-F238E27FC236}">
                      <a16:creationId xmlns:a16="http://schemas.microsoft.com/office/drawing/2014/main" xmlns="" id="{8403D71B-3A0E-427F-9574-FB37E5B2C127}"/>
                    </a:ext>
                  </a:extLst>
                </p:cNvPr>
                <p:cNvSpPr/>
                <p:nvPr/>
              </p:nvSpPr>
              <p:spPr bwMode="auto">
                <a:xfrm rot="10800000" flipH="1">
                  <a:off x="6143127" y="5101511"/>
                  <a:ext cx="1848133" cy="96416"/>
                </a:xfrm>
                <a:prstGeom prst="triangle">
                  <a:avLst>
                    <a:gd name="adj" fmla="val 38029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101600" dir="5400000" algn="t" rotWithShape="0">
                    <a:prstClr val="black">
                      <a:alpha val="7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" name="Rectangle 11">
                  <a:extLst>
                    <a:ext uri="{FF2B5EF4-FFF2-40B4-BE49-F238E27FC236}">
                      <a16:creationId xmlns:a16="http://schemas.microsoft.com/office/drawing/2014/main" xmlns="" id="{4B10E15D-0863-449F-844D-C21F0683700F}"/>
                    </a:ext>
                  </a:extLst>
                </p:cNvPr>
                <p:cNvSpPr/>
                <p:nvPr/>
              </p:nvSpPr>
              <p:spPr bwMode="auto">
                <a:xfrm flipH="1">
                  <a:off x="6527384" y="4190921"/>
                  <a:ext cx="2337795" cy="1036217"/>
                </a:xfrm>
                <a:prstGeom prst="rect">
                  <a:avLst/>
                </a:prstGeom>
                <a:gradFill flip="none" rotWithShape="1">
                  <a:gsLst>
                    <a:gs pos="34000">
                      <a:srgbClr val="2A93FB"/>
                    </a:gs>
                    <a:gs pos="100000">
                      <a:srgbClr val="2276CA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" name="Rectangle 12">
                  <a:extLst>
                    <a:ext uri="{FF2B5EF4-FFF2-40B4-BE49-F238E27FC236}">
                      <a16:creationId xmlns:a16="http://schemas.microsoft.com/office/drawing/2014/main" xmlns="" id="{07BD7C53-8EB9-407B-AAF0-85D098D9DEFD}"/>
                    </a:ext>
                  </a:extLst>
                </p:cNvPr>
                <p:cNvSpPr/>
                <p:nvPr/>
              </p:nvSpPr>
              <p:spPr bwMode="auto">
                <a:xfrm flipH="1">
                  <a:off x="6173769" y="4190921"/>
                  <a:ext cx="802518" cy="1036217"/>
                </a:xfrm>
                <a:prstGeom prst="rect">
                  <a:avLst/>
                </a:prstGeom>
                <a:solidFill>
                  <a:srgbClr val="54A8FC"/>
                </a:solidFill>
                <a:ln>
                  <a:noFill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3" name="Rectangle 14">
                  <a:extLst>
                    <a:ext uri="{FF2B5EF4-FFF2-40B4-BE49-F238E27FC236}">
                      <a16:creationId xmlns:a16="http://schemas.microsoft.com/office/drawing/2014/main" xmlns="" id="{180ACD7A-6851-4C3B-93E6-33749FE30FB8}"/>
                    </a:ext>
                  </a:extLst>
                </p:cNvPr>
                <p:cNvSpPr/>
                <p:nvPr/>
              </p:nvSpPr>
              <p:spPr>
                <a:xfrm flipH="1">
                  <a:off x="6943339" y="4378728"/>
                  <a:ext cx="1664664" cy="660606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ctr"/>
                  <a:r>
                    <a:rPr lang="tr-TR" sz="1200" b="1" dirty="0" smtClean="0">
                      <a:solidFill>
                        <a:schemeClr val="bg1"/>
                      </a:solidFill>
                      <a:latin typeface="Barlow" panose="020B0604020202020204" charset="-94"/>
                      <a:cs typeface="Calibri" pitchFamily="34" charset="0"/>
                    </a:rPr>
                    <a:t>Tıbbi Cihaz Entegrasyonu</a:t>
                  </a:r>
                  <a:endParaRPr lang="en-IN" sz="1200" b="1" dirty="0">
                    <a:solidFill>
                      <a:schemeClr val="bg1"/>
                    </a:solidFill>
                    <a:latin typeface="Barlow" panose="020B0604020202020204" charset="-94"/>
                    <a:cs typeface="Calibri" pitchFamily="34" charset="0"/>
                  </a:endParaRPr>
                </a:p>
              </p:txBody>
            </p:sp>
            <p:sp>
              <p:nvSpPr>
                <p:cNvPr id="104" name="TextBox 64">
                  <a:extLst>
                    <a:ext uri="{FF2B5EF4-FFF2-40B4-BE49-F238E27FC236}">
                      <a16:creationId xmlns:a16="http://schemas.microsoft.com/office/drawing/2014/main" xmlns="" id="{F3AA289B-36C3-4D78-AE0E-14B9B0B32E71}"/>
                    </a:ext>
                  </a:extLst>
                </p:cNvPr>
                <p:cNvSpPr txBox="1"/>
                <p:nvPr/>
              </p:nvSpPr>
              <p:spPr>
                <a:xfrm>
                  <a:off x="6354221" y="4448680"/>
                  <a:ext cx="192333" cy="52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90" h="312981">
                      <a:moveTo>
                        <a:pt x="28398" y="0"/>
                      </a:moveTo>
                      <a:lnTo>
                        <a:pt x="125392" y="0"/>
                      </a:lnTo>
                      <a:cubicBezTo>
                        <a:pt x="144191" y="0"/>
                        <a:pt x="153590" y="9599"/>
                        <a:pt x="153590" y="28798"/>
                      </a:cubicBezTo>
                      <a:lnTo>
                        <a:pt x="153590" y="284382"/>
                      </a:lnTo>
                      <a:cubicBezTo>
                        <a:pt x="153590" y="303448"/>
                        <a:pt x="144191" y="312981"/>
                        <a:pt x="125392" y="312981"/>
                      </a:cubicBezTo>
                      <a:lnTo>
                        <a:pt x="27798" y="312981"/>
                      </a:lnTo>
                      <a:cubicBezTo>
                        <a:pt x="9266" y="312981"/>
                        <a:pt x="0" y="303448"/>
                        <a:pt x="0" y="284382"/>
                      </a:cubicBezTo>
                      <a:lnTo>
                        <a:pt x="0" y="28798"/>
                      </a:lnTo>
                      <a:cubicBezTo>
                        <a:pt x="0" y="9599"/>
                        <a:pt x="9466" y="0"/>
                        <a:pt x="28398" y="0"/>
                      </a:cubicBezTo>
                      <a:close/>
                      <a:moveTo>
                        <a:pt x="45997" y="40197"/>
                      </a:moveTo>
                      <a:lnTo>
                        <a:pt x="45997" y="272783"/>
                      </a:lnTo>
                      <a:lnTo>
                        <a:pt x="107793" y="272783"/>
                      </a:lnTo>
                      <a:lnTo>
                        <a:pt x="107793" y="40197"/>
                      </a:lnTo>
                      <a:lnTo>
                        <a:pt x="45997" y="40197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 sz="32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5" name="TextBox 63">
                  <a:extLst>
                    <a:ext uri="{FF2B5EF4-FFF2-40B4-BE49-F238E27FC236}">
                      <a16:creationId xmlns:a16="http://schemas.microsoft.com/office/drawing/2014/main" xmlns="" id="{1E9EE64A-C2DE-4409-99C9-85FF8FCFAC85}"/>
                    </a:ext>
                  </a:extLst>
                </p:cNvPr>
                <p:cNvSpPr txBox="1"/>
                <p:nvPr/>
              </p:nvSpPr>
              <p:spPr>
                <a:xfrm>
                  <a:off x="6579845" y="4448680"/>
                  <a:ext cx="190330" cy="52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90" h="312981">
                      <a:moveTo>
                        <a:pt x="27798" y="0"/>
                      </a:moveTo>
                      <a:lnTo>
                        <a:pt x="123392" y="0"/>
                      </a:lnTo>
                      <a:cubicBezTo>
                        <a:pt x="142458" y="0"/>
                        <a:pt x="151990" y="9599"/>
                        <a:pt x="151990" y="28798"/>
                      </a:cubicBezTo>
                      <a:lnTo>
                        <a:pt x="151990" y="284382"/>
                      </a:lnTo>
                      <a:cubicBezTo>
                        <a:pt x="151990" y="303448"/>
                        <a:pt x="142591" y="312981"/>
                        <a:pt x="123792" y="312981"/>
                      </a:cubicBezTo>
                      <a:lnTo>
                        <a:pt x="29598" y="312981"/>
                      </a:lnTo>
                      <a:cubicBezTo>
                        <a:pt x="10666" y="312981"/>
                        <a:pt x="1200" y="303448"/>
                        <a:pt x="1200" y="284382"/>
                      </a:cubicBezTo>
                      <a:lnTo>
                        <a:pt x="1200" y="217987"/>
                      </a:lnTo>
                      <a:lnTo>
                        <a:pt x="47197" y="217987"/>
                      </a:lnTo>
                      <a:lnTo>
                        <a:pt x="47197" y="272783"/>
                      </a:lnTo>
                      <a:lnTo>
                        <a:pt x="105593" y="272783"/>
                      </a:lnTo>
                      <a:lnTo>
                        <a:pt x="105593" y="178589"/>
                      </a:lnTo>
                      <a:lnTo>
                        <a:pt x="27798" y="178589"/>
                      </a:lnTo>
                      <a:cubicBezTo>
                        <a:pt x="9266" y="178589"/>
                        <a:pt x="0" y="169190"/>
                        <a:pt x="0" y="150391"/>
                      </a:cubicBezTo>
                      <a:lnTo>
                        <a:pt x="0" y="28798"/>
                      </a:lnTo>
                      <a:cubicBezTo>
                        <a:pt x="0" y="9599"/>
                        <a:pt x="9266" y="0"/>
                        <a:pt x="27798" y="0"/>
                      </a:cubicBezTo>
                      <a:close/>
                      <a:moveTo>
                        <a:pt x="45797" y="40197"/>
                      </a:moveTo>
                      <a:lnTo>
                        <a:pt x="45797" y="138991"/>
                      </a:lnTo>
                      <a:lnTo>
                        <a:pt x="105593" y="138991"/>
                      </a:lnTo>
                      <a:lnTo>
                        <a:pt x="105593" y="40197"/>
                      </a:lnTo>
                      <a:lnTo>
                        <a:pt x="45797" y="40197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 sz="32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46" name="Group 113">
                <a:extLst>
                  <a:ext uri="{FF2B5EF4-FFF2-40B4-BE49-F238E27FC236}">
                    <a16:creationId xmlns:a16="http://schemas.microsoft.com/office/drawing/2014/main" xmlns="" id="{0945ED30-AC69-442E-A87B-E9044F458E2A}"/>
                  </a:ext>
                </a:extLst>
              </p:cNvPr>
              <p:cNvGrpSpPr/>
              <p:nvPr/>
            </p:nvGrpSpPr>
            <p:grpSpPr>
              <a:xfrm>
                <a:off x="1306812" y="4201513"/>
                <a:ext cx="2708396" cy="1036217"/>
                <a:chOff x="1932585" y="4195685"/>
                <a:chExt cx="2708396" cy="1036217"/>
              </a:xfrm>
            </p:grpSpPr>
            <p:sp>
              <p:nvSpPr>
                <p:cNvPr id="94" name="Isosceles Triangle 20">
                  <a:extLst>
                    <a:ext uri="{FF2B5EF4-FFF2-40B4-BE49-F238E27FC236}">
                      <a16:creationId xmlns:a16="http://schemas.microsoft.com/office/drawing/2014/main" xmlns="" id="{672AF758-A552-481F-8F38-E6DEC52094D2}"/>
                    </a:ext>
                  </a:extLst>
                </p:cNvPr>
                <p:cNvSpPr/>
                <p:nvPr/>
              </p:nvSpPr>
              <p:spPr bwMode="auto">
                <a:xfrm rot="10800000" flipH="1">
                  <a:off x="1940042" y="5106275"/>
                  <a:ext cx="1848133" cy="96416"/>
                </a:xfrm>
                <a:prstGeom prst="triangle">
                  <a:avLst>
                    <a:gd name="adj" fmla="val 38029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101600" dir="5400000" algn="t" rotWithShape="0">
                    <a:prstClr val="black">
                      <a:alpha val="7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5" name="Rectangle 21">
                  <a:extLst>
                    <a:ext uri="{FF2B5EF4-FFF2-40B4-BE49-F238E27FC236}">
                      <a16:creationId xmlns:a16="http://schemas.microsoft.com/office/drawing/2014/main" xmlns="" id="{C0211D3E-1305-4A8D-93E4-72739320F9B0}"/>
                    </a:ext>
                  </a:extLst>
                </p:cNvPr>
                <p:cNvSpPr/>
                <p:nvPr/>
              </p:nvSpPr>
              <p:spPr bwMode="auto">
                <a:xfrm flipH="1">
                  <a:off x="2286200" y="4195685"/>
                  <a:ext cx="2337794" cy="1036217"/>
                </a:xfrm>
                <a:prstGeom prst="rect">
                  <a:avLst/>
                </a:prstGeom>
                <a:gradFill flip="none" rotWithShape="1">
                  <a:gsLst>
                    <a:gs pos="34000">
                      <a:srgbClr val="005490"/>
                    </a:gs>
                    <a:gs pos="100000">
                      <a:srgbClr val="004474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" name="Rectangle 22">
                  <a:extLst>
                    <a:ext uri="{FF2B5EF4-FFF2-40B4-BE49-F238E27FC236}">
                      <a16:creationId xmlns:a16="http://schemas.microsoft.com/office/drawing/2014/main" xmlns="" id="{7D631FE4-C838-45C4-A23D-CF3DD778AB56}"/>
                    </a:ext>
                  </a:extLst>
                </p:cNvPr>
                <p:cNvSpPr/>
                <p:nvPr/>
              </p:nvSpPr>
              <p:spPr bwMode="auto">
                <a:xfrm flipH="1">
                  <a:off x="1932585" y="4195685"/>
                  <a:ext cx="802518" cy="1036217"/>
                </a:xfrm>
                <a:prstGeom prst="rect">
                  <a:avLst/>
                </a:prstGeom>
                <a:solidFill>
                  <a:srgbClr val="3276A6"/>
                </a:solidFill>
                <a:ln>
                  <a:noFill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" name="Rectangle 24">
                  <a:extLst>
                    <a:ext uri="{FF2B5EF4-FFF2-40B4-BE49-F238E27FC236}">
                      <a16:creationId xmlns:a16="http://schemas.microsoft.com/office/drawing/2014/main" xmlns="" id="{61615D8C-004A-4E81-BEF5-739A1B8B5C89}"/>
                    </a:ext>
                  </a:extLst>
                </p:cNvPr>
                <p:cNvSpPr/>
                <p:nvPr/>
              </p:nvSpPr>
              <p:spPr>
                <a:xfrm flipH="1">
                  <a:off x="2735103" y="4251368"/>
                  <a:ext cx="1905878" cy="924848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ctr"/>
                  <a:r>
                    <a:rPr lang="tr-TR" sz="1200" b="1" dirty="0" smtClean="0">
                      <a:solidFill>
                        <a:schemeClr val="bg1"/>
                      </a:solidFill>
                      <a:latin typeface="Barlow" panose="020B0604020202020204" charset="-94"/>
                      <a:cs typeface="Calibri" pitchFamily="34" charset="0"/>
                    </a:rPr>
                    <a:t>Teknoloji Kullanarak Doğrulama</a:t>
                  </a:r>
                  <a:endParaRPr lang="en-IN" sz="1200" b="1" dirty="0">
                    <a:solidFill>
                      <a:schemeClr val="bg1"/>
                    </a:solidFill>
                    <a:latin typeface="Barlow" panose="020B0604020202020204" charset="-94"/>
                    <a:cs typeface="Calibri" pitchFamily="34" charset="0"/>
                  </a:endParaRPr>
                </a:p>
              </p:txBody>
            </p:sp>
            <p:sp>
              <p:nvSpPr>
                <p:cNvPr id="98" name="TextBox 66">
                  <a:extLst>
                    <a:ext uri="{FF2B5EF4-FFF2-40B4-BE49-F238E27FC236}">
                      <a16:creationId xmlns:a16="http://schemas.microsoft.com/office/drawing/2014/main" xmlns="" id="{06E97E3B-B5CD-4CD1-B467-7EC64F028F50}"/>
                    </a:ext>
                  </a:extLst>
                </p:cNvPr>
                <p:cNvSpPr txBox="1"/>
                <p:nvPr/>
              </p:nvSpPr>
              <p:spPr>
                <a:xfrm>
                  <a:off x="2103271" y="4453444"/>
                  <a:ext cx="192334" cy="52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91" h="312981">
                      <a:moveTo>
                        <a:pt x="28399" y="0"/>
                      </a:moveTo>
                      <a:lnTo>
                        <a:pt x="125393" y="0"/>
                      </a:lnTo>
                      <a:cubicBezTo>
                        <a:pt x="144192" y="0"/>
                        <a:pt x="153591" y="9599"/>
                        <a:pt x="153591" y="28798"/>
                      </a:cubicBezTo>
                      <a:lnTo>
                        <a:pt x="153591" y="284382"/>
                      </a:lnTo>
                      <a:cubicBezTo>
                        <a:pt x="153591" y="303448"/>
                        <a:pt x="144192" y="312981"/>
                        <a:pt x="125393" y="312981"/>
                      </a:cubicBezTo>
                      <a:lnTo>
                        <a:pt x="27799" y="312981"/>
                      </a:lnTo>
                      <a:cubicBezTo>
                        <a:pt x="9267" y="312981"/>
                        <a:pt x="0" y="303448"/>
                        <a:pt x="0" y="284382"/>
                      </a:cubicBezTo>
                      <a:lnTo>
                        <a:pt x="0" y="28798"/>
                      </a:lnTo>
                      <a:cubicBezTo>
                        <a:pt x="0" y="9599"/>
                        <a:pt x="9467" y="0"/>
                        <a:pt x="28399" y="0"/>
                      </a:cubicBezTo>
                      <a:close/>
                      <a:moveTo>
                        <a:pt x="45998" y="40197"/>
                      </a:moveTo>
                      <a:lnTo>
                        <a:pt x="45998" y="272783"/>
                      </a:lnTo>
                      <a:lnTo>
                        <a:pt x="107794" y="272783"/>
                      </a:lnTo>
                      <a:lnTo>
                        <a:pt x="107794" y="40197"/>
                      </a:lnTo>
                      <a:lnTo>
                        <a:pt x="45998" y="40197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 sz="32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9" name="TextBox 65">
                  <a:extLst>
                    <a:ext uri="{FF2B5EF4-FFF2-40B4-BE49-F238E27FC236}">
                      <a16:creationId xmlns:a16="http://schemas.microsoft.com/office/drawing/2014/main" xmlns="" id="{71CCAC2E-71B6-4F05-93BC-93038AC4C1DE}"/>
                    </a:ext>
                  </a:extLst>
                </p:cNvPr>
                <p:cNvSpPr txBox="1"/>
                <p:nvPr/>
              </p:nvSpPr>
              <p:spPr>
                <a:xfrm>
                  <a:off x="2315120" y="4453444"/>
                  <a:ext cx="214373" cy="52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90" h="312981">
                      <a:moveTo>
                        <a:pt x="77795" y="0"/>
                      </a:moveTo>
                      <a:lnTo>
                        <a:pt x="125393" y="0"/>
                      </a:lnTo>
                      <a:cubicBezTo>
                        <a:pt x="125393" y="933"/>
                        <a:pt x="125393" y="1533"/>
                        <a:pt x="125393" y="1800"/>
                      </a:cubicBezTo>
                      <a:lnTo>
                        <a:pt x="52397" y="214187"/>
                      </a:lnTo>
                      <a:lnTo>
                        <a:pt x="102794" y="214187"/>
                      </a:lnTo>
                      <a:lnTo>
                        <a:pt x="102794" y="119993"/>
                      </a:lnTo>
                      <a:lnTo>
                        <a:pt x="147391" y="119993"/>
                      </a:lnTo>
                      <a:lnTo>
                        <a:pt x="147391" y="214187"/>
                      </a:lnTo>
                      <a:lnTo>
                        <a:pt x="171190" y="214187"/>
                      </a:lnTo>
                      <a:lnTo>
                        <a:pt x="171190" y="253984"/>
                      </a:lnTo>
                      <a:lnTo>
                        <a:pt x="147391" y="253984"/>
                      </a:lnTo>
                      <a:lnTo>
                        <a:pt x="147391" y="312981"/>
                      </a:lnTo>
                      <a:lnTo>
                        <a:pt x="102794" y="312981"/>
                      </a:lnTo>
                      <a:lnTo>
                        <a:pt x="102794" y="253984"/>
                      </a:lnTo>
                      <a:lnTo>
                        <a:pt x="0" y="253984"/>
                      </a:lnTo>
                      <a:lnTo>
                        <a:pt x="0" y="226186"/>
                      </a:lnTo>
                      <a:lnTo>
                        <a:pt x="77795" y="0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 sz="32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47" name="Group 110">
                <a:extLst>
                  <a:ext uri="{FF2B5EF4-FFF2-40B4-BE49-F238E27FC236}">
                    <a16:creationId xmlns:a16="http://schemas.microsoft.com/office/drawing/2014/main" xmlns="" id="{DC288353-156C-4743-A7A2-DA54A5FE0D8F}"/>
                  </a:ext>
                </a:extLst>
              </p:cNvPr>
              <p:cNvGrpSpPr/>
              <p:nvPr/>
            </p:nvGrpSpPr>
            <p:grpSpPr>
              <a:xfrm>
                <a:off x="5145780" y="3164370"/>
                <a:ext cx="2714637" cy="1036217"/>
                <a:chOff x="5771553" y="3158541"/>
                <a:chExt cx="2714637" cy="1036217"/>
              </a:xfrm>
            </p:grpSpPr>
            <p:sp>
              <p:nvSpPr>
                <p:cNvPr id="87" name="Isosceles Triangle 25">
                  <a:extLst>
                    <a:ext uri="{FF2B5EF4-FFF2-40B4-BE49-F238E27FC236}">
                      <a16:creationId xmlns:a16="http://schemas.microsoft.com/office/drawing/2014/main" xmlns="" id="{F504EB2B-1B24-4553-84B0-8BAA2E90D3AD}"/>
                    </a:ext>
                  </a:extLst>
                </p:cNvPr>
                <p:cNvSpPr/>
                <p:nvPr/>
              </p:nvSpPr>
              <p:spPr bwMode="auto">
                <a:xfrm rot="10800000" flipH="1">
                  <a:off x="5788541" y="4064368"/>
                  <a:ext cx="1848133" cy="96416"/>
                </a:xfrm>
                <a:prstGeom prst="triangle">
                  <a:avLst>
                    <a:gd name="adj" fmla="val 38029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101600" dir="5400000" algn="t" rotWithShape="0">
                    <a:prstClr val="black">
                      <a:alpha val="7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" name="Rectangle 26">
                  <a:extLst>
                    <a:ext uri="{FF2B5EF4-FFF2-40B4-BE49-F238E27FC236}">
                      <a16:creationId xmlns:a16="http://schemas.microsoft.com/office/drawing/2014/main" xmlns="" id="{D3A93BBD-B9BD-4EBA-B1CB-05FAC059BFA2}"/>
                    </a:ext>
                  </a:extLst>
                </p:cNvPr>
                <p:cNvSpPr/>
                <p:nvPr/>
              </p:nvSpPr>
              <p:spPr bwMode="auto">
                <a:xfrm flipH="1">
                  <a:off x="6148394" y="3158541"/>
                  <a:ext cx="2337796" cy="1036217"/>
                </a:xfrm>
                <a:prstGeom prst="rect">
                  <a:avLst/>
                </a:prstGeom>
                <a:gradFill flip="none" rotWithShape="1">
                  <a:gsLst>
                    <a:gs pos="34000">
                      <a:srgbClr val="0070C0"/>
                    </a:gs>
                    <a:gs pos="100000">
                      <a:srgbClr val="005A9A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" name="Rectangle 27">
                  <a:extLst>
                    <a:ext uri="{FF2B5EF4-FFF2-40B4-BE49-F238E27FC236}">
                      <a16:creationId xmlns:a16="http://schemas.microsoft.com/office/drawing/2014/main" xmlns="" id="{BCC1F207-0C4C-4A7F-86EE-8C3C96F10607}"/>
                    </a:ext>
                  </a:extLst>
                </p:cNvPr>
                <p:cNvSpPr/>
                <p:nvPr/>
              </p:nvSpPr>
              <p:spPr bwMode="auto">
                <a:xfrm flipH="1">
                  <a:off x="5771553" y="3158541"/>
                  <a:ext cx="802518" cy="1036217"/>
                </a:xfrm>
                <a:prstGeom prst="rect">
                  <a:avLst/>
                </a:prstGeom>
                <a:solidFill>
                  <a:srgbClr val="328CCC"/>
                </a:solidFill>
                <a:ln>
                  <a:noFill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" name="Rectangle 29">
                  <a:extLst>
                    <a:ext uri="{FF2B5EF4-FFF2-40B4-BE49-F238E27FC236}">
                      <a16:creationId xmlns:a16="http://schemas.microsoft.com/office/drawing/2014/main" xmlns="" id="{6F77E5F2-92FE-48D9-BE0A-7FE1BF93B33F}"/>
                    </a:ext>
                  </a:extLst>
                </p:cNvPr>
                <p:cNvSpPr/>
                <p:nvPr/>
              </p:nvSpPr>
              <p:spPr>
                <a:xfrm flipH="1">
                  <a:off x="6518591" y="3356329"/>
                  <a:ext cx="1903917" cy="660606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ctr"/>
                  <a:r>
                    <a:rPr lang="tr-TR" sz="1200" b="1" dirty="0" smtClean="0">
                      <a:solidFill>
                        <a:schemeClr val="bg1"/>
                      </a:solidFill>
                      <a:latin typeface="Barlow" panose="020B0604020202020204" charset="-94"/>
                      <a:cs typeface="Calibri" pitchFamily="34" charset="0"/>
                    </a:rPr>
                    <a:t>Bilgisayarlı </a:t>
                  </a:r>
                  <a:r>
                    <a:rPr lang="tr-TR" sz="1200" b="1" dirty="0" err="1" smtClean="0">
                      <a:solidFill>
                        <a:schemeClr val="bg1"/>
                      </a:solidFill>
                      <a:latin typeface="Barlow" panose="020B0604020202020204" charset="-94"/>
                      <a:cs typeface="Calibri" pitchFamily="34" charset="0"/>
                    </a:rPr>
                    <a:t>Order</a:t>
                  </a:r>
                  <a:r>
                    <a:rPr lang="tr-TR" sz="1200" b="1" dirty="0" smtClean="0">
                      <a:solidFill>
                        <a:schemeClr val="bg1"/>
                      </a:solidFill>
                      <a:latin typeface="Barlow" panose="020B0604020202020204" charset="-94"/>
                      <a:cs typeface="Calibri" pitchFamily="34" charset="0"/>
                    </a:rPr>
                    <a:t> Girişi</a:t>
                  </a:r>
                  <a:endParaRPr lang="en-IN" sz="1200" b="1" dirty="0">
                    <a:solidFill>
                      <a:schemeClr val="bg1"/>
                    </a:solidFill>
                    <a:latin typeface="Barlow" panose="020B0604020202020204" charset="-94"/>
                    <a:cs typeface="Calibri" pitchFamily="34" charset="0"/>
                  </a:endParaRPr>
                </a:p>
              </p:txBody>
            </p:sp>
            <p:grpSp>
              <p:nvGrpSpPr>
                <p:cNvPr id="91" name="Group 80">
                  <a:extLst>
                    <a:ext uri="{FF2B5EF4-FFF2-40B4-BE49-F238E27FC236}">
                      <a16:creationId xmlns:a16="http://schemas.microsoft.com/office/drawing/2014/main" xmlns="" id="{6E6D030F-F63D-46AF-9CC0-C4608E277327}"/>
                    </a:ext>
                  </a:extLst>
                </p:cNvPr>
                <p:cNvGrpSpPr/>
                <p:nvPr/>
              </p:nvGrpSpPr>
              <p:grpSpPr>
                <a:xfrm flipH="1">
                  <a:off x="5959674" y="3416300"/>
                  <a:ext cx="419962" cy="520142"/>
                  <a:chOff x="5959674" y="3416300"/>
                  <a:chExt cx="419962" cy="520142"/>
                </a:xfrm>
              </p:grpSpPr>
              <p:sp>
                <p:nvSpPr>
                  <p:cNvPr id="92" name="TextBox 68">
                    <a:extLst>
                      <a:ext uri="{FF2B5EF4-FFF2-40B4-BE49-F238E27FC236}">
                        <a16:creationId xmlns:a16="http://schemas.microsoft.com/office/drawing/2014/main" xmlns="" id="{BB485C6C-74EE-4CAB-81DB-70EFC5B640F1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6187302" y="3416300"/>
                    <a:ext cx="192334" cy="520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91" h="312981">
                        <a:moveTo>
                          <a:pt x="28398" y="0"/>
                        </a:moveTo>
                        <a:lnTo>
                          <a:pt x="125392" y="0"/>
                        </a:lnTo>
                        <a:cubicBezTo>
                          <a:pt x="144191" y="0"/>
                          <a:pt x="153591" y="9599"/>
                          <a:pt x="153591" y="28798"/>
                        </a:cubicBezTo>
                        <a:lnTo>
                          <a:pt x="153591" y="284382"/>
                        </a:lnTo>
                        <a:cubicBezTo>
                          <a:pt x="153591" y="303448"/>
                          <a:pt x="144191" y="312981"/>
                          <a:pt x="125392" y="312981"/>
                        </a:cubicBezTo>
                        <a:lnTo>
                          <a:pt x="27798" y="312981"/>
                        </a:lnTo>
                        <a:cubicBezTo>
                          <a:pt x="9266" y="312981"/>
                          <a:pt x="0" y="303448"/>
                          <a:pt x="0" y="284382"/>
                        </a:cubicBezTo>
                        <a:lnTo>
                          <a:pt x="0" y="28798"/>
                        </a:lnTo>
                        <a:cubicBezTo>
                          <a:pt x="0" y="9599"/>
                          <a:pt x="9466" y="0"/>
                          <a:pt x="28398" y="0"/>
                        </a:cubicBezTo>
                        <a:close/>
                        <a:moveTo>
                          <a:pt x="45997" y="40197"/>
                        </a:moveTo>
                        <a:lnTo>
                          <a:pt x="45997" y="272783"/>
                        </a:lnTo>
                        <a:lnTo>
                          <a:pt x="107794" y="272783"/>
                        </a:lnTo>
                        <a:lnTo>
                          <a:pt x="107794" y="40197"/>
                        </a:lnTo>
                        <a:lnTo>
                          <a:pt x="45997" y="40197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IN" sz="3200" b="1" dirty="0">
                      <a:solidFill>
                        <a:schemeClr val="bg1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93" name="TextBox 67">
                    <a:extLst>
                      <a:ext uri="{FF2B5EF4-FFF2-40B4-BE49-F238E27FC236}">
                        <a16:creationId xmlns:a16="http://schemas.microsoft.com/office/drawing/2014/main" xmlns="" id="{28202867-D75D-4DF8-956F-040FA9177FA6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5959674" y="3416300"/>
                    <a:ext cx="193837" cy="520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791" h="312981">
                        <a:moveTo>
                          <a:pt x="28798" y="0"/>
                        </a:moveTo>
                        <a:lnTo>
                          <a:pt x="126192" y="0"/>
                        </a:lnTo>
                        <a:cubicBezTo>
                          <a:pt x="144725" y="0"/>
                          <a:pt x="153991" y="9599"/>
                          <a:pt x="153991" y="28798"/>
                        </a:cubicBezTo>
                        <a:lnTo>
                          <a:pt x="153991" y="109393"/>
                        </a:lnTo>
                        <a:cubicBezTo>
                          <a:pt x="153991" y="120326"/>
                          <a:pt x="149991" y="128925"/>
                          <a:pt x="141991" y="135191"/>
                        </a:cubicBezTo>
                        <a:cubicBezTo>
                          <a:pt x="133059" y="140391"/>
                          <a:pt x="124126" y="145591"/>
                          <a:pt x="115193" y="150791"/>
                        </a:cubicBezTo>
                        <a:cubicBezTo>
                          <a:pt x="124393" y="156124"/>
                          <a:pt x="133659" y="161457"/>
                          <a:pt x="142991" y="166790"/>
                        </a:cubicBezTo>
                        <a:cubicBezTo>
                          <a:pt x="150858" y="172923"/>
                          <a:pt x="154791" y="181789"/>
                          <a:pt x="154791" y="193388"/>
                        </a:cubicBezTo>
                        <a:lnTo>
                          <a:pt x="154791" y="284382"/>
                        </a:lnTo>
                        <a:cubicBezTo>
                          <a:pt x="154791" y="303448"/>
                          <a:pt x="145391" y="312981"/>
                          <a:pt x="126592" y="312981"/>
                        </a:cubicBezTo>
                        <a:lnTo>
                          <a:pt x="27798" y="312981"/>
                        </a:lnTo>
                        <a:cubicBezTo>
                          <a:pt x="9266" y="312981"/>
                          <a:pt x="0" y="303448"/>
                          <a:pt x="0" y="284382"/>
                        </a:cubicBezTo>
                        <a:lnTo>
                          <a:pt x="0" y="193388"/>
                        </a:lnTo>
                        <a:cubicBezTo>
                          <a:pt x="0" y="181789"/>
                          <a:pt x="3867" y="172923"/>
                          <a:pt x="11599" y="166790"/>
                        </a:cubicBezTo>
                        <a:cubicBezTo>
                          <a:pt x="20799" y="161457"/>
                          <a:pt x="30065" y="156124"/>
                          <a:pt x="39398" y="150791"/>
                        </a:cubicBezTo>
                        <a:cubicBezTo>
                          <a:pt x="30465" y="145591"/>
                          <a:pt x="21532" y="140391"/>
                          <a:pt x="12599" y="135191"/>
                        </a:cubicBezTo>
                        <a:cubicBezTo>
                          <a:pt x="4467" y="128792"/>
                          <a:pt x="400" y="120192"/>
                          <a:pt x="400" y="109393"/>
                        </a:cubicBezTo>
                        <a:lnTo>
                          <a:pt x="400" y="28798"/>
                        </a:lnTo>
                        <a:cubicBezTo>
                          <a:pt x="400" y="9599"/>
                          <a:pt x="9866" y="0"/>
                          <a:pt x="28798" y="0"/>
                        </a:cubicBezTo>
                        <a:close/>
                        <a:moveTo>
                          <a:pt x="47197" y="39397"/>
                        </a:moveTo>
                        <a:lnTo>
                          <a:pt x="47197" y="114393"/>
                        </a:lnTo>
                        <a:lnTo>
                          <a:pt x="77395" y="132392"/>
                        </a:lnTo>
                        <a:lnTo>
                          <a:pt x="107794" y="114393"/>
                        </a:lnTo>
                        <a:lnTo>
                          <a:pt x="107794" y="39397"/>
                        </a:lnTo>
                        <a:lnTo>
                          <a:pt x="47197" y="39397"/>
                        </a:lnTo>
                        <a:close/>
                        <a:moveTo>
                          <a:pt x="77395" y="169189"/>
                        </a:moveTo>
                        <a:lnTo>
                          <a:pt x="46397" y="186788"/>
                        </a:lnTo>
                        <a:lnTo>
                          <a:pt x="46397" y="273583"/>
                        </a:lnTo>
                        <a:lnTo>
                          <a:pt x="108194" y="273583"/>
                        </a:lnTo>
                        <a:lnTo>
                          <a:pt x="108194" y="186788"/>
                        </a:lnTo>
                        <a:lnTo>
                          <a:pt x="77395" y="16918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IN" sz="3200" b="1" dirty="0">
                      <a:solidFill>
                        <a:schemeClr val="bg1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48" name="Group 109">
                <a:extLst>
                  <a:ext uri="{FF2B5EF4-FFF2-40B4-BE49-F238E27FC236}">
                    <a16:creationId xmlns:a16="http://schemas.microsoft.com/office/drawing/2014/main" xmlns="" id="{C21D4291-71AD-46D8-B2A5-9C591925FA5B}"/>
                  </a:ext>
                </a:extLst>
              </p:cNvPr>
              <p:cNvGrpSpPr/>
              <p:nvPr/>
            </p:nvGrpSpPr>
            <p:grpSpPr>
              <a:xfrm>
                <a:off x="904596" y="3164370"/>
                <a:ext cx="2714635" cy="1036217"/>
                <a:chOff x="1530369" y="3158541"/>
                <a:chExt cx="2714635" cy="1036217"/>
              </a:xfrm>
            </p:grpSpPr>
            <p:sp>
              <p:nvSpPr>
                <p:cNvPr id="80" name="Isosceles Triangle 35">
                  <a:extLst>
                    <a:ext uri="{FF2B5EF4-FFF2-40B4-BE49-F238E27FC236}">
                      <a16:creationId xmlns:a16="http://schemas.microsoft.com/office/drawing/2014/main" xmlns="" id="{08A586D5-F571-4B6D-A7B4-D55C125F1AEF}"/>
                    </a:ext>
                  </a:extLst>
                </p:cNvPr>
                <p:cNvSpPr/>
                <p:nvPr/>
              </p:nvSpPr>
              <p:spPr bwMode="auto">
                <a:xfrm rot="10800000" flipH="1">
                  <a:off x="1547356" y="4064368"/>
                  <a:ext cx="1848133" cy="96416"/>
                </a:xfrm>
                <a:prstGeom prst="triangle">
                  <a:avLst>
                    <a:gd name="adj" fmla="val 38029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101600" dir="5400000" algn="t" rotWithShape="0">
                    <a:prstClr val="black">
                      <a:alpha val="7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" name="Rectangle 36">
                  <a:extLst>
                    <a:ext uri="{FF2B5EF4-FFF2-40B4-BE49-F238E27FC236}">
                      <a16:creationId xmlns:a16="http://schemas.microsoft.com/office/drawing/2014/main" xmlns="" id="{FEC1C203-C013-433F-8D5D-5290129E1C68}"/>
                    </a:ext>
                  </a:extLst>
                </p:cNvPr>
                <p:cNvSpPr/>
                <p:nvPr/>
              </p:nvSpPr>
              <p:spPr bwMode="auto">
                <a:xfrm flipH="1">
                  <a:off x="1907209" y="3158541"/>
                  <a:ext cx="2337795" cy="1036217"/>
                </a:xfrm>
                <a:prstGeom prst="rect">
                  <a:avLst/>
                </a:prstGeom>
                <a:gradFill flip="none" rotWithShape="1">
                  <a:gsLst>
                    <a:gs pos="34000">
                      <a:srgbClr val="0070C0"/>
                    </a:gs>
                    <a:gs pos="100000">
                      <a:srgbClr val="005A9A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" name="Rectangle 37">
                  <a:extLst>
                    <a:ext uri="{FF2B5EF4-FFF2-40B4-BE49-F238E27FC236}">
                      <a16:creationId xmlns:a16="http://schemas.microsoft.com/office/drawing/2014/main" xmlns="" id="{AADDDDC7-0AAD-43F6-906B-CF9409626B34}"/>
                    </a:ext>
                  </a:extLst>
                </p:cNvPr>
                <p:cNvSpPr/>
                <p:nvPr/>
              </p:nvSpPr>
              <p:spPr bwMode="auto">
                <a:xfrm flipH="1">
                  <a:off x="1530369" y="3158541"/>
                  <a:ext cx="802518" cy="1036217"/>
                </a:xfrm>
                <a:prstGeom prst="rect">
                  <a:avLst/>
                </a:prstGeom>
                <a:solidFill>
                  <a:srgbClr val="328CCC"/>
                </a:solidFill>
                <a:ln>
                  <a:noFill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" name="Rectangle 39">
                  <a:extLst>
                    <a:ext uri="{FF2B5EF4-FFF2-40B4-BE49-F238E27FC236}">
                      <a16:creationId xmlns:a16="http://schemas.microsoft.com/office/drawing/2014/main" xmlns="" id="{260594EA-F682-48FA-BD3C-E497FAAD649E}"/>
                    </a:ext>
                  </a:extLst>
                </p:cNvPr>
                <p:cNvSpPr/>
                <p:nvPr/>
              </p:nvSpPr>
              <p:spPr>
                <a:xfrm flipH="1">
                  <a:off x="2630906" y="3346345"/>
                  <a:ext cx="1464562" cy="660606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ctr"/>
                  <a:r>
                    <a:rPr lang="tr-TR" sz="1200" b="1" dirty="0" smtClean="0">
                      <a:solidFill>
                        <a:schemeClr val="bg1"/>
                      </a:solidFill>
                      <a:latin typeface="Barlow" panose="020B0604020202020204" charset="-94"/>
                      <a:cs typeface="Calibri" pitchFamily="34" charset="0"/>
                    </a:rPr>
                    <a:t>Sağlık Bilgi Alışverişi</a:t>
                  </a:r>
                  <a:endParaRPr lang="en-IN" sz="1200" b="1" dirty="0">
                    <a:solidFill>
                      <a:schemeClr val="bg1"/>
                    </a:solidFill>
                    <a:latin typeface="Barlow" panose="020B0604020202020204" charset="-94"/>
                    <a:cs typeface="Calibri" pitchFamily="34" charset="0"/>
                  </a:endParaRPr>
                </a:p>
              </p:txBody>
            </p:sp>
            <p:grpSp>
              <p:nvGrpSpPr>
                <p:cNvPr id="84" name="Group 57">
                  <a:extLst>
                    <a:ext uri="{FF2B5EF4-FFF2-40B4-BE49-F238E27FC236}">
                      <a16:creationId xmlns:a16="http://schemas.microsoft.com/office/drawing/2014/main" xmlns="" id="{DA81405E-81B8-4DD6-A2DE-14C54CE409E3}"/>
                    </a:ext>
                  </a:extLst>
                </p:cNvPr>
                <p:cNvGrpSpPr/>
                <p:nvPr/>
              </p:nvGrpSpPr>
              <p:grpSpPr>
                <a:xfrm flipH="1">
                  <a:off x="1719605" y="3416300"/>
                  <a:ext cx="416956" cy="520142"/>
                  <a:chOff x="1719605" y="3416300"/>
                  <a:chExt cx="416956" cy="520142"/>
                </a:xfrm>
              </p:grpSpPr>
              <p:sp>
                <p:nvSpPr>
                  <p:cNvPr id="85" name="TextBox 70">
                    <a:extLst>
                      <a:ext uri="{FF2B5EF4-FFF2-40B4-BE49-F238E27FC236}">
                        <a16:creationId xmlns:a16="http://schemas.microsoft.com/office/drawing/2014/main" xmlns="" id="{B6092729-10BC-47B8-8817-CEA8C2F4DEA5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1944227" y="3416300"/>
                    <a:ext cx="192334" cy="520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91" h="312981">
                        <a:moveTo>
                          <a:pt x="28399" y="0"/>
                        </a:moveTo>
                        <a:lnTo>
                          <a:pt x="125393" y="0"/>
                        </a:lnTo>
                        <a:cubicBezTo>
                          <a:pt x="144192" y="0"/>
                          <a:pt x="153591" y="9599"/>
                          <a:pt x="153591" y="28798"/>
                        </a:cubicBezTo>
                        <a:lnTo>
                          <a:pt x="153591" y="284382"/>
                        </a:lnTo>
                        <a:cubicBezTo>
                          <a:pt x="153591" y="303448"/>
                          <a:pt x="144192" y="312981"/>
                          <a:pt x="125393" y="312981"/>
                        </a:cubicBezTo>
                        <a:lnTo>
                          <a:pt x="27799" y="312981"/>
                        </a:lnTo>
                        <a:cubicBezTo>
                          <a:pt x="9267" y="312981"/>
                          <a:pt x="0" y="303448"/>
                          <a:pt x="0" y="284382"/>
                        </a:cubicBezTo>
                        <a:lnTo>
                          <a:pt x="0" y="28798"/>
                        </a:lnTo>
                        <a:cubicBezTo>
                          <a:pt x="0" y="9599"/>
                          <a:pt x="9467" y="0"/>
                          <a:pt x="28399" y="0"/>
                        </a:cubicBezTo>
                        <a:close/>
                        <a:moveTo>
                          <a:pt x="45998" y="40197"/>
                        </a:moveTo>
                        <a:lnTo>
                          <a:pt x="45998" y="272783"/>
                        </a:lnTo>
                        <a:lnTo>
                          <a:pt x="107794" y="272783"/>
                        </a:lnTo>
                        <a:lnTo>
                          <a:pt x="107794" y="40197"/>
                        </a:lnTo>
                        <a:lnTo>
                          <a:pt x="45998" y="40197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IN" sz="3200" b="1" dirty="0">
                      <a:solidFill>
                        <a:schemeClr val="bg1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86" name="TextBox 69">
                    <a:extLst>
                      <a:ext uri="{FF2B5EF4-FFF2-40B4-BE49-F238E27FC236}">
                        <a16:creationId xmlns:a16="http://schemas.microsoft.com/office/drawing/2014/main" xmlns="" id="{83E6D9E7-D5A3-46C0-B9FA-DC8E8EB7148C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1719605" y="3416300"/>
                    <a:ext cx="190330" cy="520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991" h="312981">
                        <a:moveTo>
                          <a:pt x="28399" y="0"/>
                        </a:moveTo>
                        <a:lnTo>
                          <a:pt x="123793" y="0"/>
                        </a:lnTo>
                        <a:cubicBezTo>
                          <a:pt x="142592" y="0"/>
                          <a:pt x="151991" y="9599"/>
                          <a:pt x="151991" y="28798"/>
                        </a:cubicBezTo>
                        <a:lnTo>
                          <a:pt x="151991" y="102393"/>
                        </a:lnTo>
                        <a:cubicBezTo>
                          <a:pt x="151991" y="114793"/>
                          <a:pt x="146792" y="124392"/>
                          <a:pt x="136392" y="131192"/>
                        </a:cubicBezTo>
                        <a:lnTo>
                          <a:pt x="107394" y="149991"/>
                        </a:lnTo>
                        <a:lnTo>
                          <a:pt x="136792" y="168389"/>
                        </a:lnTo>
                        <a:cubicBezTo>
                          <a:pt x="146925" y="174656"/>
                          <a:pt x="151991" y="184055"/>
                          <a:pt x="151991" y="196588"/>
                        </a:cubicBezTo>
                        <a:lnTo>
                          <a:pt x="151991" y="284382"/>
                        </a:lnTo>
                        <a:cubicBezTo>
                          <a:pt x="151991" y="303448"/>
                          <a:pt x="142592" y="312981"/>
                          <a:pt x="123793" y="312981"/>
                        </a:cubicBezTo>
                        <a:lnTo>
                          <a:pt x="27799" y="312981"/>
                        </a:lnTo>
                        <a:cubicBezTo>
                          <a:pt x="9267" y="312981"/>
                          <a:pt x="0" y="303448"/>
                          <a:pt x="0" y="284382"/>
                        </a:cubicBezTo>
                        <a:lnTo>
                          <a:pt x="0" y="212187"/>
                        </a:lnTo>
                        <a:lnTo>
                          <a:pt x="45998" y="212187"/>
                        </a:lnTo>
                        <a:lnTo>
                          <a:pt x="45998" y="272783"/>
                        </a:lnTo>
                        <a:lnTo>
                          <a:pt x="106194" y="272783"/>
                        </a:lnTo>
                        <a:lnTo>
                          <a:pt x="106194" y="194188"/>
                        </a:lnTo>
                        <a:lnTo>
                          <a:pt x="48797" y="154790"/>
                        </a:lnTo>
                        <a:lnTo>
                          <a:pt x="48797" y="144991"/>
                        </a:lnTo>
                        <a:lnTo>
                          <a:pt x="106194" y="106193"/>
                        </a:lnTo>
                        <a:lnTo>
                          <a:pt x="106194" y="40197"/>
                        </a:lnTo>
                        <a:lnTo>
                          <a:pt x="45998" y="40197"/>
                        </a:lnTo>
                        <a:lnTo>
                          <a:pt x="45998" y="97194"/>
                        </a:lnTo>
                        <a:lnTo>
                          <a:pt x="0" y="97194"/>
                        </a:lnTo>
                        <a:lnTo>
                          <a:pt x="0" y="28798"/>
                        </a:lnTo>
                        <a:cubicBezTo>
                          <a:pt x="0" y="9599"/>
                          <a:pt x="9467" y="0"/>
                          <a:pt x="28399" y="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IN" sz="3200" b="1" dirty="0">
                      <a:solidFill>
                        <a:schemeClr val="bg1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49" name="Group 112">
                <a:extLst>
                  <a:ext uri="{FF2B5EF4-FFF2-40B4-BE49-F238E27FC236}">
                    <a16:creationId xmlns:a16="http://schemas.microsoft.com/office/drawing/2014/main" xmlns="" id="{3FEC886B-9096-4542-A814-15057AD63278}"/>
                  </a:ext>
                </a:extLst>
              </p:cNvPr>
              <p:cNvGrpSpPr/>
              <p:nvPr/>
            </p:nvGrpSpPr>
            <p:grpSpPr>
              <a:xfrm>
                <a:off x="5547996" y="2127227"/>
                <a:ext cx="2691410" cy="1036217"/>
                <a:chOff x="6173769" y="2121399"/>
                <a:chExt cx="2691410" cy="1036217"/>
              </a:xfrm>
            </p:grpSpPr>
            <p:sp>
              <p:nvSpPr>
                <p:cNvPr id="74" name="Isosceles Triangle 30">
                  <a:extLst>
                    <a:ext uri="{FF2B5EF4-FFF2-40B4-BE49-F238E27FC236}">
                      <a16:creationId xmlns:a16="http://schemas.microsoft.com/office/drawing/2014/main" xmlns="" id="{04E41441-0BFB-47B1-ACB1-96156F54BDE1}"/>
                    </a:ext>
                  </a:extLst>
                </p:cNvPr>
                <p:cNvSpPr/>
                <p:nvPr/>
              </p:nvSpPr>
              <p:spPr bwMode="auto">
                <a:xfrm rot="10800000" flipH="1">
                  <a:off x="6181227" y="3031989"/>
                  <a:ext cx="1848133" cy="96416"/>
                </a:xfrm>
                <a:prstGeom prst="triangle">
                  <a:avLst>
                    <a:gd name="adj" fmla="val 38029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101600" dir="5400000" algn="t" rotWithShape="0">
                    <a:prstClr val="black">
                      <a:alpha val="7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Rectangle 31">
                  <a:extLst>
                    <a:ext uri="{FF2B5EF4-FFF2-40B4-BE49-F238E27FC236}">
                      <a16:creationId xmlns:a16="http://schemas.microsoft.com/office/drawing/2014/main" xmlns="" id="{3D73922D-A616-4695-A615-8847865E74E9}"/>
                    </a:ext>
                  </a:extLst>
                </p:cNvPr>
                <p:cNvSpPr/>
                <p:nvPr/>
              </p:nvSpPr>
              <p:spPr bwMode="auto">
                <a:xfrm flipH="1">
                  <a:off x="6527384" y="2121399"/>
                  <a:ext cx="2337795" cy="1036217"/>
                </a:xfrm>
                <a:prstGeom prst="rect">
                  <a:avLst/>
                </a:prstGeom>
                <a:gradFill flip="none" rotWithShape="1">
                  <a:gsLst>
                    <a:gs pos="34000">
                      <a:srgbClr val="005490"/>
                    </a:gs>
                    <a:gs pos="100000">
                      <a:srgbClr val="004474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Rectangle 32">
                  <a:extLst>
                    <a:ext uri="{FF2B5EF4-FFF2-40B4-BE49-F238E27FC236}">
                      <a16:creationId xmlns:a16="http://schemas.microsoft.com/office/drawing/2014/main" xmlns="" id="{6CFA4ED6-7CA8-4D5D-8CDD-CA5982ED143C}"/>
                    </a:ext>
                  </a:extLst>
                </p:cNvPr>
                <p:cNvSpPr/>
                <p:nvPr/>
              </p:nvSpPr>
              <p:spPr bwMode="auto">
                <a:xfrm flipH="1">
                  <a:off x="6173769" y="2121399"/>
                  <a:ext cx="802518" cy="1036217"/>
                </a:xfrm>
                <a:prstGeom prst="rect">
                  <a:avLst/>
                </a:prstGeom>
                <a:solidFill>
                  <a:srgbClr val="3276A6"/>
                </a:solidFill>
                <a:ln>
                  <a:noFill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" name="Rectangle 34">
                  <a:extLst>
                    <a:ext uri="{FF2B5EF4-FFF2-40B4-BE49-F238E27FC236}">
                      <a16:creationId xmlns:a16="http://schemas.microsoft.com/office/drawing/2014/main" xmlns="" id="{C29866AD-7F06-48DB-8502-F23CC3DAF84E}"/>
                    </a:ext>
                  </a:extLst>
                </p:cNvPr>
                <p:cNvSpPr/>
                <p:nvPr/>
              </p:nvSpPr>
              <p:spPr>
                <a:xfrm flipH="1">
                  <a:off x="7029882" y="2441324"/>
                  <a:ext cx="1544523" cy="396364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ctr"/>
                  <a:r>
                    <a:rPr lang="tr-TR" sz="1200" b="1" dirty="0" smtClean="0">
                      <a:solidFill>
                        <a:schemeClr val="bg1"/>
                      </a:solidFill>
                      <a:latin typeface="Barlow" panose="020B0604020202020204" charset="-94"/>
                      <a:cs typeface="Calibri" pitchFamily="34" charset="0"/>
                    </a:rPr>
                    <a:t>Diyet Modülü</a:t>
                  </a:r>
                  <a:endParaRPr lang="en-IN" sz="1200" b="1" dirty="0">
                    <a:solidFill>
                      <a:schemeClr val="bg1"/>
                    </a:solidFill>
                    <a:latin typeface="Barlow" panose="020B0604020202020204" charset="-94"/>
                    <a:cs typeface="Calibri" pitchFamily="34" charset="0"/>
                  </a:endParaRPr>
                </a:p>
              </p:txBody>
            </p:sp>
            <p:sp>
              <p:nvSpPr>
                <p:cNvPr id="78" name="TextBox 72">
                  <a:extLst>
                    <a:ext uri="{FF2B5EF4-FFF2-40B4-BE49-F238E27FC236}">
                      <a16:creationId xmlns:a16="http://schemas.microsoft.com/office/drawing/2014/main" xmlns="" id="{0BB8A8D3-CAA9-4F02-9C26-D6A778A2C91D}"/>
                    </a:ext>
                  </a:extLst>
                </p:cNvPr>
                <p:cNvSpPr txBox="1"/>
                <p:nvPr/>
              </p:nvSpPr>
              <p:spPr>
                <a:xfrm>
                  <a:off x="6351450" y="2379158"/>
                  <a:ext cx="192335" cy="52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91" h="312981">
                      <a:moveTo>
                        <a:pt x="28398" y="0"/>
                      </a:moveTo>
                      <a:lnTo>
                        <a:pt x="125392" y="0"/>
                      </a:lnTo>
                      <a:cubicBezTo>
                        <a:pt x="144191" y="0"/>
                        <a:pt x="153591" y="9599"/>
                        <a:pt x="153591" y="28798"/>
                      </a:cubicBezTo>
                      <a:lnTo>
                        <a:pt x="153591" y="284382"/>
                      </a:lnTo>
                      <a:cubicBezTo>
                        <a:pt x="153591" y="303448"/>
                        <a:pt x="144191" y="312981"/>
                        <a:pt x="125392" y="312981"/>
                      </a:cubicBezTo>
                      <a:lnTo>
                        <a:pt x="27798" y="312981"/>
                      </a:lnTo>
                      <a:cubicBezTo>
                        <a:pt x="9266" y="312981"/>
                        <a:pt x="0" y="303448"/>
                        <a:pt x="0" y="284382"/>
                      </a:cubicBezTo>
                      <a:lnTo>
                        <a:pt x="0" y="28798"/>
                      </a:lnTo>
                      <a:cubicBezTo>
                        <a:pt x="0" y="9599"/>
                        <a:pt x="9466" y="0"/>
                        <a:pt x="28398" y="0"/>
                      </a:cubicBezTo>
                      <a:close/>
                      <a:moveTo>
                        <a:pt x="45997" y="40197"/>
                      </a:moveTo>
                      <a:lnTo>
                        <a:pt x="45997" y="272783"/>
                      </a:lnTo>
                      <a:lnTo>
                        <a:pt x="107794" y="272783"/>
                      </a:lnTo>
                      <a:lnTo>
                        <a:pt x="107794" y="40197"/>
                      </a:lnTo>
                      <a:lnTo>
                        <a:pt x="45997" y="40197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 sz="32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9" name="TextBox 71">
                  <a:extLst>
                    <a:ext uri="{FF2B5EF4-FFF2-40B4-BE49-F238E27FC236}">
                      <a16:creationId xmlns:a16="http://schemas.microsoft.com/office/drawing/2014/main" xmlns="" id="{E99DD78D-36F2-4EBD-85E8-C70C391210DB}"/>
                    </a:ext>
                  </a:extLst>
                </p:cNvPr>
                <p:cNvSpPr txBox="1"/>
                <p:nvPr/>
              </p:nvSpPr>
              <p:spPr>
                <a:xfrm>
                  <a:off x="6569311" y="2379158"/>
                  <a:ext cx="194087" cy="52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90" h="312981">
                      <a:moveTo>
                        <a:pt x="0" y="0"/>
                      </a:moveTo>
                      <a:lnTo>
                        <a:pt x="154990" y="0"/>
                      </a:lnTo>
                      <a:lnTo>
                        <a:pt x="154990" y="29998"/>
                      </a:lnTo>
                      <a:lnTo>
                        <a:pt x="82794" y="312981"/>
                      </a:lnTo>
                      <a:lnTo>
                        <a:pt x="34797" y="312981"/>
                      </a:lnTo>
                      <a:lnTo>
                        <a:pt x="104993" y="40197"/>
                      </a:lnTo>
                      <a:lnTo>
                        <a:pt x="45197" y="40197"/>
                      </a:lnTo>
                      <a:lnTo>
                        <a:pt x="45197" y="85994"/>
                      </a:lnTo>
                      <a:lnTo>
                        <a:pt x="0" y="859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 sz="32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50" name="Group 8">
                <a:extLst>
                  <a:ext uri="{FF2B5EF4-FFF2-40B4-BE49-F238E27FC236}">
                    <a16:creationId xmlns:a16="http://schemas.microsoft.com/office/drawing/2014/main" xmlns="" id="{07A9CD46-5C68-4A64-9883-8D5A972C00FB}"/>
                  </a:ext>
                </a:extLst>
              </p:cNvPr>
              <p:cNvGrpSpPr/>
              <p:nvPr/>
            </p:nvGrpSpPr>
            <p:grpSpPr>
              <a:xfrm>
                <a:off x="1306812" y="2127227"/>
                <a:ext cx="2691409" cy="1036217"/>
                <a:chOff x="1884955" y="2121399"/>
                <a:chExt cx="2691409" cy="1036217"/>
              </a:xfrm>
            </p:grpSpPr>
            <p:sp>
              <p:nvSpPr>
                <p:cNvPr id="67" name="Isosceles Triangle 40">
                  <a:extLst>
                    <a:ext uri="{FF2B5EF4-FFF2-40B4-BE49-F238E27FC236}">
                      <a16:creationId xmlns:a16="http://schemas.microsoft.com/office/drawing/2014/main" xmlns="" id="{CCA36717-C48E-4D3B-BDB8-A3B54EC18E99}"/>
                    </a:ext>
                  </a:extLst>
                </p:cNvPr>
                <p:cNvSpPr/>
                <p:nvPr/>
              </p:nvSpPr>
              <p:spPr bwMode="auto">
                <a:xfrm rot="10800000" flipH="1">
                  <a:off x="1901942" y="3027226"/>
                  <a:ext cx="1848133" cy="96416"/>
                </a:xfrm>
                <a:prstGeom prst="triangle">
                  <a:avLst>
                    <a:gd name="adj" fmla="val 38029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101600" dir="5400000" algn="t" rotWithShape="0">
                    <a:prstClr val="black">
                      <a:alpha val="7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Rectangle 41">
                  <a:extLst>
                    <a:ext uri="{FF2B5EF4-FFF2-40B4-BE49-F238E27FC236}">
                      <a16:creationId xmlns:a16="http://schemas.microsoft.com/office/drawing/2014/main" xmlns="" id="{165A7FA1-E0DD-4172-84EA-6BEBE81BDBC5}"/>
                    </a:ext>
                  </a:extLst>
                </p:cNvPr>
                <p:cNvSpPr/>
                <p:nvPr/>
              </p:nvSpPr>
              <p:spPr bwMode="auto">
                <a:xfrm flipH="1">
                  <a:off x="2238569" y="2121399"/>
                  <a:ext cx="2337795" cy="1036217"/>
                </a:xfrm>
                <a:prstGeom prst="rect">
                  <a:avLst/>
                </a:prstGeom>
                <a:gradFill flip="none" rotWithShape="1">
                  <a:gsLst>
                    <a:gs pos="34000">
                      <a:srgbClr val="2A93FB"/>
                    </a:gs>
                    <a:gs pos="100000">
                      <a:srgbClr val="2276CA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" name="Rectangle 42">
                  <a:extLst>
                    <a:ext uri="{FF2B5EF4-FFF2-40B4-BE49-F238E27FC236}">
                      <a16:creationId xmlns:a16="http://schemas.microsoft.com/office/drawing/2014/main" xmlns="" id="{11A3C136-C45C-48F5-AC6A-BA59291B80E1}"/>
                    </a:ext>
                  </a:extLst>
                </p:cNvPr>
                <p:cNvSpPr/>
                <p:nvPr/>
              </p:nvSpPr>
              <p:spPr bwMode="auto">
                <a:xfrm flipH="1">
                  <a:off x="1884955" y="2121399"/>
                  <a:ext cx="802518" cy="1036217"/>
                </a:xfrm>
                <a:prstGeom prst="rect">
                  <a:avLst/>
                </a:prstGeom>
                <a:solidFill>
                  <a:srgbClr val="54A8FC"/>
                </a:solidFill>
                <a:ln>
                  <a:noFill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" name="Rectangle 44">
                  <a:extLst>
                    <a:ext uri="{FF2B5EF4-FFF2-40B4-BE49-F238E27FC236}">
                      <a16:creationId xmlns:a16="http://schemas.microsoft.com/office/drawing/2014/main" xmlns="" id="{DDA8D0B7-715C-4077-87BA-25E11FA65779}"/>
                    </a:ext>
                  </a:extLst>
                </p:cNvPr>
                <p:cNvSpPr/>
                <p:nvPr/>
              </p:nvSpPr>
              <p:spPr>
                <a:xfrm flipH="1">
                  <a:off x="2658229" y="2309203"/>
                  <a:ext cx="1869999" cy="660606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ctr"/>
                  <a:r>
                    <a:rPr lang="tr-TR" sz="1200" b="1" dirty="0" smtClean="0">
                      <a:solidFill>
                        <a:schemeClr val="bg1"/>
                      </a:solidFill>
                      <a:latin typeface="Barlow" panose="020B0604020202020204" charset="-94"/>
                      <a:cs typeface="Calibri" pitchFamily="34" charset="0"/>
                    </a:rPr>
                    <a:t>Felaket Kurtarma ve İş Sürekliliği</a:t>
                  </a:r>
                  <a:endParaRPr lang="en-IN" sz="1200" b="1" dirty="0">
                    <a:solidFill>
                      <a:schemeClr val="bg1"/>
                    </a:solidFill>
                    <a:latin typeface="Barlow" panose="020B0604020202020204" charset="-94"/>
                    <a:cs typeface="Calibri" pitchFamily="34" charset="0"/>
                  </a:endParaRPr>
                </a:p>
              </p:txBody>
            </p:sp>
            <p:grpSp>
              <p:nvGrpSpPr>
                <p:cNvPr id="71" name="Group 95">
                  <a:extLst>
                    <a:ext uri="{FF2B5EF4-FFF2-40B4-BE49-F238E27FC236}">
                      <a16:creationId xmlns:a16="http://schemas.microsoft.com/office/drawing/2014/main" xmlns="" id="{724D3CAF-B197-478F-A9D3-4DE757AF5730}"/>
                    </a:ext>
                  </a:extLst>
                </p:cNvPr>
                <p:cNvGrpSpPr/>
                <p:nvPr/>
              </p:nvGrpSpPr>
              <p:grpSpPr>
                <a:xfrm>
                  <a:off x="2060380" y="2379158"/>
                  <a:ext cx="410698" cy="520142"/>
                  <a:chOff x="2428197" y="2495438"/>
                  <a:chExt cx="327967" cy="312981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72" name="TextBox 74">
                    <a:extLst>
                      <a:ext uri="{FF2B5EF4-FFF2-40B4-BE49-F238E27FC236}">
                        <a16:creationId xmlns:a16="http://schemas.microsoft.com/office/drawing/2014/main" xmlns="" id="{081D8D0B-2F90-467F-9415-85C2390C37AC}"/>
                      </a:ext>
                    </a:extLst>
                  </p:cNvPr>
                  <p:cNvSpPr txBox="1"/>
                  <p:nvPr/>
                </p:nvSpPr>
                <p:spPr>
                  <a:xfrm>
                    <a:off x="2428197" y="2495438"/>
                    <a:ext cx="153591" cy="3129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91" h="312981">
                        <a:moveTo>
                          <a:pt x="28399" y="0"/>
                        </a:moveTo>
                        <a:lnTo>
                          <a:pt x="125393" y="0"/>
                        </a:lnTo>
                        <a:cubicBezTo>
                          <a:pt x="144192" y="0"/>
                          <a:pt x="153591" y="9599"/>
                          <a:pt x="153591" y="28798"/>
                        </a:cubicBezTo>
                        <a:lnTo>
                          <a:pt x="153591" y="284382"/>
                        </a:lnTo>
                        <a:cubicBezTo>
                          <a:pt x="153591" y="303448"/>
                          <a:pt x="144192" y="312981"/>
                          <a:pt x="125393" y="312981"/>
                        </a:cubicBezTo>
                        <a:lnTo>
                          <a:pt x="27799" y="312981"/>
                        </a:lnTo>
                        <a:cubicBezTo>
                          <a:pt x="9267" y="312981"/>
                          <a:pt x="0" y="303448"/>
                          <a:pt x="0" y="284382"/>
                        </a:cubicBezTo>
                        <a:lnTo>
                          <a:pt x="0" y="28798"/>
                        </a:lnTo>
                        <a:cubicBezTo>
                          <a:pt x="0" y="9599"/>
                          <a:pt x="9467" y="0"/>
                          <a:pt x="28399" y="0"/>
                        </a:cubicBezTo>
                        <a:close/>
                        <a:moveTo>
                          <a:pt x="45998" y="40197"/>
                        </a:moveTo>
                        <a:lnTo>
                          <a:pt x="45998" y="272783"/>
                        </a:lnTo>
                        <a:lnTo>
                          <a:pt x="107794" y="272783"/>
                        </a:lnTo>
                        <a:lnTo>
                          <a:pt x="107794" y="40197"/>
                        </a:lnTo>
                        <a:lnTo>
                          <a:pt x="45998" y="4019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IN" sz="3200" b="1" dirty="0">
                      <a:solidFill>
                        <a:schemeClr val="bg1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73" name="TextBox 73">
                    <a:extLst>
                      <a:ext uri="{FF2B5EF4-FFF2-40B4-BE49-F238E27FC236}">
                        <a16:creationId xmlns:a16="http://schemas.microsoft.com/office/drawing/2014/main" xmlns="" id="{4E4579FA-DCC8-435F-A7C5-3CD92B260E2A}"/>
                      </a:ext>
                    </a:extLst>
                  </p:cNvPr>
                  <p:cNvSpPr txBox="1"/>
                  <p:nvPr/>
                </p:nvSpPr>
                <p:spPr>
                  <a:xfrm>
                    <a:off x="2603973" y="2495438"/>
                    <a:ext cx="152191" cy="3129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191" h="312981">
                        <a:moveTo>
                          <a:pt x="31798" y="0"/>
                        </a:moveTo>
                        <a:lnTo>
                          <a:pt x="123592" y="0"/>
                        </a:lnTo>
                        <a:cubicBezTo>
                          <a:pt x="142658" y="0"/>
                          <a:pt x="152191" y="9466"/>
                          <a:pt x="152191" y="28398"/>
                        </a:cubicBezTo>
                        <a:lnTo>
                          <a:pt x="152191" y="88994"/>
                        </a:lnTo>
                        <a:cubicBezTo>
                          <a:pt x="152191" y="98860"/>
                          <a:pt x="148791" y="109793"/>
                          <a:pt x="141991" y="121792"/>
                        </a:cubicBezTo>
                        <a:lnTo>
                          <a:pt x="55996" y="271983"/>
                        </a:lnTo>
                        <a:lnTo>
                          <a:pt x="151791" y="271983"/>
                        </a:lnTo>
                        <a:lnTo>
                          <a:pt x="151791" y="312981"/>
                        </a:lnTo>
                        <a:lnTo>
                          <a:pt x="0" y="312981"/>
                        </a:lnTo>
                        <a:lnTo>
                          <a:pt x="0" y="283982"/>
                        </a:lnTo>
                        <a:lnTo>
                          <a:pt x="105993" y="97594"/>
                        </a:lnTo>
                        <a:lnTo>
                          <a:pt x="105993" y="39797"/>
                        </a:lnTo>
                        <a:lnTo>
                          <a:pt x="48997" y="39797"/>
                        </a:lnTo>
                        <a:lnTo>
                          <a:pt x="48997" y="97994"/>
                        </a:lnTo>
                        <a:lnTo>
                          <a:pt x="3200" y="97994"/>
                        </a:lnTo>
                        <a:lnTo>
                          <a:pt x="3200" y="28398"/>
                        </a:lnTo>
                        <a:cubicBezTo>
                          <a:pt x="3200" y="9466"/>
                          <a:pt x="12732" y="0"/>
                          <a:pt x="3179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IN" sz="3200" b="1" dirty="0">
                      <a:solidFill>
                        <a:schemeClr val="bg1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51" name="Group 87">
                <a:extLst>
                  <a:ext uri="{FF2B5EF4-FFF2-40B4-BE49-F238E27FC236}">
                    <a16:creationId xmlns:a16="http://schemas.microsoft.com/office/drawing/2014/main" xmlns="" id="{A5461E73-D380-4EF2-9092-E3707734C210}"/>
                  </a:ext>
                </a:extLst>
              </p:cNvPr>
              <p:cNvGrpSpPr/>
              <p:nvPr/>
            </p:nvGrpSpPr>
            <p:grpSpPr>
              <a:xfrm>
                <a:off x="5145779" y="1090084"/>
                <a:ext cx="2714637" cy="1036217"/>
                <a:chOff x="5771552" y="1084256"/>
                <a:chExt cx="2714637" cy="1036217"/>
              </a:xfrm>
            </p:grpSpPr>
            <p:sp>
              <p:nvSpPr>
                <p:cNvPr id="60" name="Isosceles Triangle 45">
                  <a:extLst>
                    <a:ext uri="{FF2B5EF4-FFF2-40B4-BE49-F238E27FC236}">
                      <a16:creationId xmlns:a16="http://schemas.microsoft.com/office/drawing/2014/main" xmlns="" id="{63E28AD1-CB47-4549-B6B4-08D248848C44}"/>
                    </a:ext>
                  </a:extLst>
                </p:cNvPr>
                <p:cNvSpPr/>
                <p:nvPr/>
              </p:nvSpPr>
              <p:spPr bwMode="auto">
                <a:xfrm rot="10800000" flipH="1">
                  <a:off x="5788540" y="1990083"/>
                  <a:ext cx="1848133" cy="96416"/>
                </a:xfrm>
                <a:prstGeom prst="triangle">
                  <a:avLst>
                    <a:gd name="adj" fmla="val 38029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101600" dir="5400000" algn="t" rotWithShape="0">
                    <a:prstClr val="black">
                      <a:alpha val="75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0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" name="Rectangle 46">
                  <a:extLst>
                    <a:ext uri="{FF2B5EF4-FFF2-40B4-BE49-F238E27FC236}">
                      <a16:creationId xmlns:a16="http://schemas.microsoft.com/office/drawing/2014/main" xmlns="" id="{72F0BBDD-867D-4F7B-8FA1-A1E55B1EFF78}"/>
                    </a:ext>
                  </a:extLst>
                </p:cNvPr>
                <p:cNvSpPr/>
                <p:nvPr/>
              </p:nvSpPr>
              <p:spPr bwMode="auto">
                <a:xfrm flipH="1">
                  <a:off x="6148395" y="1084256"/>
                  <a:ext cx="2337794" cy="1036217"/>
                </a:xfrm>
                <a:prstGeom prst="rect">
                  <a:avLst/>
                </a:prstGeom>
                <a:gradFill flip="none" rotWithShape="1">
                  <a:gsLst>
                    <a:gs pos="34000">
                      <a:srgbClr val="003860"/>
                    </a:gs>
                    <a:gs pos="100000">
                      <a:srgbClr val="002D4D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2" name="Rectangle 47">
                  <a:extLst>
                    <a:ext uri="{FF2B5EF4-FFF2-40B4-BE49-F238E27FC236}">
                      <a16:creationId xmlns:a16="http://schemas.microsoft.com/office/drawing/2014/main" xmlns="" id="{8EBAC9C1-E5EF-4470-9F45-BEEF7FEA96E9}"/>
                    </a:ext>
                  </a:extLst>
                </p:cNvPr>
                <p:cNvSpPr/>
                <p:nvPr/>
              </p:nvSpPr>
              <p:spPr bwMode="auto">
                <a:xfrm flipH="1">
                  <a:off x="5771552" y="1084256"/>
                  <a:ext cx="802518" cy="1036217"/>
                </a:xfrm>
                <a:prstGeom prst="rect">
                  <a:avLst/>
                </a:prstGeom>
                <a:solidFill>
                  <a:srgbClr val="325F7F"/>
                </a:solidFill>
                <a:ln>
                  <a:noFill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3" name="Rectangle 49">
                  <a:extLst>
                    <a:ext uri="{FF2B5EF4-FFF2-40B4-BE49-F238E27FC236}">
                      <a16:creationId xmlns:a16="http://schemas.microsoft.com/office/drawing/2014/main" xmlns="" id="{9088ADB7-325B-4314-A060-90E67EB0CDE1}"/>
                    </a:ext>
                  </a:extLst>
                </p:cNvPr>
                <p:cNvSpPr/>
                <p:nvPr/>
              </p:nvSpPr>
              <p:spPr>
                <a:xfrm flipH="1">
                  <a:off x="6509541" y="1230755"/>
                  <a:ext cx="1814770" cy="660606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ctr"/>
                  <a:r>
                    <a:rPr lang="tr-TR" sz="1200" b="1" dirty="0" smtClean="0">
                      <a:solidFill>
                        <a:schemeClr val="bg1"/>
                      </a:solidFill>
                      <a:latin typeface="Barlow" panose="020B0604020202020204" charset="-94"/>
                      <a:cs typeface="Calibri" pitchFamily="34" charset="0"/>
                    </a:rPr>
                    <a:t>Klinik ve Tıbbi Dokümantasyon</a:t>
                  </a:r>
                  <a:endParaRPr lang="en-IN" sz="1200" b="1" dirty="0">
                    <a:solidFill>
                      <a:schemeClr val="bg1"/>
                    </a:solidFill>
                    <a:latin typeface="Barlow" panose="020B0604020202020204" charset="-94"/>
                    <a:cs typeface="Calibri" pitchFamily="34" charset="0"/>
                  </a:endParaRPr>
                </a:p>
              </p:txBody>
            </p:sp>
            <p:grpSp>
              <p:nvGrpSpPr>
                <p:cNvPr id="64" name="Group 81">
                  <a:extLst>
                    <a:ext uri="{FF2B5EF4-FFF2-40B4-BE49-F238E27FC236}">
                      <a16:creationId xmlns:a16="http://schemas.microsoft.com/office/drawing/2014/main" xmlns="" id="{39A0DC34-44ED-4B2D-A9FF-39F3C0E9B9CC}"/>
                    </a:ext>
                  </a:extLst>
                </p:cNvPr>
                <p:cNvGrpSpPr/>
                <p:nvPr/>
              </p:nvGrpSpPr>
              <p:grpSpPr>
                <a:xfrm flipH="1">
                  <a:off x="5961241" y="1342015"/>
                  <a:ext cx="416456" cy="520142"/>
                  <a:chOff x="5961241" y="1342015"/>
                  <a:chExt cx="416456" cy="520142"/>
                </a:xfrm>
              </p:grpSpPr>
              <p:sp>
                <p:nvSpPr>
                  <p:cNvPr id="65" name="TextBox 76">
                    <a:extLst>
                      <a:ext uri="{FF2B5EF4-FFF2-40B4-BE49-F238E27FC236}">
                        <a16:creationId xmlns:a16="http://schemas.microsoft.com/office/drawing/2014/main" xmlns="" id="{E374A049-4DBF-491B-B0B3-BCE4C52A9954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6185363" y="1342015"/>
                    <a:ext cx="192334" cy="520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90" h="312981">
                        <a:moveTo>
                          <a:pt x="28398" y="0"/>
                        </a:moveTo>
                        <a:lnTo>
                          <a:pt x="125392" y="0"/>
                        </a:lnTo>
                        <a:cubicBezTo>
                          <a:pt x="144191" y="0"/>
                          <a:pt x="153590" y="9599"/>
                          <a:pt x="153590" y="28798"/>
                        </a:cubicBezTo>
                        <a:lnTo>
                          <a:pt x="153590" y="284382"/>
                        </a:lnTo>
                        <a:cubicBezTo>
                          <a:pt x="153590" y="303448"/>
                          <a:pt x="144191" y="312981"/>
                          <a:pt x="125392" y="312981"/>
                        </a:cubicBezTo>
                        <a:lnTo>
                          <a:pt x="27798" y="312981"/>
                        </a:lnTo>
                        <a:cubicBezTo>
                          <a:pt x="9266" y="312981"/>
                          <a:pt x="0" y="303448"/>
                          <a:pt x="0" y="284382"/>
                        </a:cubicBezTo>
                        <a:lnTo>
                          <a:pt x="0" y="28798"/>
                        </a:lnTo>
                        <a:cubicBezTo>
                          <a:pt x="0" y="9599"/>
                          <a:pt x="9466" y="0"/>
                          <a:pt x="28398" y="0"/>
                        </a:cubicBezTo>
                        <a:close/>
                        <a:moveTo>
                          <a:pt x="45997" y="40197"/>
                        </a:moveTo>
                        <a:lnTo>
                          <a:pt x="45997" y="272783"/>
                        </a:lnTo>
                        <a:lnTo>
                          <a:pt x="107793" y="272783"/>
                        </a:lnTo>
                        <a:lnTo>
                          <a:pt x="107793" y="40197"/>
                        </a:lnTo>
                        <a:lnTo>
                          <a:pt x="45997" y="40197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IN" sz="3200" b="1" dirty="0">
                      <a:solidFill>
                        <a:schemeClr val="bg1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66" name="TextBox 75">
                    <a:extLst>
                      <a:ext uri="{FF2B5EF4-FFF2-40B4-BE49-F238E27FC236}">
                        <a16:creationId xmlns:a16="http://schemas.microsoft.com/office/drawing/2014/main" xmlns="" id="{A3664B5C-FB81-4400-B667-A102A944FD37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5961241" y="1342015"/>
                    <a:ext cx="189829" cy="520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590" h="312981">
                        <a:moveTo>
                          <a:pt x="27798" y="0"/>
                        </a:moveTo>
                        <a:lnTo>
                          <a:pt x="122592" y="0"/>
                        </a:lnTo>
                        <a:cubicBezTo>
                          <a:pt x="141391" y="0"/>
                          <a:pt x="150790" y="9599"/>
                          <a:pt x="150790" y="28798"/>
                        </a:cubicBezTo>
                        <a:lnTo>
                          <a:pt x="150790" y="94994"/>
                        </a:lnTo>
                        <a:lnTo>
                          <a:pt x="104793" y="94994"/>
                        </a:lnTo>
                        <a:lnTo>
                          <a:pt x="104793" y="40197"/>
                        </a:lnTo>
                        <a:lnTo>
                          <a:pt x="45997" y="40197"/>
                        </a:lnTo>
                        <a:lnTo>
                          <a:pt x="45997" y="134391"/>
                        </a:lnTo>
                        <a:lnTo>
                          <a:pt x="123392" y="134391"/>
                        </a:lnTo>
                        <a:cubicBezTo>
                          <a:pt x="142191" y="134391"/>
                          <a:pt x="151590" y="143791"/>
                          <a:pt x="151590" y="162590"/>
                        </a:cubicBezTo>
                        <a:lnTo>
                          <a:pt x="151590" y="284382"/>
                        </a:lnTo>
                        <a:cubicBezTo>
                          <a:pt x="151590" y="303448"/>
                          <a:pt x="142191" y="312981"/>
                          <a:pt x="123392" y="312981"/>
                        </a:cubicBezTo>
                        <a:lnTo>
                          <a:pt x="28398" y="312981"/>
                        </a:lnTo>
                        <a:cubicBezTo>
                          <a:pt x="9466" y="312981"/>
                          <a:pt x="0" y="303448"/>
                          <a:pt x="0" y="284382"/>
                        </a:cubicBezTo>
                        <a:lnTo>
                          <a:pt x="0" y="28798"/>
                        </a:lnTo>
                        <a:cubicBezTo>
                          <a:pt x="0" y="9599"/>
                          <a:pt x="9266" y="0"/>
                          <a:pt x="27798" y="0"/>
                        </a:cubicBezTo>
                        <a:close/>
                        <a:moveTo>
                          <a:pt x="45997" y="174189"/>
                        </a:moveTo>
                        <a:lnTo>
                          <a:pt x="45997" y="272783"/>
                        </a:lnTo>
                        <a:lnTo>
                          <a:pt x="105793" y="272783"/>
                        </a:lnTo>
                        <a:lnTo>
                          <a:pt x="105793" y="174189"/>
                        </a:lnTo>
                        <a:lnTo>
                          <a:pt x="45997" y="17418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IN" sz="3200" b="1" dirty="0">
                      <a:solidFill>
                        <a:schemeClr val="bg1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52" name="Group 82">
                <a:extLst>
                  <a:ext uri="{FF2B5EF4-FFF2-40B4-BE49-F238E27FC236}">
                    <a16:creationId xmlns:a16="http://schemas.microsoft.com/office/drawing/2014/main" xmlns="" id="{741F8E8F-7CE5-4D59-9834-44BBA1A92B5F}"/>
                  </a:ext>
                </a:extLst>
              </p:cNvPr>
              <p:cNvGrpSpPr/>
              <p:nvPr/>
            </p:nvGrpSpPr>
            <p:grpSpPr>
              <a:xfrm>
                <a:off x="904595" y="1090084"/>
                <a:ext cx="2714636" cy="1036217"/>
                <a:chOff x="1530368" y="1084256"/>
                <a:chExt cx="2714636" cy="1036217"/>
              </a:xfrm>
            </p:grpSpPr>
            <p:sp>
              <p:nvSpPr>
                <p:cNvPr id="53" name="Isosceles Triangle 50">
                  <a:extLst>
                    <a:ext uri="{FF2B5EF4-FFF2-40B4-BE49-F238E27FC236}">
                      <a16:creationId xmlns:a16="http://schemas.microsoft.com/office/drawing/2014/main" xmlns="" id="{06CA059D-CB33-40FD-B3B1-FB0A0C6109F8}"/>
                    </a:ext>
                  </a:extLst>
                </p:cNvPr>
                <p:cNvSpPr/>
                <p:nvPr/>
              </p:nvSpPr>
              <p:spPr bwMode="auto">
                <a:xfrm rot="10800000" flipH="1">
                  <a:off x="1547355" y="1990083"/>
                  <a:ext cx="1848133" cy="96416"/>
                </a:xfrm>
                <a:prstGeom prst="triangle">
                  <a:avLst>
                    <a:gd name="adj" fmla="val 38029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101600" dir="5400000" algn="t" rotWithShape="0">
                    <a:prstClr val="black">
                      <a:alpha val="75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0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" name="Rectangle 51">
                  <a:extLst>
                    <a:ext uri="{FF2B5EF4-FFF2-40B4-BE49-F238E27FC236}">
                      <a16:creationId xmlns:a16="http://schemas.microsoft.com/office/drawing/2014/main" xmlns="" id="{614D881F-08D2-4CA1-85D8-C0FF2A2FFFA0}"/>
                    </a:ext>
                  </a:extLst>
                </p:cNvPr>
                <p:cNvSpPr/>
                <p:nvPr/>
              </p:nvSpPr>
              <p:spPr bwMode="auto">
                <a:xfrm flipH="1">
                  <a:off x="1907210" y="1084256"/>
                  <a:ext cx="2337794" cy="1036217"/>
                </a:xfrm>
                <a:prstGeom prst="rect">
                  <a:avLst/>
                </a:prstGeom>
                <a:gradFill flip="none" rotWithShape="1">
                  <a:gsLst>
                    <a:gs pos="34000">
                      <a:srgbClr val="40B0FF"/>
                    </a:gs>
                    <a:gs pos="100000">
                      <a:srgbClr val="338DCD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Rectangle 52">
                  <a:extLst>
                    <a:ext uri="{FF2B5EF4-FFF2-40B4-BE49-F238E27FC236}">
                      <a16:creationId xmlns:a16="http://schemas.microsoft.com/office/drawing/2014/main" xmlns="" id="{3303073B-2976-49E0-860A-5700F78E1275}"/>
                    </a:ext>
                  </a:extLst>
                </p:cNvPr>
                <p:cNvSpPr/>
                <p:nvPr/>
              </p:nvSpPr>
              <p:spPr bwMode="auto">
                <a:xfrm flipH="1">
                  <a:off x="1530368" y="1084256"/>
                  <a:ext cx="802518" cy="1036217"/>
                </a:xfrm>
                <a:prstGeom prst="rect">
                  <a:avLst/>
                </a:prstGeom>
                <a:solidFill>
                  <a:srgbClr val="65BFFF"/>
                </a:solidFill>
                <a:ln>
                  <a:noFill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56" name="Group 56">
                  <a:extLst>
                    <a:ext uri="{FF2B5EF4-FFF2-40B4-BE49-F238E27FC236}">
                      <a16:creationId xmlns:a16="http://schemas.microsoft.com/office/drawing/2014/main" xmlns="" id="{729B3FC3-8240-4404-B41C-A29340A55BDC}"/>
                    </a:ext>
                  </a:extLst>
                </p:cNvPr>
                <p:cNvGrpSpPr/>
                <p:nvPr/>
              </p:nvGrpSpPr>
              <p:grpSpPr>
                <a:xfrm flipH="1">
                  <a:off x="1780230" y="1342015"/>
                  <a:ext cx="297500" cy="520142"/>
                  <a:chOff x="1780230" y="1342015"/>
                  <a:chExt cx="297500" cy="520142"/>
                </a:xfrm>
              </p:grpSpPr>
              <p:sp>
                <p:nvSpPr>
                  <p:cNvPr id="58" name="TextBox 78">
                    <a:extLst>
                      <a:ext uri="{FF2B5EF4-FFF2-40B4-BE49-F238E27FC236}">
                        <a16:creationId xmlns:a16="http://schemas.microsoft.com/office/drawing/2014/main" xmlns="" id="{EA6F22B6-1A64-4881-84A0-8D422F9BD7A5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1885395" y="1342015"/>
                    <a:ext cx="192335" cy="520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91" h="312981">
                        <a:moveTo>
                          <a:pt x="28398" y="0"/>
                        </a:moveTo>
                        <a:lnTo>
                          <a:pt x="125392" y="0"/>
                        </a:lnTo>
                        <a:cubicBezTo>
                          <a:pt x="144191" y="0"/>
                          <a:pt x="153591" y="9599"/>
                          <a:pt x="153591" y="28798"/>
                        </a:cubicBezTo>
                        <a:lnTo>
                          <a:pt x="153591" y="284382"/>
                        </a:lnTo>
                        <a:cubicBezTo>
                          <a:pt x="153591" y="303448"/>
                          <a:pt x="144191" y="312981"/>
                          <a:pt x="125392" y="312981"/>
                        </a:cubicBezTo>
                        <a:lnTo>
                          <a:pt x="27798" y="312981"/>
                        </a:lnTo>
                        <a:cubicBezTo>
                          <a:pt x="9266" y="312981"/>
                          <a:pt x="0" y="303448"/>
                          <a:pt x="0" y="284382"/>
                        </a:cubicBezTo>
                        <a:lnTo>
                          <a:pt x="0" y="28798"/>
                        </a:lnTo>
                        <a:cubicBezTo>
                          <a:pt x="0" y="9599"/>
                          <a:pt x="9466" y="0"/>
                          <a:pt x="28398" y="0"/>
                        </a:cubicBezTo>
                        <a:close/>
                        <a:moveTo>
                          <a:pt x="45997" y="40197"/>
                        </a:moveTo>
                        <a:lnTo>
                          <a:pt x="45997" y="272783"/>
                        </a:lnTo>
                        <a:lnTo>
                          <a:pt x="107793" y="272783"/>
                        </a:lnTo>
                        <a:lnTo>
                          <a:pt x="107793" y="40197"/>
                        </a:lnTo>
                        <a:lnTo>
                          <a:pt x="45997" y="40197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IN" sz="3200" b="1" dirty="0">
                      <a:solidFill>
                        <a:schemeClr val="bg1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59" name="TextBox 77">
                    <a:extLst>
                      <a:ext uri="{FF2B5EF4-FFF2-40B4-BE49-F238E27FC236}">
                        <a16:creationId xmlns:a16="http://schemas.microsoft.com/office/drawing/2014/main" xmlns="" id="{16C6F893-5034-4428-B7C7-0E4EF3EF2092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1780230" y="1342015"/>
                    <a:ext cx="80140" cy="520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97" h="312981">
                        <a:moveTo>
                          <a:pt x="24199" y="0"/>
                        </a:moveTo>
                        <a:lnTo>
                          <a:pt x="63997" y="0"/>
                        </a:lnTo>
                        <a:lnTo>
                          <a:pt x="63997" y="312981"/>
                        </a:lnTo>
                        <a:lnTo>
                          <a:pt x="17999" y="312981"/>
                        </a:lnTo>
                        <a:lnTo>
                          <a:pt x="17999" y="92194"/>
                        </a:lnTo>
                        <a:lnTo>
                          <a:pt x="0" y="92194"/>
                        </a:lnTo>
                        <a:lnTo>
                          <a:pt x="0" y="85994"/>
                        </a:lnTo>
                        <a:lnTo>
                          <a:pt x="24199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IN" sz="3200" b="1" dirty="0">
                      <a:solidFill>
                        <a:schemeClr val="bg1"/>
                      </a:solidFill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57" name="Rectangle 54">
                  <a:extLst>
                    <a:ext uri="{FF2B5EF4-FFF2-40B4-BE49-F238E27FC236}">
                      <a16:creationId xmlns:a16="http://schemas.microsoft.com/office/drawing/2014/main" xmlns="" id="{373BEB7C-4877-4725-A9EC-7929CF0B2F24}"/>
                    </a:ext>
                  </a:extLst>
                </p:cNvPr>
                <p:cNvSpPr/>
                <p:nvPr/>
              </p:nvSpPr>
              <p:spPr>
                <a:xfrm flipH="1">
                  <a:off x="2345750" y="1272061"/>
                  <a:ext cx="1824155" cy="660606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ctr"/>
                  <a:r>
                    <a:rPr lang="tr-TR" sz="1200" b="1" dirty="0" smtClean="0">
                      <a:solidFill>
                        <a:schemeClr val="bg1"/>
                      </a:solidFill>
                      <a:latin typeface="Barlow" panose="020B0604020202020204" charset="-94"/>
                      <a:cs typeface="Calibri" pitchFamily="34" charset="0"/>
                    </a:rPr>
                    <a:t>Bilgi Teknolojileri Güvenliği</a:t>
                  </a:r>
                  <a:endParaRPr lang="en-IN" sz="1200" b="1" dirty="0">
                    <a:solidFill>
                      <a:schemeClr val="bg1"/>
                    </a:solidFill>
                    <a:latin typeface="Barlow" panose="020B0604020202020204" charset="-94"/>
                    <a:cs typeface="Calibri" pitchFamily="34" charset="0"/>
                  </a:endParaRPr>
                </a:p>
              </p:txBody>
            </p:sp>
          </p:grpSp>
        </p:grpSp>
        <p:grpSp>
          <p:nvGrpSpPr>
            <p:cNvPr id="6" name="Grup 5"/>
            <p:cNvGrpSpPr/>
            <p:nvPr/>
          </p:nvGrpSpPr>
          <p:grpSpPr>
            <a:xfrm>
              <a:off x="6555683" y="1893875"/>
              <a:ext cx="2577460" cy="4506666"/>
              <a:chOff x="6555683" y="1893875"/>
              <a:chExt cx="2577460" cy="4506666"/>
            </a:xfrm>
          </p:grpSpPr>
          <p:grpSp>
            <p:nvGrpSpPr>
              <p:cNvPr id="7" name="Grup 6"/>
              <p:cNvGrpSpPr/>
              <p:nvPr/>
            </p:nvGrpSpPr>
            <p:grpSpPr>
              <a:xfrm>
                <a:off x="6555683" y="1893875"/>
                <a:ext cx="2577460" cy="4506666"/>
                <a:chOff x="904595" y="1090084"/>
                <a:chExt cx="3093626" cy="5184788"/>
              </a:xfrm>
            </p:grpSpPr>
            <p:grpSp>
              <p:nvGrpSpPr>
                <p:cNvPr id="13" name="Group 105">
                  <a:extLst>
                    <a:ext uri="{FF2B5EF4-FFF2-40B4-BE49-F238E27FC236}">
                      <a16:creationId xmlns:a16="http://schemas.microsoft.com/office/drawing/2014/main" xmlns="" id="{18DED25C-D5B1-487C-9FA7-09F843169444}"/>
                    </a:ext>
                  </a:extLst>
                </p:cNvPr>
                <p:cNvGrpSpPr/>
                <p:nvPr/>
              </p:nvGrpSpPr>
              <p:grpSpPr>
                <a:xfrm>
                  <a:off x="904596" y="5238655"/>
                  <a:ext cx="2714635" cy="1036217"/>
                  <a:chOff x="1530369" y="5232827"/>
                  <a:chExt cx="2714635" cy="1036217"/>
                </a:xfrm>
              </p:grpSpPr>
              <p:sp>
                <p:nvSpPr>
                  <p:cNvPr id="38" name="Isosceles Triangle 15">
                    <a:extLst>
                      <a:ext uri="{FF2B5EF4-FFF2-40B4-BE49-F238E27FC236}">
                        <a16:creationId xmlns:a16="http://schemas.microsoft.com/office/drawing/2014/main" xmlns="" id="{5307CE09-D2ED-4F39-9100-E240436781F9}"/>
                      </a:ext>
                    </a:extLst>
                  </p:cNvPr>
                  <p:cNvSpPr/>
                  <p:nvPr/>
                </p:nvSpPr>
                <p:spPr bwMode="auto">
                  <a:xfrm rot="10800000" flipH="1">
                    <a:off x="1547356" y="6138654"/>
                    <a:ext cx="1848133" cy="96416"/>
                  </a:xfrm>
                  <a:prstGeom prst="triangle">
                    <a:avLst>
                      <a:gd name="adj" fmla="val 38029"/>
                    </a:avLst>
                  </a:prstGeom>
                  <a:solidFill>
                    <a:srgbClr val="FF0000"/>
                  </a:solidFill>
                  <a:ln>
                    <a:noFill/>
                  </a:ln>
                  <a:effectLst>
                    <a:outerShdw blurRad="50800" dist="101600" dir="5400000" algn="t" rotWithShape="0">
                      <a:prstClr val="black">
                        <a:alpha val="75000"/>
                      </a:prstClr>
                    </a:outerShdw>
                  </a:effectLst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2000" b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9" name="Rectangle 16">
                    <a:extLst>
                      <a:ext uri="{FF2B5EF4-FFF2-40B4-BE49-F238E27FC236}">
                        <a16:creationId xmlns:a16="http://schemas.microsoft.com/office/drawing/2014/main" xmlns="" id="{5999E015-58E3-4D0A-86D4-F5AE45041E9E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1907209" y="5232827"/>
                    <a:ext cx="2337795" cy="1036217"/>
                  </a:xfrm>
                  <a:prstGeom prst="rect">
                    <a:avLst/>
                  </a:prstGeom>
                  <a:gradFill flip="none" rotWithShape="1">
                    <a:gsLst>
                      <a:gs pos="34000">
                        <a:srgbClr val="003860"/>
                      </a:gs>
                      <a:gs pos="100000">
                        <a:srgbClr val="002D4D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0" name="Rectangle 17">
                    <a:extLst>
                      <a:ext uri="{FF2B5EF4-FFF2-40B4-BE49-F238E27FC236}">
                        <a16:creationId xmlns:a16="http://schemas.microsoft.com/office/drawing/2014/main" xmlns="" id="{59EDF1C2-B85C-4B21-B0C0-F15327567DD2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1530369" y="5232827"/>
                    <a:ext cx="802518" cy="1036217"/>
                  </a:xfrm>
                  <a:prstGeom prst="rect">
                    <a:avLst/>
                  </a:prstGeom>
                  <a:solidFill>
                    <a:srgbClr val="325F7F"/>
                  </a:solidFill>
                  <a:ln>
                    <a:noFill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" name="Rectangle 19">
                    <a:extLst>
                      <a:ext uri="{FF2B5EF4-FFF2-40B4-BE49-F238E27FC236}">
                        <a16:creationId xmlns:a16="http://schemas.microsoft.com/office/drawing/2014/main" xmlns="" id="{4CB4B0F7-95E4-49FB-8F45-9ADD6804BAE6}"/>
                      </a:ext>
                    </a:extLst>
                  </p:cNvPr>
                  <p:cNvSpPr/>
                  <p:nvPr/>
                </p:nvSpPr>
                <p:spPr>
                  <a:xfrm flipH="1">
                    <a:off x="2630908" y="5555325"/>
                    <a:ext cx="1316075" cy="391219"/>
                  </a:xfrm>
                  <a:prstGeom prst="rect">
                    <a:avLst/>
                  </a:prstGeom>
                </p:spPr>
                <p:txBody>
                  <a:bodyPr wrap="square" anchor="ctr">
                    <a:spAutoFit/>
                  </a:bodyPr>
                  <a:lstStyle/>
                  <a:p>
                    <a:pPr algn="ctr"/>
                    <a:r>
                      <a:rPr lang="tr-TR" sz="1200" b="1" dirty="0" smtClean="0">
                        <a:solidFill>
                          <a:schemeClr val="bg1"/>
                        </a:solidFill>
                        <a:latin typeface="Barlow" panose="020B0604020202020204" charset="-94"/>
                        <a:cs typeface="Calibri" pitchFamily="34" charset="0"/>
                      </a:rPr>
                      <a:t>Vaka Analizi</a:t>
                    </a:r>
                    <a:endParaRPr lang="en-IN" sz="1200" b="1" dirty="0">
                      <a:solidFill>
                        <a:schemeClr val="bg1"/>
                      </a:solidFill>
                      <a:latin typeface="Barlow" panose="020B0604020202020204" charset="-94"/>
                      <a:cs typeface="Calibri" pitchFamily="34" charset="0"/>
                    </a:endParaRPr>
                  </a:p>
                </p:txBody>
              </p:sp>
              <p:sp>
                <p:nvSpPr>
                  <p:cNvPr id="42" name="TextBox 61">
                    <a:extLst>
                      <a:ext uri="{FF2B5EF4-FFF2-40B4-BE49-F238E27FC236}">
                        <a16:creationId xmlns:a16="http://schemas.microsoft.com/office/drawing/2014/main" xmlns="" id="{5411DD6E-5B39-4572-BA6F-3FAF7C07A7C0}"/>
                      </a:ext>
                    </a:extLst>
                  </p:cNvPr>
                  <p:cNvSpPr txBox="1"/>
                  <p:nvPr/>
                </p:nvSpPr>
                <p:spPr>
                  <a:xfrm>
                    <a:off x="1946844" y="5490586"/>
                    <a:ext cx="187827" cy="520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991" h="312981">
                        <a:moveTo>
                          <a:pt x="5000" y="0"/>
                        </a:moveTo>
                        <a:lnTo>
                          <a:pt x="147791" y="0"/>
                        </a:lnTo>
                        <a:lnTo>
                          <a:pt x="147791" y="40997"/>
                        </a:lnTo>
                        <a:lnTo>
                          <a:pt x="48397" y="40997"/>
                        </a:lnTo>
                        <a:lnTo>
                          <a:pt x="45397" y="112193"/>
                        </a:lnTo>
                        <a:lnTo>
                          <a:pt x="121593" y="112193"/>
                        </a:lnTo>
                        <a:cubicBezTo>
                          <a:pt x="140525" y="112193"/>
                          <a:pt x="149991" y="121659"/>
                          <a:pt x="149991" y="140591"/>
                        </a:cubicBezTo>
                        <a:lnTo>
                          <a:pt x="149991" y="284382"/>
                        </a:lnTo>
                        <a:cubicBezTo>
                          <a:pt x="149991" y="303448"/>
                          <a:pt x="140525" y="312981"/>
                          <a:pt x="121593" y="312981"/>
                        </a:cubicBezTo>
                        <a:lnTo>
                          <a:pt x="27798" y="312981"/>
                        </a:lnTo>
                        <a:cubicBezTo>
                          <a:pt x="9266" y="312981"/>
                          <a:pt x="0" y="303448"/>
                          <a:pt x="0" y="284382"/>
                        </a:cubicBezTo>
                        <a:lnTo>
                          <a:pt x="0" y="212187"/>
                        </a:lnTo>
                        <a:lnTo>
                          <a:pt x="45997" y="212187"/>
                        </a:lnTo>
                        <a:lnTo>
                          <a:pt x="45997" y="272783"/>
                        </a:lnTo>
                        <a:lnTo>
                          <a:pt x="103994" y="272783"/>
                        </a:lnTo>
                        <a:lnTo>
                          <a:pt x="103994" y="152391"/>
                        </a:lnTo>
                        <a:lnTo>
                          <a:pt x="0" y="152391"/>
                        </a:lnTo>
                        <a:lnTo>
                          <a:pt x="500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IN" sz="3200" b="1" dirty="0">
                      <a:solidFill>
                        <a:schemeClr val="bg1"/>
                      </a:solidFill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4" name="Group 113">
                  <a:extLst>
                    <a:ext uri="{FF2B5EF4-FFF2-40B4-BE49-F238E27FC236}">
                      <a16:creationId xmlns:a16="http://schemas.microsoft.com/office/drawing/2014/main" xmlns="" id="{0945ED30-AC69-442E-A87B-E9044F458E2A}"/>
                    </a:ext>
                  </a:extLst>
                </p:cNvPr>
                <p:cNvGrpSpPr/>
                <p:nvPr/>
              </p:nvGrpSpPr>
              <p:grpSpPr>
                <a:xfrm>
                  <a:off x="1306812" y="4201513"/>
                  <a:ext cx="2691409" cy="1036217"/>
                  <a:chOff x="1932585" y="4195685"/>
                  <a:chExt cx="2691409" cy="1036217"/>
                </a:xfrm>
              </p:grpSpPr>
              <p:sp>
                <p:nvSpPr>
                  <p:cNvPr id="33" name="Isosceles Triangle 20">
                    <a:extLst>
                      <a:ext uri="{FF2B5EF4-FFF2-40B4-BE49-F238E27FC236}">
                        <a16:creationId xmlns:a16="http://schemas.microsoft.com/office/drawing/2014/main" xmlns="" id="{672AF758-A552-481F-8F38-E6DEC52094D2}"/>
                      </a:ext>
                    </a:extLst>
                  </p:cNvPr>
                  <p:cNvSpPr/>
                  <p:nvPr/>
                </p:nvSpPr>
                <p:spPr bwMode="auto">
                  <a:xfrm rot="10800000" flipH="1">
                    <a:off x="1940042" y="5106275"/>
                    <a:ext cx="1848133" cy="96416"/>
                  </a:xfrm>
                  <a:prstGeom prst="triangle">
                    <a:avLst>
                      <a:gd name="adj" fmla="val 38029"/>
                    </a:avLst>
                  </a:prstGeom>
                  <a:solidFill>
                    <a:srgbClr val="FF0000"/>
                  </a:solidFill>
                  <a:ln>
                    <a:noFill/>
                  </a:ln>
                  <a:effectLst>
                    <a:outerShdw blurRad="50800" dist="101600" dir="5400000" algn="t" rotWithShape="0">
                      <a:prstClr val="black">
                        <a:alpha val="75000"/>
                      </a:prstClr>
                    </a:outerShdw>
                  </a:effectLst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2000" b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4" name="Rectangle 21">
                    <a:extLst>
                      <a:ext uri="{FF2B5EF4-FFF2-40B4-BE49-F238E27FC236}">
                        <a16:creationId xmlns:a16="http://schemas.microsoft.com/office/drawing/2014/main" xmlns="" id="{C0211D3E-1305-4A8D-93E4-72739320F9B0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2286199" y="4195685"/>
                    <a:ext cx="2337795" cy="1036217"/>
                  </a:xfrm>
                  <a:prstGeom prst="rect">
                    <a:avLst/>
                  </a:prstGeom>
                  <a:gradFill flip="none" rotWithShape="1">
                    <a:gsLst>
                      <a:gs pos="34000">
                        <a:srgbClr val="005490"/>
                      </a:gs>
                      <a:gs pos="100000">
                        <a:srgbClr val="004474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5" name="Rectangle 22">
                    <a:extLst>
                      <a:ext uri="{FF2B5EF4-FFF2-40B4-BE49-F238E27FC236}">
                        <a16:creationId xmlns:a16="http://schemas.microsoft.com/office/drawing/2014/main" xmlns="" id="{7D631FE4-C838-45C4-A23D-CF3DD778AB56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1932585" y="4195685"/>
                    <a:ext cx="802518" cy="1036217"/>
                  </a:xfrm>
                  <a:prstGeom prst="rect">
                    <a:avLst/>
                  </a:prstGeom>
                  <a:solidFill>
                    <a:srgbClr val="3276A6"/>
                  </a:solidFill>
                  <a:ln>
                    <a:noFill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6" name="Rectangle 24">
                    <a:extLst>
                      <a:ext uri="{FF2B5EF4-FFF2-40B4-BE49-F238E27FC236}">
                        <a16:creationId xmlns:a16="http://schemas.microsoft.com/office/drawing/2014/main" xmlns="" id="{61615D8C-004A-4E81-BEF5-739A1B8B5C89}"/>
                      </a:ext>
                    </a:extLst>
                  </p:cNvPr>
                  <p:cNvSpPr/>
                  <p:nvPr/>
                </p:nvSpPr>
                <p:spPr>
                  <a:xfrm flipH="1">
                    <a:off x="2931709" y="4387777"/>
                    <a:ext cx="1526549" cy="652032"/>
                  </a:xfrm>
                  <a:prstGeom prst="rect">
                    <a:avLst/>
                  </a:prstGeom>
                </p:spPr>
                <p:txBody>
                  <a:bodyPr wrap="square" anchor="ctr">
                    <a:spAutoFit/>
                  </a:bodyPr>
                  <a:lstStyle/>
                  <a:p>
                    <a:pPr algn="ctr"/>
                    <a:r>
                      <a:rPr lang="tr-TR" sz="1200" b="1" dirty="0" smtClean="0">
                        <a:solidFill>
                          <a:schemeClr val="bg1"/>
                        </a:solidFill>
                        <a:latin typeface="Barlow" panose="020B0604020202020204" charset="-94"/>
                        <a:cs typeface="Calibri" pitchFamily="34" charset="0"/>
                      </a:rPr>
                      <a:t>Karar Destek Sistemi</a:t>
                    </a:r>
                    <a:endParaRPr lang="en-IN" sz="1200" b="1" dirty="0">
                      <a:solidFill>
                        <a:schemeClr val="bg1"/>
                      </a:solidFill>
                      <a:latin typeface="Barlow" panose="020B0604020202020204" charset="-94"/>
                      <a:cs typeface="Calibri" pitchFamily="34" charset="0"/>
                    </a:endParaRPr>
                  </a:p>
                </p:txBody>
              </p:sp>
              <p:sp>
                <p:nvSpPr>
                  <p:cNvPr id="37" name="TextBox 65">
                    <a:extLst>
                      <a:ext uri="{FF2B5EF4-FFF2-40B4-BE49-F238E27FC236}">
                        <a16:creationId xmlns:a16="http://schemas.microsoft.com/office/drawing/2014/main" xmlns="" id="{71CCAC2E-71B6-4F05-93BC-93038AC4C1DE}"/>
                      </a:ext>
                    </a:extLst>
                  </p:cNvPr>
                  <p:cNvSpPr txBox="1"/>
                  <p:nvPr/>
                </p:nvSpPr>
                <p:spPr>
                  <a:xfrm>
                    <a:off x="2315120" y="4453444"/>
                    <a:ext cx="214373" cy="520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190" h="312981">
                        <a:moveTo>
                          <a:pt x="77795" y="0"/>
                        </a:moveTo>
                        <a:lnTo>
                          <a:pt x="125393" y="0"/>
                        </a:lnTo>
                        <a:cubicBezTo>
                          <a:pt x="125393" y="933"/>
                          <a:pt x="125393" y="1533"/>
                          <a:pt x="125393" y="1800"/>
                        </a:cubicBezTo>
                        <a:lnTo>
                          <a:pt x="52397" y="214187"/>
                        </a:lnTo>
                        <a:lnTo>
                          <a:pt x="102794" y="214187"/>
                        </a:lnTo>
                        <a:lnTo>
                          <a:pt x="102794" y="119993"/>
                        </a:lnTo>
                        <a:lnTo>
                          <a:pt x="147391" y="119993"/>
                        </a:lnTo>
                        <a:lnTo>
                          <a:pt x="147391" y="214187"/>
                        </a:lnTo>
                        <a:lnTo>
                          <a:pt x="171190" y="214187"/>
                        </a:lnTo>
                        <a:lnTo>
                          <a:pt x="171190" y="253984"/>
                        </a:lnTo>
                        <a:lnTo>
                          <a:pt x="147391" y="253984"/>
                        </a:lnTo>
                        <a:lnTo>
                          <a:pt x="147391" y="312981"/>
                        </a:lnTo>
                        <a:lnTo>
                          <a:pt x="102794" y="312981"/>
                        </a:lnTo>
                        <a:lnTo>
                          <a:pt x="102794" y="253984"/>
                        </a:lnTo>
                        <a:lnTo>
                          <a:pt x="0" y="253984"/>
                        </a:lnTo>
                        <a:lnTo>
                          <a:pt x="0" y="226186"/>
                        </a:lnTo>
                        <a:lnTo>
                          <a:pt x="77795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IN" sz="3200" b="1" dirty="0">
                      <a:solidFill>
                        <a:schemeClr val="bg1"/>
                      </a:solidFill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5" name="Group 109">
                  <a:extLst>
                    <a:ext uri="{FF2B5EF4-FFF2-40B4-BE49-F238E27FC236}">
                      <a16:creationId xmlns:a16="http://schemas.microsoft.com/office/drawing/2014/main" xmlns="" id="{C21D4291-71AD-46D8-B2A5-9C591925FA5B}"/>
                    </a:ext>
                  </a:extLst>
                </p:cNvPr>
                <p:cNvGrpSpPr/>
                <p:nvPr/>
              </p:nvGrpSpPr>
              <p:grpSpPr>
                <a:xfrm>
                  <a:off x="904596" y="3164370"/>
                  <a:ext cx="2714635" cy="1036217"/>
                  <a:chOff x="1530369" y="3158541"/>
                  <a:chExt cx="2714635" cy="1036217"/>
                </a:xfrm>
              </p:grpSpPr>
              <p:sp>
                <p:nvSpPr>
                  <p:cNvPr id="28" name="Isosceles Triangle 35">
                    <a:extLst>
                      <a:ext uri="{FF2B5EF4-FFF2-40B4-BE49-F238E27FC236}">
                        <a16:creationId xmlns:a16="http://schemas.microsoft.com/office/drawing/2014/main" xmlns="" id="{08A586D5-F571-4B6D-A7B4-D55C125F1AEF}"/>
                      </a:ext>
                    </a:extLst>
                  </p:cNvPr>
                  <p:cNvSpPr/>
                  <p:nvPr/>
                </p:nvSpPr>
                <p:spPr bwMode="auto">
                  <a:xfrm rot="10800000" flipH="1">
                    <a:off x="1547356" y="4064368"/>
                    <a:ext cx="1848133" cy="96416"/>
                  </a:xfrm>
                  <a:prstGeom prst="triangle">
                    <a:avLst>
                      <a:gd name="adj" fmla="val 38029"/>
                    </a:avLst>
                  </a:prstGeom>
                  <a:solidFill>
                    <a:srgbClr val="FF0000"/>
                  </a:solidFill>
                  <a:ln>
                    <a:noFill/>
                  </a:ln>
                  <a:effectLst>
                    <a:outerShdw blurRad="50800" dist="101600" dir="5400000" algn="t" rotWithShape="0">
                      <a:prstClr val="black">
                        <a:alpha val="75000"/>
                      </a:prstClr>
                    </a:outerShdw>
                  </a:effectLst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2000" b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Rectangle 36">
                    <a:extLst>
                      <a:ext uri="{FF2B5EF4-FFF2-40B4-BE49-F238E27FC236}">
                        <a16:creationId xmlns:a16="http://schemas.microsoft.com/office/drawing/2014/main" xmlns="" id="{FEC1C203-C013-433F-8D5D-5290129E1C68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1907209" y="3158541"/>
                    <a:ext cx="2337795" cy="1036217"/>
                  </a:xfrm>
                  <a:prstGeom prst="rect">
                    <a:avLst/>
                  </a:prstGeom>
                  <a:gradFill flip="none" rotWithShape="1">
                    <a:gsLst>
                      <a:gs pos="34000">
                        <a:srgbClr val="0070C0"/>
                      </a:gs>
                      <a:gs pos="100000">
                        <a:srgbClr val="005A9A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0" name="Rectangle 37">
                    <a:extLst>
                      <a:ext uri="{FF2B5EF4-FFF2-40B4-BE49-F238E27FC236}">
                        <a16:creationId xmlns:a16="http://schemas.microsoft.com/office/drawing/2014/main" xmlns="" id="{AADDDDC7-0AAD-43F6-906B-CF9409626B34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1530369" y="3158541"/>
                    <a:ext cx="802518" cy="1036217"/>
                  </a:xfrm>
                  <a:prstGeom prst="rect">
                    <a:avLst/>
                  </a:prstGeom>
                  <a:solidFill>
                    <a:srgbClr val="328CCC"/>
                  </a:solidFill>
                  <a:ln>
                    <a:noFill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1" name="Rectangle 39">
                    <a:extLst>
                      <a:ext uri="{FF2B5EF4-FFF2-40B4-BE49-F238E27FC236}">
                        <a16:creationId xmlns:a16="http://schemas.microsoft.com/office/drawing/2014/main" xmlns="" id="{260594EA-F682-48FA-BD3C-E497FAAD649E}"/>
                      </a:ext>
                    </a:extLst>
                  </p:cNvPr>
                  <p:cNvSpPr/>
                  <p:nvPr/>
                </p:nvSpPr>
                <p:spPr>
                  <a:xfrm flipH="1">
                    <a:off x="2630908" y="3481039"/>
                    <a:ext cx="1316075" cy="391219"/>
                  </a:xfrm>
                  <a:prstGeom prst="rect">
                    <a:avLst/>
                  </a:prstGeom>
                </p:spPr>
                <p:txBody>
                  <a:bodyPr wrap="square" anchor="ctr">
                    <a:spAutoFit/>
                  </a:bodyPr>
                  <a:lstStyle/>
                  <a:p>
                    <a:pPr algn="ctr"/>
                    <a:r>
                      <a:rPr lang="tr-TR" sz="1200" b="1" dirty="0" smtClean="0">
                        <a:solidFill>
                          <a:schemeClr val="bg1"/>
                        </a:solidFill>
                        <a:latin typeface="Barlow" panose="020B0604020202020204" charset="-94"/>
                        <a:cs typeface="Calibri" pitchFamily="34" charset="0"/>
                      </a:rPr>
                      <a:t>Eczane</a:t>
                    </a:r>
                    <a:endParaRPr lang="en-IN" sz="1200" b="1" dirty="0">
                      <a:solidFill>
                        <a:schemeClr val="bg1"/>
                      </a:solidFill>
                      <a:latin typeface="Barlow" panose="020B0604020202020204" charset="-94"/>
                      <a:cs typeface="Calibri" pitchFamily="34" charset="0"/>
                    </a:endParaRPr>
                  </a:p>
                </p:txBody>
              </p:sp>
              <p:sp>
                <p:nvSpPr>
                  <p:cNvPr id="32" name="TextBox 69">
                    <a:extLst>
                      <a:ext uri="{FF2B5EF4-FFF2-40B4-BE49-F238E27FC236}">
                        <a16:creationId xmlns:a16="http://schemas.microsoft.com/office/drawing/2014/main" xmlns="" id="{83E6D9E7-D5A3-46C0-B9FA-DC8E8EB7148C}"/>
                      </a:ext>
                    </a:extLst>
                  </p:cNvPr>
                  <p:cNvSpPr txBox="1"/>
                  <p:nvPr/>
                </p:nvSpPr>
                <p:spPr>
                  <a:xfrm>
                    <a:off x="1946231" y="3416300"/>
                    <a:ext cx="190330" cy="520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991" h="312981">
                        <a:moveTo>
                          <a:pt x="28399" y="0"/>
                        </a:moveTo>
                        <a:lnTo>
                          <a:pt x="123793" y="0"/>
                        </a:lnTo>
                        <a:cubicBezTo>
                          <a:pt x="142592" y="0"/>
                          <a:pt x="151991" y="9599"/>
                          <a:pt x="151991" y="28798"/>
                        </a:cubicBezTo>
                        <a:lnTo>
                          <a:pt x="151991" y="102393"/>
                        </a:lnTo>
                        <a:cubicBezTo>
                          <a:pt x="151991" y="114793"/>
                          <a:pt x="146792" y="124392"/>
                          <a:pt x="136392" y="131192"/>
                        </a:cubicBezTo>
                        <a:lnTo>
                          <a:pt x="107394" y="149991"/>
                        </a:lnTo>
                        <a:lnTo>
                          <a:pt x="136792" y="168389"/>
                        </a:lnTo>
                        <a:cubicBezTo>
                          <a:pt x="146925" y="174656"/>
                          <a:pt x="151991" y="184055"/>
                          <a:pt x="151991" y="196588"/>
                        </a:cubicBezTo>
                        <a:lnTo>
                          <a:pt x="151991" y="284382"/>
                        </a:lnTo>
                        <a:cubicBezTo>
                          <a:pt x="151991" y="303448"/>
                          <a:pt x="142592" y="312981"/>
                          <a:pt x="123793" y="312981"/>
                        </a:cubicBezTo>
                        <a:lnTo>
                          <a:pt x="27799" y="312981"/>
                        </a:lnTo>
                        <a:cubicBezTo>
                          <a:pt x="9267" y="312981"/>
                          <a:pt x="0" y="303448"/>
                          <a:pt x="0" y="284382"/>
                        </a:cubicBezTo>
                        <a:lnTo>
                          <a:pt x="0" y="212187"/>
                        </a:lnTo>
                        <a:lnTo>
                          <a:pt x="45998" y="212187"/>
                        </a:lnTo>
                        <a:lnTo>
                          <a:pt x="45998" y="272783"/>
                        </a:lnTo>
                        <a:lnTo>
                          <a:pt x="106194" y="272783"/>
                        </a:lnTo>
                        <a:lnTo>
                          <a:pt x="106194" y="194188"/>
                        </a:lnTo>
                        <a:lnTo>
                          <a:pt x="48797" y="154790"/>
                        </a:lnTo>
                        <a:lnTo>
                          <a:pt x="48797" y="144991"/>
                        </a:lnTo>
                        <a:lnTo>
                          <a:pt x="106194" y="106193"/>
                        </a:lnTo>
                        <a:lnTo>
                          <a:pt x="106194" y="40197"/>
                        </a:lnTo>
                        <a:lnTo>
                          <a:pt x="45998" y="40197"/>
                        </a:lnTo>
                        <a:lnTo>
                          <a:pt x="45998" y="97194"/>
                        </a:lnTo>
                        <a:lnTo>
                          <a:pt x="0" y="97194"/>
                        </a:lnTo>
                        <a:lnTo>
                          <a:pt x="0" y="28798"/>
                        </a:lnTo>
                        <a:cubicBezTo>
                          <a:pt x="0" y="9599"/>
                          <a:pt x="9467" y="0"/>
                          <a:pt x="28399" y="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IN" sz="3200" b="1" dirty="0">
                      <a:solidFill>
                        <a:schemeClr val="bg1"/>
                      </a:solidFill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6" name="Group 8">
                  <a:extLst>
                    <a:ext uri="{FF2B5EF4-FFF2-40B4-BE49-F238E27FC236}">
                      <a16:creationId xmlns:a16="http://schemas.microsoft.com/office/drawing/2014/main" xmlns="" id="{07A9CD46-5C68-4A64-9883-8D5A972C00FB}"/>
                    </a:ext>
                  </a:extLst>
                </p:cNvPr>
                <p:cNvGrpSpPr/>
                <p:nvPr/>
              </p:nvGrpSpPr>
              <p:grpSpPr>
                <a:xfrm>
                  <a:off x="1306812" y="2127227"/>
                  <a:ext cx="2691409" cy="1036217"/>
                  <a:chOff x="1884955" y="2121399"/>
                  <a:chExt cx="2691409" cy="1036217"/>
                </a:xfrm>
              </p:grpSpPr>
              <p:sp>
                <p:nvSpPr>
                  <p:cNvPr id="23" name="Isosceles Triangle 40">
                    <a:extLst>
                      <a:ext uri="{FF2B5EF4-FFF2-40B4-BE49-F238E27FC236}">
                        <a16:creationId xmlns:a16="http://schemas.microsoft.com/office/drawing/2014/main" xmlns="" id="{CCA36717-C48E-4D3B-BDB8-A3B54EC18E99}"/>
                      </a:ext>
                    </a:extLst>
                  </p:cNvPr>
                  <p:cNvSpPr/>
                  <p:nvPr/>
                </p:nvSpPr>
                <p:spPr bwMode="auto">
                  <a:xfrm rot="10800000" flipH="1">
                    <a:off x="1901942" y="3027226"/>
                    <a:ext cx="1848133" cy="96416"/>
                  </a:xfrm>
                  <a:prstGeom prst="triangle">
                    <a:avLst>
                      <a:gd name="adj" fmla="val 38029"/>
                    </a:avLst>
                  </a:prstGeom>
                  <a:solidFill>
                    <a:srgbClr val="FF0000"/>
                  </a:solidFill>
                  <a:ln>
                    <a:noFill/>
                  </a:ln>
                  <a:effectLst>
                    <a:outerShdw blurRad="50800" dist="101600" dir="5400000" algn="t" rotWithShape="0">
                      <a:prstClr val="black">
                        <a:alpha val="75000"/>
                      </a:prstClr>
                    </a:outerShdw>
                  </a:effectLst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2000" b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4" name="Rectangle 41">
                    <a:extLst>
                      <a:ext uri="{FF2B5EF4-FFF2-40B4-BE49-F238E27FC236}">
                        <a16:creationId xmlns:a16="http://schemas.microsoft.com/office/drawing/2014/main" xmlns="" id="{165A7FA1-E0DD-4172-84EA-6BEBE81BDBC5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2238570" y="2121399"/>
                    <a:ext cx="2337794" cy="1036217"/>
                  </a:xfrm>
                  <a:prstGeom prst="rect">
                    <a:avLst/>
                  </a:prstGeom>
                  <a:gradFill flip="none" rotWithShape="1">
                    <a:gsLst>
                      <a:gs pos="34000">
                        <a:srgbClr val="2A93FB"/>
                      </a:gs>
                      <a:gs pos="100000">
                        <a:srgbClr val="2276CA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5" name="Rectangle 42">
                    <a:extLst>
                      <a:ext uri="{FF2B5EF4-FFF2-40B4-BE49-F238E27FC236}">
                        <a16:creationId xmlns:a16="http://schemas.microsoft.com/office/drawing/2014/main" xmlns="" id="{11A3C136-C45C-48F5-AC6A-BA59291B80E1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1884955" y="2121399"/>
                    <a:ext cx="802518" cy="1036217"/>
                  </a:xfrm>
                  <a:prstGeom prst="rect">
                    <a:avLst/>
                  </a:prstGeom>
                  <a:solidFill>
                    <a:srgbClr val="54A8FC"/>
                  </a:solidFill>
                  <a:ln>
                    <a:noFill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6" name="Rectangle 44">
                    <a:extLst>
                      <a:ext uri="{FF2B5EF4-FFF2-40B4-BE49-F238E27FC236}">
                        <a16:creationId xmlns:a16="http://schemas.microsoft.com/office/drawing/2014/main" xmlns="" id="{DDA8D0B7-715C-4077-87BA-25E11FA65779}"/>
                      </a:ext>
                    </a:extLst>
                  </p:cNvPr>
                  <p:cNvSpPr/>
                  <p:nvPr/>
                </p:nvSpPr>
                <p:spPr>
                  <a:xfrm flipH="1">
                    <a:off x="2969515" y="2313491"/>
                    <a:ext cx="1503462" cy="652032"/>
                  </a:xfrm>
                  <a:prstGeom prst="rect">
                    <a:avLst/>
                  </a:prstGeom>
                </p:spPr>
                <p:txBody>
                  <a:bodyPr wrap="square" anchor="ctr">
                    <a:spAutoFit/>
                  </a:bodyPr>
                  <a:lstStyle/>
                  <a:p>
                    <a:pPr algn="ctr"/>
                    <a:r>
                      <a:rPr lang="tr-TR" sz="1200" b="1" dirty="0" smtClean="0">
                        <a:solidFill>
                          <a:schemeClr val="bg1"/>
                        </a:solidFill>
                        <a:latin typeface="Barlow" panose="020B0604020202020204" charset="-94"/>
                        <a:cs typeface="Calibri" pitchFamily="34" charset="0"/>
                      </a:rPr>
                      <a:t>Tıbbi Görüntüleme</a:t>
                    </a:r>
                    <a:endParaRPr lang="en-IN" sz="1200" b="1" dirty="0">
                      <a:solidFill>
                        <a:schemeClr val="bg1"/>
                      </a:solidFill>
                      <a:latin typeface="Barlow" panose="020B0604020202020204" charset="-94"/>
                      <a:cs typeface="Calibri" pitchFamily="34" charset="0"/>
                    </a:endParaRPr>
                  </a:p>
                </p:txBody>
              </p:sp>
              <p:sp>
                <p:nvSpPr>
                  <p:cNvPr id="27" name="TextBox 73">
                    <a:extLst>
                      <a:ext uri="{FF2B5EF4-FFF2-40B4-BE49-F238E27FC236}">
                        <a16:creationId xmlns:a16="http://schemas.microsoft.com/office/drawing/2014/main" xmlns="" id="{4E4579FA-DCC8-435F-A7C5-3CD92B260E2A}"/>
                      </a:ext>
                    </a:extLst>
                  </p:cNvPr>
                  <p:cNvSpPr txBox="1"/>
                  <p:nvPr/>
                </p:nvSpPr>
                <p:spPr>
                  <a:xfrm>
                    <a:off x="2280500" y="2379158"/>
                    <a:ext cx="190582" cy="520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191" h="312981">
                        <a:moveTo>
                          <a:pt x="31798" y="0"/>
                        </a:moveTo>
                        <a:lnTo>
                          <a:pt x="123592" y="0"/>
                        </a:lnTo>
                        <a:cubicBezTo>
                          <a:pt x="142658" y="0"/>
                          <a:pt x="152191" y="9466"/>
                          <a:pt x="152191" y="28398"/>
                        </a:cubicBezTo>
                        <a:lnTo>
                          <a:pt x="152191" y="88994"/>
                        </a:lnTo>
                        <a:cubicBezTo>
                          <a:pt x="152191" y="98860"/>
                          <a:pt x="148791" y="109793"/>
                          <a:pt x="141991" y="121792"/>
                        </a:cubicBezTo>
                        <a:lnTo>
                          <a:pt x="55996" y="271983"/>
                        </a:lnTo>
                        <a:lnTo>
                          <a:pt x="151791" y="271983"/>
                        </a:lnTo>
                        <a:lnTo>
                          <a:pt x="151791" y="312981"/>
                        </a:lnTo>
                        <a:lnTo>
                          <a:pt x="0" y="312981"/>
                        </a:lnTo>
                        <a:lnTo>
                          <a:pt x="0" y="283982"/>
                        </a:lnTo>
                        <a:lnTo>
                          <a:pt x="105993" y="97594"/>
                        </a:lnTo>
                        <a:lnTo>
                          <a:pt x="105993" y="39797"/>
                        </a:lnTo>
                        <a:lnTo>
                          <a:pt x="48997" y="39797"/>
                        </a:lnTo>
                        <a:lnTo>
                          <a:pt x="48997" y="97994"/>
                        </a:lnTo>
                        <a:lnTo>
                          <a:pt x="3200" y="97994"/>
                        </a:lnTo>
                        <a:lnTo>
                          <a:pt x="3200" y="28398"/>
                        </a:lnTo>
                        <a:cubicBezTo>
                          <a:pt x="3200" y="9466"/>
                          <a:pt x="12732" y="0"/>
                          <a:pt x="31798" y="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IN" sz="3200" b="1" dirty="0">
                      <a:solidFill>
                        <a:schemeClr val="bg1"/>
                      </a:solidFill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7" name="Group 82">
                  <a:extLst>
                    <a:ext uri="{FF2B5EF4-FFF2-40B4-BE49-F238E27FC236}">
                      <a16:creationId xmlns:a16="http://schemas.microsoft.com/office/drawing/2014/main" xmlns="" id="{741F8E8F-7CE5-4D59-9834-44BBA1A92B5F}"/>
                    </a:ext>
                  </a:extLst>
                </p:cNvPr>
                <p:cNvGrpSpPr/>
                <p:nvPr/>
              </p:nvGrpSpPr>
              <p:grpSpPr>
                <a:xfrm>
                  <a:off x="904595" y="1090084"/>
                  <a:ext cx="2714636" cy="1036217"/>
                  <a:chOff x="1530368" y="1084256"/>
                  <a:chExt cx="2714636" cy="1036217"/>
                </a:xfrm>
              </p:grpSpPr>
              <p:sp>
                <p:nvSpPr>
                  <p:cNvPr id="18" name="Isosceles Triangle 50">
                    <a:extLst>
                      <a:ext uri="{FF2B5EF4-FFF2-40B4-BE49-F238E27FC236}">
                        <a16:creationId xmlns:a16="http://schemas.microsoft.com/office/drawing/2014/main" xmlns="" id="{06CA059D-CB33-40FD-B3B1-FB0A0C6109F8}"/>
                      </a:ext>
                    </a:extLst>
                  </p:cNvPr>
                  <p:cNvSpPr/>
                  <p:nvPr/>
                </p:nvSpPr>
                <p:spPr bwMode="auto">
                  <a:xfrm rot="10800000" flipH="1">
                    <a:off x="1547355" y="1990083"/>
                    <a:ext cx="1848133" cy="96416"/>
                  </a:xfrm>
                  <a:prstGeom prst="triangle">
                    <a:avLst>
                      <a:gd name="adj" fmla="val 38029"/>
                    </a:avLst>
                  </a:prstGeom>
                  <a:solidFill>
                    <a:srgbClr val="FF0000"/>
                  </a:solidFill>
                  <a:ln>
                    <a:noFill/>
                  </a:ln>
                  <a:effectLst>
                    <a:outerShdw blurRad="50800" dist="101600" dir="5400000" algn="t" rotWithShape="0">
                      <a:prstClr val="black">
                        <a:alpha val="75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2000" b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" name="Rectangle 51">
                    <a:extLst>
                      <a:ext uri="{FF2B5EF4-FFF2-40B4-BE49-F238E27FC236}">
                        <a16:creationId xmlns:a16="http://schemas.microsoft.com/office/drawing/2014/main" xmlns="" id="{614D881F-08D2-4CA1-85D8-C0FF2A2FFFA0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1907210" y="1084256"/>
                    <a:ext cx="2337794" cy="1036217"/>
                  </a:xfrm>
                  <a:prstGeom prst="rect">
                    <a:avLst/>
                  </a:prstGeom>
                  <a:gradFill flip="none" rotWithShape="1">
                    <a:gsLst>
                      <a:gs pos="34000">
                        <a:srgbClr val="40B0FF"/>
                      </a:gs>
                      <a:gs pos="100000">
                        <a:srgbClr val="338DCD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" name="Rectangle 52">
                    <a:extLst>
                      <a:ext uri="{FF2B5EF4-FFF2-40B4-BE49-F238E27FC236}">
                        <a16:creationId xmlns:a16="http://schemas.microsoft.com/office/drawing/2014/main" xmlns="" id="{3303073B-2976-49E0-860A-5700F78E1275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1530368" y="1084256"/>
                    <a:ext cx="802518" cy="1036217"/>
                  </a:xfrm>
                  <a:prstGeom prst="rect">
                    <a:avLst/>
                  </a:prstGeom>
                  <a:solidFill>
                    <a:srgbClr val="65BFFF"/>
                  </a:solidFill>
                  <a:ln>
                    <a:noFill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" name="TextBox 77">
                    <a:extLst>
                      <a:ext uri="{FF2B5EF4-FFF2-40B4-BE49-F238E27FC236}">
                        <a16:creationId xmlns:a16="http://schemas.microsoft.com/office/drawing/2014/main" xmlns="" id="{16C6F893-5034-4428-B7C7-0E4EF3EF2092}"/>
                      </a:ext>
                    </a:extLst>
                  </p:cNvPr>
                  <p:cNvSpPr txBox="1"/>
                  <p:nvPr/>
                </p:nvSpPr>
                <p:spPr>
                  <a:xfrm>
                    <a:off x="1787938" y="1381080"/>
                    <a:ext cx="80140" cy="520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97" h="312981">
                        <a:moveTo>
                          <a:pt x="24199" y="0"/>
                        </a:moveTo>
                        <a:lnTo>
                          <a:pt x="63997" y="0"/>
                        </a:lnTo>
                        <a:lnTo>
                          <a:pt x="63997" y="312981"/>
                        </a:lnTo>
                        <a:lnTo>
                          <a:pt x="17999" y="312981"/>
                        </a:lnTo>
                        <a:lnTo>
                          <a:pt x="17999" y="92194"/>
                        </a:lnTo>
                        <a:lnTo>
                          <a:pt x="0" y="92194"/>
                        </a:lnTo>
                        <a:lnTo>
                          <a:pt x="0" y="85994"/>
                        </a:lnTo>
                        <a:lnTo>
                          <a:pt x="24199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IN" sz="3200" b="1" dirty="0">
                      <a:solidFill>
                        <a:schemeClr val="bg1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2" name="Rectangle 54">
                    <a:extLst>
                      <a:ext uri="{FF2B5EF4-FFF2-40B4-BE49-F238E27FC236}">
                        <a16:creationId xmlns:a16="http://schemas.microsoft.com/office/drawing/2014/main" xmlns="" id="{373BEB7C-4877-4725-A9EC-7929CF0B2F24}"/>
                      </a:ext>
                    </a:extLst>
                  </p:cNvPr>
                  <p:cNvSpPr/>
                  <p:nvPr/>
                </p:nvSpPr>
                <p:spPr>
                  <a:xfrm flipH="1">
                    <a:off x="2507886" y="1145946"/>
                    <a:ext cx="1562117" cy="912845"/>
                  </a:xfrm>
                  <a:prstGeom prst="rect">
                    <a:avLst/>
                  </a:prstGeom>
                </p:spPr>
                <p:txBody>
                  <a:bodyPr wrap="square" anchor="ctr">
                    <a:spAutoFit/>
                  </a:bodyPr>
                  <a:lstStyle/>
                  <a:p>
                    <a:pPr algn="ctr"/>
                    <a:r>
                      <a:rPr lang="tr-TR" sz="1200" b="1" dirty="0" smtClean="0">
                        <a:solidFill>
                          <a:schemeClr val="bg1"/>
                        </a:solidFill>
                        <a:latin typeface="Barlow" panose="020B0604020202020204" charset="-94"/>
                        <a:cs typeface="Calibri" pitchFamily="34" charset="0"/>
                      </a:rPr>
                      <a:t>Kağıtsız Dijital Acil Servis Uygulaması</a:t>
                    </a:r>
                    <a:endParaRPr lang="en-IN" sz="1200" b="1" dirty="0">
                      <a:solidFill>
                        <a:schemeClr val="bg1"/>
                      </a:solidFill>
                      <a:latin typeface="Barlow" panose="020B0604020202020204" charset="-94"/>
                      <a:cs typeface="Calibri" pitchFamily="34" charset="0"/>
                    </a:endParaRPr>
                  </a:p>
                </p:txBody>
              </p:sp>
            </p:grpSp>
          </p:grpSp>
          <p:sp>
            <p:nvSpPr>
              <p:cNvPr id="8" name="TextBox 77">
                <a:extLst>
                  <a:ext uri="{FF2B5EF4-FFF2-40B4-BE49-F238E27FC236}">
                    <a16:creationId xmlns:a16="http://schemas.microsoft.com/office/drawing/2014/main" xmlns="" id="{16C6F893-5034-4428-B7C7-0E4EF3EF2092}"/>
                  </a:ext>
                </a:extLst>
              </p:cNvPr>
              <p:cNvSpPr txBox="1"/>
              <p:nvPr/>
            </p:nvSpPr>
            <p:spPr>
              <a:xfrm>
                <a:off x="6890271" y="2142464"/>
                <a:ext cx="66769" cy="452112"/>
              </a:xfrm>
              <a:custGeom>
                <a:avLst/>
                <a:gdLst/>
                <a:ahLst/>
                <a:cxnLst/>
                <a:rect l="l" t="t" r="r" b="b"/>
                <a:pathLst>
                  <a:path w="63997" h="312981">
                    <a:moveTo>
                      <a:pt x="24199" y="0"/>
                    </a:moveTo>
                    <a:lnTo>
                      <a:pt x="63997" y="0"/>
                    </a:lnTo>
                    <a:lnTo>
                      <a:pt x="63997" y="312981"/>
                    </a:lnTo>
                    <a:lnTo>
                      <a:pt x="17999" y="312981"/>
                    </a:lnTo>
                    <a:lnTo>
                      <a:pt x="17999" y="92194"/>
                    </a:lnTo>
                    <a:lnTo>
                      <a:pt x="0" y="92194"/>
                    </a:lnTo>
                    <a:lnTo>
                      <a:pt x="0" y="85994"/>
                    </a:lnTo>
                    <a:lnTo>
                      <a:pt x="24199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77">
                <a:extLst>
                  <a:ext uri="{FF2B5EF4-FFF2-40B4-BE49-F238E27FC236}">
                    <a16:creationId xmlns:a16="http://schemas.microsoft.com/office/drawing/2014/main" xmlns="" id="{16C6F893-5034-4428-B7C7-0E4EF3EF2092}"/>
                  </a:ext>
                </a:extLst>
              </p:cNvPr>
              <p:cNvSpPr txBox="1"/>
              <p:nvPr/>
            </p:nvSpPr>
            <p:spPr>
              <a:xfrm>
                <a:off x="7101168" y="3016215"/>
                <a:ext cx="66769" cy="452112"/>
              </a:xfrm>
              <a:custGeom>
                <a:avLst/>
                <a:gdLst/>
                <a:ahLst/>
                <a:cxnLst/>
                <a:rect l="l" t="t" r="r" b="b"/>
                <a:pathLst>
                  <a:path w="63997" h="312981">
                    <a:moveTo>
                      <a:pt x="24199" y="0"/>
                    </a:moveTo>
                    <a:lnTo>
                      <a:pt x="63997" y="0"/>
                    </a:lnTo>
                    <a:lnTo>
                      <a:pt x="63997" y="312981"/>
                    </a:lnTo>
                    <a:lnTo>
                      <a:pt x="17999" y="312981"/>
                    </a:lnTo>
                    <a:lnTo>
                      <a:pt x="17999" y="92194"/>
                    </a:lnTo>
                    <a:lnTo>
                      <a:pt x="0" y="92194"/>
                    </a:lnTo>
                    <a:lnTo>
                      <a:pt x="0" y="85994"/>
                    </a:lnTo>
                    <a:lnTo>
                      <a:pt x="24199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TextBox 77">
                <a:extLst>
                  <a:ext uri="{FF2B5EF4-FFF2-40B4-BE49-F238E27FC236}">
                    <a16:creationId xmlns:a16="http://schemas.microsoft.com/office/drawing/2014/main" xmlns="" id="{16C6F893-5034-4428-B7C7-0E4EF3EF2092}"/>
                  </a:ext>
                </a:extLst>
              </p:cNvPr>
              <p:cNvSpPr txBox="1"/>
              <p:nvPr/>
            </p:nvSpPr>
            <p:spPr>
              <a:xfrm>
                <a:off x="6761011" y="3920910"/>
                <a:ext cx="66769" cy="452112"/>
              </a:xfrm>
              <a:custGeom>
                <a:avLst/>
                <a:gdLst/>
                <a:ahLst/>
                <a:cxnLst/>
                <a:rect l="l" t="t" r="r" b="b"/>
                <a:pathLst>
                  <a:path w="63997" h="312981">
                    <a:moveTo>
                      <a:pt x="24199" y="0"/>
                    </a:moveTo>
                    <a:lnTo>
                      <a:pt x="63997" y="0"/>
                    </a:lnTo>
                    <a:lnTo>
                      <a:pt x="63997" y="312981"/>
                    </a:lnTo>
                    <a:lnTo>
                      <a:pt x="17999" y="312981"/>
                    </a:lnTo>
                    <a:lnTo>
                      <a:pt x="17999" y="92194"/>
                    </a:lnTo>
                    <a:lnTo>
                      <a:pt x="0" y="92194"/>
                    </a:lnTo>
                    <a:lnTo>
                      <a:pt x="0" y="85994"/>
                    </a:lnTo>
                    <a:lnTo>
                      <a:pt x="24199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77">
                <a:extLst>
                  <a:ext uri="{FF2B5EF4-FFF2-40B4-BE49-F238E27FC236}">
                    <a16:creationId xmlns:a16="http://schemas.microsoft.com/office/drawing/2014/main" xmlns="" id="{16C6F893-5034-4428-B7C7-0E4EF3EF2092}"/>
                  </a:ext>
                </a:extLst>
              </p:cNvPr>
              <p:cNvSpPr txBox="1"/>
              <p:nvPr/>
            </p:nvSpPr>
            <p:spPr>
              <a:xfrm>
                <a:off x="7074681" y="4827148"/>
                <a:ext cx="66769" cy="452112"/>
              </a:xfrm>
              <a:custGeom>
                <a:avLst/>
                <a:gdLst/>
                <a:ahLst/>
                <a:cxnLst/>
                <a:rect l="l" t="t" r="r" b="b"/>
                <a:pathLst>
                  <a:path w="63997" h="312981">
                    <a:moveTo>
                      <a:pt x="24199" y="0"/>
                    </a:moveTo>
                    <a:lnTo>
                      <a:pt x="63997" y="0"/>
                    </a:lnTo>
                    <a:lnTo>
                      <a:pt x="63997" y="312981"/>
                    </a:lnTo>
                    <a:lnTo>
                      <a:pt x="17999" y="312981"/>
                    </a:lnTo>
                    <a:lnTo>
                      <a:pt x="17999" y="92194"/>
                    </a:lnTo>
                    <a:lnTo>
                      <a:pt x="0" y="92194"/>
                    </a:lnTo>
                    <a:lnTo>
                      <a:pt x="0" y="85994"/>
                    </a:lnTo>
                    <a:lnTo>
                      <a:pt x="24199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77">
                <a:extLst>
                  <a:ext uri="{FF2B5EF4-FFF2-40B4-BE49-F238E27FC236}">
                    <a16:creationId xmlns:a16="http://schemas.microsoft.com/office/drawing/2014/main" xmlns="" id="{16C6F893-5034-4428-B7C7-0E4EF3EF2092}"/>
                  </a:ext>
                </a:extLst>
              </p:cNvPr>
              <p:cNvSpPr txBox="1"/>
              <p:nvPr/>
            </p:nvSpPr>
            <p:spPr>
              <a:xfrm>
                <a:off x="6786369" y="5717974"/>
                <a:ext cx="66769" cy="452112"/>
              </a:xfrm>
              <a:custGeom>
                <a:avLst/>
                <a:gdLst/>
                <a:ahLst/>
                <a:cxnLst/>
                <a:rect l="l" t="t" r="r" b="b"/>
                <a:pathLst>
                  <a:path w="63997" h="312981">
                    <a:moveTo>
                      <a:pt x="24199" y="0"/>
                    </a:moveTo>
                    <a:lnTo>
                      <a:pt x="63997" y="0"/>
                    </a:lnTo>
                    <a:lnTo>
                      <a:pt x="63997" y="312981"/>
                    </a:lnTo>
                    <a:lnTo>
                      <a:pt x="17999" y="312981"/>
                    </a:lnTo>
                    <a:lnTo>
                      <a:pt x="17999" y="92194"/>
                    </a:lnTo>
                    <a:lnTo>
                      <a:pt x="0" y="92194"/>
                    </a:lnTo>
                    <a:lnTo>
                      <a:pt x="0" y="85994"/>
                    </a:lnTo>
                    <a:lnTo>
                      <a:pt x="24199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436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 33"/>
          <p:cNvGrpSpPr/>
          <p:nvPr/>
        </p:nvGrpSpPr>
        <p:grpSpPr>
          <a:xfrm>
            <a:off x="353961" y="1122508"/>
            <a:ext cx="8568813" cy="3581593"/>
            <a:chOff x="700964" y="794298"/>
            <a:chExt cx="7731398" cy="3667769"/>
          </a:xfrm>
        </p:grpSpPr>
        <p:grpSp>
          <p:nvGrpSpPr>
            <p:cNvPr id="5" name="Grup 4"/>
            <p:cNvGrpSpPr/>
            <p:nvPr/>
          </p:nvGrpSpPr>
          <p:grpSpPr>
            <a:xfrm>
              <a:off x="700964" y="794298"/>
              <a:ext cx="7731398" cy="3667769"/>
              <a:chOff x="1540431" y="2089864"/>
              <a:chExt cx="6063139" cy="2574747"/>
            </a:xfrm>
          </p:grpSpPr>
          <p:sp>
            <p:nvSpPr>
              <p:cNvPr id="2058" name="Freeform: Shape 2057">
                <a:extLst>
                  <a:ext uri="{FF2B5EF4-FFF2-40B4-BE49-F238E27FC236}">
                    <a16:creationId xmlns:a16="http://schemas.microsoft.com/office/drawing/2014/main" xmlns="" id="{2BB6D4E3-3F36-4A6C-92C6-5C8E590A32C8}"/>
                  </a:ext>
                </a:extLst>
              </p:cNvPr>
              <p:cNvSpPr/>
              <p:nvPr/>
            </p:nvSpPr>
            <p:spPr>
              <a:xfrm>
                <a:off x="1540431" y="2150359"/>
                <a:ext cx="3205045" cy="646517"/>
              </a:xfrm>
              <a:custGeom>
                <a:avLst/>
                <a:gdLst>
                  <a:gd name="connsiteX0" fmla="*/ 4075394 w 4075925"/>
                  <a:gd name="connsiteY0" fmla="*/ 0 h 822190"/>
                  <a:gd name="connsiteX1" fmla="*/ 3941390 w 4075925"/>
                  <a:gd name="connsiteY1" fmla="*/ 0 h 822190"/>
                  <a:gd name="connsiteX2" fmla="*/ 3583851 w 4075925"/>
                  <a:gd name="connsiteY2" fmla="*/ 0 h 822190"/>
                  <a:gd name="connsiteX3" fmla="*/ 3068754 w 4075925"/>
                  <a:gd name="connsiteY3" fmla="*/ 0 h 822190"/>
                  <a:gd name="connsiteX4" fmla="*/ 2462191 w 4075925"/>
                  <a:gd name="connsiteY4" fmla="*/ 0 h 822190"/>
                  <a:gd name="connsiteX5" fmla="*/ 1830199 w 4075925"/>
                  <a:gd name="connsiteY5" fmla="*/ 0 h 822190"/>
                  <a:gd name="connsiteX6" fmla="*/ 1238871 w 4075925"/>
                  <a:gd name="connsiteY6" fmla="*/ 0 h 822190"/>
                  <a:gd name="connsiteX7" fmla="*/ 754242 w 4075925"/>
                  <a:gd name="connsiteY7" fmla="*/ 0 h 822190"/>
                  <a:gd name="connsiteX8" fmla="*/ 442347 w 4075925"/>
                  <a:gd name="connsiteY8" fmla="*/ 0 h 822190"/>
                  <a:gd name="connsiteX9" fmla="*/ 199 w 4075925"/>
                  <a:gd name="connsiteY9" fmla="*/ 412441 h 822190"/>
                  <a:gd name="connsiteX10" fmla="*/ 85980 w 4075925"/>
                  <a:gd name="connsiteY10" fmla="*/ 684316 h 822190"/>
                  <a:gd name="connsiteX11" fmla="*/ 395414 w 4075925"/>
                  <a:gd name="connsiteY11" fmla="*/ 822187 h 822190"/>
                  <a:gd name="connsiteX12" fmla="*/ 395414 w 4075925"/>
                  <a:gd name="connsiteY12" fmla="*/ 759141 h 822190"/>
                  <a:gd name="connsiteX13" fmla="*/ 53578 w 4075925"/>
                  <a:gd name="connsiteY13" fmla="*/ 411094 h 822190"/>
                  <a:gd name="connsiteX14" fmla="*/ 250921 w 4075925"/>
                  <a:gd name="connsiteY14" fmla="*/ 100781 h 822190"/>
                  <a:gd name="connsiteX15" fmla="*/ 448910 w 4075925"/>
                  <a:gd name="connsiteY15" fmla="*/ 70606 h 822190"/>
                  <a:gd name="connsiteX16" fmla="*/ 765902 w 4075925"/>
                  <a:gd name="connsiteY16" fmla="*/ 70606 h 822190"/>
                  <a:gd name="connsiteX17" fmla="*/ 1257386 w 4075925"/>
                  <a:gd name="connsiteY17" fmla="*/ 70606 h 822190"/>
                  <a:gd name="connsiteX18" fmla="*/ 1855570 w 4075925"/>
                  <a:gd name="connsiteY18" fmla="*/ 70606 h 822190"/>
                  <a:gd name="connsiteX19" fmla="*/ 2492660 w 4075925"/>
                  <a:gd name="connsiteY19" fmla="*/ 70606 h 822190"/>
                  <a:gd name="connsiteX20" fmla="*/ 3100921 w 4075925"/>
                  <a:gd name="connsiteY20" fmla="*/ 70606 h 822190"/>
                  <a:gd name="connsiteX21" fmla="*/ 3612562 w 4075925"/>
                  <a:gd name="connsiteY21" fmla="*/ 70606 h 822190"/>
                  <a:gd name="connsiteX22" fmla="*/ 3959847 w 4075925"/>
                  <a:gd name="connsiteY22" fmla="*/ 70606 h 822190"/>
                  <a:gd name="connsiteX23" fmla="*/ 4075922 w 4075925"/>
                  <a:gd name="connsiteY23" fmla="*/ 70606 h 822190"/>
                  <a:gd name="connsiteX24" fmla="*/ 4075394 w 4075925"/>
                  <a:gd name="connsiteY24" fmla="*/ 0 h 822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075925" h="822190">
                    <a:moveTo>
                      <a:pt x="4075394" y="0"/>
                    </a:moveTo>
                    <a:cubicBezTo>
                      <a:pt x="4030746" y="0"/>
                      <a:pt x="3986097" y="0"/>
                      <a:pt x="3941390" y="0"/>
                    </a:cubicBezTo>
                    <a:cubicBezTo>
                      <a:pt x="3822210" y="0"/>
                      <a:pt x="3703031" y="0"/>
                      <a:pt x="3583851" y="0"/>
                    </a:cubicBezTo>
                    <a:cubicBezTo>
                      <a:pt x="3412171" y="0"/>
                      <a:pt x="3240433" y="0"/>
                      <a:pt x="3068754" y="0"/>
                    </a:cubicBezTo>
                    <a:cubicBezTo>
                      <a:pt x="2866546" y="0"/>
                      <a:pt x="2664398" y="0"/>
                      <a:pt x="2462191" y="0"/>
                    </a:cubicBezTo>
                    <a:cubicBezTo>
                      <a:pt x="2251547" y="0"/>
                      <a:pt x="2040902" y="0"/>
                      <a:pt x="1830199" y="0"/>
                    </a:cubicBezTo>
                    <a:cubicBezTo>
                      <a:pt x="1633089" y="0"/>
                      <a:pt x="1435980" y="0"/>
                      <a:pt x="1238871" y="0"/>
                    </a:cubicBezTo>
                    <a:cubicBezTo>
                      <a:pt x="1077328" y="0"/>
                      <a:pt x="915785" y="0"/>
                      <a:pt x="754242" y="0"/>
                    </a:cubicBezTo>
                    <a:cubicBezTo>
                      <a:pt x="650296" y="0"/>
                      <a:pt x="546351" y="0"/>
                      <a:pt x="442347" y="0"/>
                    </a:cubicBezTo>
                    <a:cubicBezTo>
                      <a:pt x="199476" y="0"/>
                      <a:pt x="5003" y="163008"/>
                      <a:pt x="199" y="412441"/>
                    </a:cubicBezTo>
                    <a:cubicBezTo>
                      <a:pt x="-622" y="454160"/>
                      <a:pt x="-2848" y="577090"/>
                      <a:pt x="85980" y="684316"/>
                    </a:cubicBezTo>
                    <a:cubicBezTo>
                      <a:pt x="202230" y="824590"/>
                      <a:pt x="395414" y="822187"/>
                      <a:pt x="395414" y="822187"/>
                    </a:cubicBezTo>
                    <a:lnTo>
                      <a:pt x="395414" y="759141"/>
                    </a:lnTo>
                    <a:cubicBezTo>
                      <a:pt x="395414" y="759141"/>
                      <a:pt x="53578" y="729785"/>
                      <a:pt x="53578" y="411094"/>
                    </a:cubicBezTo>
                    <a:cubicBezTo>
                      <a:pt x="53578" y="278379"/>
                      <a:pt x="128871" y="155215"/>
                      <a:pt x="250921" y="100781"/>
                    </a:cubicBezTo>
                    <a:cubicBezTo>
                      <a:pt x="314671" y="72363"/>
                      <a:pt x="380824" y="70606"/>
                      <a:pt x="448910" y="70606"/>
                    </a:cubicBezTo>
                    <a:cubicBezTo>
                      <a:pt x="554554" y="70606"/>
                      <a:pt x="660257" y="70606"/>
                      <a:pt x="765902" y="70606"/>
                    </a:cubicBezTo>
                    <a:cubicBezTo>
                      <a:pt x="929730" y="70606"/>
                      <a:pt x="1093558" y="70606"/>
                      <a:pt x="1257386" y="70606"/>
                    </a:cubicBezTo>
                    <a:cubicBezTo>
                      <a:pt x="1456781" y="70606"/>
                      <a:pt x="1656175" y="70606"/>
                      <a:pt x="1855570" y="70606"/>
                    </a:cubicBezTo>
                    <a:cubicBezTo>
                      <a:pt x="2067914" y="70606"/>
                      <a:pt x="2280316" y="70606"/>
                      <a:pt x="2492660" y="70606"/>
                    </a:cubicBezTo>
                    <a:cubicBezTo>
                      <a:pt x="2695394" y="70606"/>
                      <a:pt x="2898187" y="70606"/>
                      <a:pt x="3100921" y="70606"/>
                    </a:cubicBezTo>
                    <a:cubicBezTo>
                      <a:pt x="3271488" y="70606"/>
                      <a:pt x="3442054" y="70606"/>
                      <a:pt x="3612562" y="70606"/>
                    </a:cubicBezTo>
                    <a:cubicBezTo>
                      <a:pt x="3728343" y="70606"/>
                      <a:pt x="3844066" y="70606"/>
                      <a:pt x="3959847" y="70606"/>
                    </a:cubicBezTo>
                    <a:cubicBezTo>
                      <a:pt x="3998519" y="70606"/>
                      <a:pt x="4037250" y="70606"/>
                      <a:pt x="4075922" y="70606"/>
                    </a:cubicBezTo>
                    <a:cubicBezTo>
                      <a:pt x="4075980" y="70606"/>
                      <a:pt x="4075394" y="0"/>
                      <a:pt x="40753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xmlns="" id="{ECAFBBBF-73B3-4EB3-A92F-EC9673EC3B1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18911" y="2228087"/>
                <a:ext cx="491058" cy="49105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64" name="Freeform: Shape 2063">
                <a:extLst>
                  <a:ext uri="{FF2B5EF4-FFF2-40B4-BE49-F238E27FC236}">
                    <a16:creationId xmlns:a16="http://schemas.microsoft.com/office/drawing/2014/main" xmlns="" id="{F727323D-A572-4F6E-8599-55BBD1B4B98C}"/>
                  </a:ext>
                </a:extLst>
              </p:cNvPr>
              <p:cNvSpPr/>
              <p:nvPr/>
            </p:nvSpPr>
            <p:spPr>
              <a:xfrm>
                <a:off x="1559717" y="3058806"/>
                <a:ext cx="3205045" cy="646517"/>
              </a:xfrm>
              <a:custGeom>
                <a:avLst/>
                <a:gdLst>
                  <a:gd name="connsiteX0" fmla="*/ 4075394 w 4075925"/>
                  <a:gd name="connsiteY0" fmla="*/ 0 h 822190"/>
                  <a:gd name="connsiteX1" fmla="*/ 3941390 w 4075925"/>
                  <a:gd name="connsiteY1" fmla="*/ 0 h 822190"/>
                  <a:gd name="connsiteX2" fmla="*/ 3583851 w 4075925"/>
                  <a:gd name="connsiteY2" fmla="*/ 0 h 822190"/>
                  <a:gd name="connsiteX3" fmla="*/ 3068754 w 4075925"/>
                  <a:gd name="connsiteY3" fmla="*/ 0 h 822190"/>
                  <a:gd name="connsiteX4" fmla="*/ 2462191 w 4075925"/>
                  <a:gd name="connsiteY4" fmla="*/ 0 h 822190"/>
                  <a:gd name="connsiteX5" fmla="*/ 1830199 w 4075925"/>
                  <a:gd name="connsiteY5" fmla="*/ 0 h 822190"/>
                  <a:gd name="connsiteX6" fmla="*/ 1238871 w 4075925"/>
                  <a:gd name="connsiteY6" fmla="*/ 0 h 822190"/>
                  <a:gd name="connsiteX7" fmla="*/ 754242 w 4075925"/>
                  <a:gd name="connsiteY7" fmla="*/ 0 h 822190"/>
                  <a:gd name="connsiteX8" fmla="*/ 442347 w 4075925"/>
                  <a:gd name="connsiteY8" fmla="*/ 0 h 822190"/>
                  <a:gd name="connsiteX9" fmla="*/ 199 w 4075925"/>
                  <a:gd name="connsiteY9" fmla="*/ 412441 h 822190"/>
                  <a:gd name="connsiteX10" fmla="*/ 85980 w 4075925"/>
                  <a:gd name="connsiteY10" fmla="*/ 684317 h 822190"/>
                  <a:gd name="connsiteX11" fmla="*/ 395414 w 4075925"/>
                  <a:gd name="connsiteY11" fmla="*/ 822187 h 822190"/>
                  <a:gd name="connsiteX12" fmla="*/ 395414 w 4075925"/>
                  <a:gd name="connsiteY12" fmla="*/ 759141 h 822190"/>
                  <a:gd name="connsiteX13" fmla="*/ 53578 w 4075925"/>
                  <a:gd name="connsiteY13" fmla="*/ 411094 h 822190"/>
                  <a:gd name="connsiteX14" fmla="*/ 250921 w 4075925"/>
                  <a:gd name="connsiteY14" fmla="*/ 100781 h 822190"/>
                  <a:gd name="connsiteX15" fmla="*/ 448910 w 4075925"/>
                  <a:gd name="connsiteY15" fmla="*/ 70606 h 822190"/>
                  <a:gd name="connsiteX16" fmla="*/ 765902 w 4075925"/>
                  <a:gd name="connsiteY16" fmla="*/ 70606 h 822190"/>
                  <a:gd name="connsiteX17" fmla="*/ 1257386 w 4075925"/>
                  <a:gd name="connsiteY17" fmla="*/ 70606 h 822190"/>
                  <a:gd name="connsiteX18" fmla="*/ 1855570 w 4075925"/>
                  <a:gd name="connsiteY18" fmla="*/ 70606 h 822190"/>
                  <a:gd name="connsiteX19" fmla="*/ 2492660 w 4075925"/>
                  <a:gd name="connsiteY19" fmla="*/ 70606 h 822190"/>
                  <a:gd name="connsiteX20" fmla="*/ 3100921 w 4075925"/>
                  <a:gd name="connsiteY20" fmla="*/ 70606 h 822190"/>
                  <a:gd name="connsiteX21" fmla="*/ 3612562 w 4075925"/>
                  <a:gd name="connsiteY21" fmla="*/ 70606 h 822190"/>
                  <a:gd name="connsiteX22" fmla="*/ 3959847 w 4075925"/>
                  <a:gd name="connsiteY22" fmla="*/ 70606 h 822190"/>
                  <a:gd name="connsiteX23" fmla="*/ 4075922 w 4075925"/>
                  <a:gd name="connsiteY23" fmla="*/ 70606 h 822190"/>
                  <a:gd name="connsiteX24" fmla="*/ 4075394 w 4075925"/>
                  <a:gd name="connsiteY24" fmla="*/ 0 h 822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075925" h="822190">
                    <a:moveTo>
                      <a:pt x="4075394" y="0"/>
                    </a:moveTo>
                    <a:cubicBezTo>
                      <a:pt x="4030746" y="0"/>
                      <a:pt x="3986097" y="0"/>
                      <a:pt x="3941390" y="0"/>
                    </a:cubicBezTo>
                    <a:cubicBezTo>
                      <a:pt x="3822210" y="0"/>
                      <a:pt x="3703031" y="0"/>
                      <a:pt x="3583851" y="0"/>
                    </a:cubicBezTo>
                    <a:cubicBezTo>
                      <a:pt x="3412171" y="0"/>
                      <a:pt x="3240433" y="0"/>
                      <a:pt x="3068754" y="0"/>
                    </a:cubicBezTo>
                    <a:cubicBezTo>
                      <a:pt x="2866546" y="0"/>
                      <a:pt x="2664398" y="0"/>
                      <a:pt x="2462191" y="0"/>
                    </a:cubicBezTo>
                    <a:cubicBezTo>
                      <a:pt x="2251547" y="0"/>
                      <a:pt x="2040902" y="0"/>
                      <a:pt x="1830199" y="0"/>
                    </a:cubicBezTo>
                    <a:cubicBezTo>
                      <a:pt x="1633089" y="0"/>
                      <a:pt x="1435980" y="0"/>
                      <a:pt x="1238871" y="0"/>
                    </a:cubicBezTo>
                    <a:cubicBezTo>
                      <a:pt x="1077328" y="0"/>
                      <a:pt x="915785" y="0"/>
                      <a:pt x="754242" y="0"/>
                    </a:cubicBezTo>
                    <a:cubicBezTo>
                      <a:pt x="650296" y="0"/>
                      <a:pt x="546351" y="0"/>
                      <a:pt x="442347" y="0"/>
                    </a:cubicBezTo>
                    <a:cubicBezTo>
                      <a:pt x="199476" y="0"/>
                      <a:pt x="5003" y="163008"/>
                      <a:pt x="199" y="412441"/>
                    </a:cubicBezTo>
                    <a:cubicBezTo>
                      <a:pt x="-622" y="454160"/>
                      <a:pt x="-2848" y="577090"/>
                      <a:pt x="85980" y="684317"/>
                    </a:cubicBezTo>
                    <a:cubicBezTo>
                      <a:pt x="202230" y="824590"/>
                      <a:pt x="395414" y="822187"/>
                      <a:pt x="395414" y="822187"/>
                    </a:cubicBezTo>
                    <a:lnTo>
                      <a:pt x="395414" y="759141"/>
                    </a:lnTo>
                    <a:cubicBezTo>
                      <a:pt x="395414" y="759141"/>
                      <a:pt x="53578" y="729785"/>
                      <a:pt x="53578" y="411094"/>
                    </a:cubicBezTo>
                    <a:cubicBezTo>
                      <a:pt x="53578" y="278379"/>
                      <a:pt x="128871" y="155215"/>
                      <a:pt x="250921" y="100781"/>
                    </a:cubicBezTo>
                    <a:cubicBezTo>
                      <a:pt x="314671" y="72363"/>
                      <a:pt x="380824" y="70606"/>
                      <a:pt x="448910" y="70606"/>
                    </a:cubicBezTo>
                    <a:cubicBezTo>
                      <a:pt x="554554" y="70606"/>
                      <a:pt x="660257" y="70606"/>
                      <a:pt x="765902" y="70606"/>
                    </a:cubicBezTo>
                    <a:cubicBezTo>
                      <a:pt x="929730" y="70606"/>
                      <a:pt x="1093558" y="70606"/>
                      <a:pt x="1257386" y="70606"/>
                    </a:cubicBezTo>
                    <a:cubicBezTo>
                      <a:pt x="1456781" y="70606"/>
                      <a:pt x="1656175" y="70606"/>
                      <a:pt x="1855570" y="70606"/>
                    </a:cubicBezTo>
                    <a:cubicBezTo>
                      <a:pt x="2067914" y="70606"/>
                      <a:pt x="2280316" y="70606"/>
                      <a:pt x="2492660" y="70606"/>
                    </a:cubicBezTo>
                    <a:cubicBezTo>
                      <a:pt x="2695394" y="70606"/>
                      <a:pt x="2898187" y="70606"/>
                      <a:pt x="3100921" y="70606"/>
                    </a:cubicBezTo>
                    <a:cubicBezTo>
                      <a:pt x="3271488" y="70606"/>
                      <a:pt x="3442054" y="70606"/>
                      <a:pt x="3612562" y="70606"/>
                    </a:cubicBezTo>
                    <a:cubicBezTo>
                      <a:pt x="3728343" y="70606"/>
                      <a:pt x="3844066" y="70606"/>
                      <a:pt x="3959847" y="70606"/>
                    </a:cubicBezTo>
                    <a:cubicBezTo>
                      <a:pt x="3998519" y="70606"/>
                      <a:pt x="4037250" y="70606"/>
                      <a:pt x="4075922" y="70606"/>
                    </a:cubicBezTo>
                    <a:cubicBezTo>
                      <a:pt x="4075980" y="70606"/>
                      <a:pt x="4075394" y="0"/>
                      <a:pt x="4075394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xmlns="" id="{DB829B22-029D-4AB7-9443-6147CC90BA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18911" y="3120502"/>
                <a:ext cx="491058" cy="49105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grpSp>
            <p:nvGrpSpPr>
              <p:cNvPr id="2080" name="Graphic 158">
                <a:extLst>
                  <a:ext uri="{FF2B5EF4-FFF2-40B4-BE49-F238E27FC236}">
                    <a16:creationId xmlns:a16="http://schemas.microsoft.com/office/drawing/2014/main" xmlns="" id="{9FDD292F-7463-4D2A-9658-7BA69772E23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708503" y="3192716"/>
                <a:ext cx="311878" cy="346629"/>
                <a:chOff x="1320273" y="176224"/>
                <a:chExt cx="5855203" cy="6507646"/>
              </a:xfrm>
              <a:solidFill>
                <a:schemeClr val="bg1"/>
              </a:solidFill>
            </p:grpSpPr>
            <p:sp>
              <p:nvSpPr>
                <p:cNvPr id="2081" name="Freeform: Shape 2080">
                  <a:extLst>
                    <a:ext uri="{FF2B5EF4-FFF2-40B4-BE49-F238E27FC236}">
                      <a16:creationId xmlns:a16="http://schemas.microsoft.com/office/drawing/2014/main" xmlns="" id="{D4CC77DC-8512-46F6-B126-3F3A667D6A0D}"/>
                    </a:ext>
                  </a:extLst>
                </p:cNvPr>
                <p:cNvSpPr/>
                <p:nvPr/>
              </p:nvSpPr>
              <p:spPr>
                <a:xfrm>
                  <a:off x="1320273" y="176224"/>
                  <a:ext cx="5855203" cy="6507646"/>
                </a:xfrm>
                <a:custGeom>
                  <a:avLst/>
                  <a:gdLst>
                    <a:gd name="connsiteX0" fmla="*/ 39439 w 5855203"/>
                    <a:gd name="connsiteY0" fmla="*/ 3406139 h 6507646"/>
                    <a:gd name="connsiteX1" fmla="*/ 39390 w 5855203"/>
                    <a:gd name="connsiteY1" fmla="*/ 3409570 h 6507646"/>
                    <a:gd name="connsiteX2" fmla="*/ 40680 w 5855203"/>
                    <a:gd name="connsiteY2" fmla="*/ 3413039 h 6507646"/>
                    <a:gd name="connsiteX3" fmla="*/ 961037 w 5855203"/>
                    <a:gd name="connsiteY3" fmla="*/ 5096420 h 6507646"/>
                    <a:gd name="connsiteX4" fmla="*/ 488325 w 5855203"/>
                    <a:gd name="connsiteY4" fmla="*/ 5298474 h 6507646"/>
                    <a:gd name="connsiteX5" fmla="*/ 216879 w 5855203"/>
                    <a:gd name="connsiteY5" fmla="*/ 5618962 h 6507646"/>
                    <a:gd name="connsiteX6" fmla="*/ 216879 w 5855203"/>
                    <a:gd name="connsiteY6" fmla="*/ 6182393 h 6507646"/>
                    <a:gd name="connsiteX7" fmla="*/ 542178 w 5855203"/>
                    <a:gd name="connsiteY7" fmla="*/ 6507647 h 6507646"/>
                    <a:gd name="connsiteX8" fmla="*/ 5312913 w 5855203"/>
                    <a:gd name="connsiteY8" fmla="*/ 6507647 h 6507646"/>
                    <a:gd name="connsiteX9" fmla="*/ 5638205 w 5855203"/>
                    <a:gd name="connsiteY9" fmla="*/ 6182393 h 6507646"/>
                    <a:gd name="connsiteX10" fmla="*/ 5638205 w 5855203"/>
                    <a:gd name="connsiteY10" fmla="*/ 5618962 h 6507646"/>
                    <a:gd name="connsiteX11" fmla="*/ 5366813 w 5855203"/>
                    <a:gd name="connsiteY11" fmla="*/ 5298474 h 6507646"/>
                    <a:gd name="connsiteX12" fmla="*/ 4894104 w 5855203"/>
                    <a:gd name="connsiteY12" fmla="*/ 5096420 h 6507646"/>
                    <a:gd name="connsiteX13" fmla="*/ 5814453 w 5855203"/>
                    <a:gd name="connsiteY13" fmla="*/ 3413039 h 6507646"/>
                    <a:gd name="connsiteX14" fmla="*/ 5815749 w 5855203"/>
                    <a:gd name="connsiteY14" fmla="*/ 3409570 h 6507646"/>
                    <a:gd name="connsiteX15" fmla="*/ 5815698 w 5855203"/>
                    <a:gd name="connsiteY15" fmla="*/ 3406139 h 6507646"/>
                    <a:gd name="connsiteX16" fmla="*/ 4527911 w 5855203"/>
                    <a:gd name="connsiteY16" fmla="*/ 476074 h 6507646"/>
                    <a:gd name="connsiteX17" fmla="*/ 1327334 w 5855203"/>
                    <a:gd name="connsiteY17" fmla="*/ 476074 h 6507646"/>
                    <a:gd name="connsiteX18" fmla="*/ 39489 w 5855203"/>
                    <a:gd name="connsiteY18" fmla="*/ 3406139 h 6507646"/>
                    <a:gd name="connsiteX19" fmla="*/ 4726637 w 5855203"/>
                    <a:gd name="connsiteY19" fmla="*/ 5239161 h 6507646"/>
                    <a:gd name="connsiteX20" fmla="*/ 5330829 w 5855203"/>
                    <a:gd name="connsiteY20" fmla="*/ 5512395 h 6507646"/>
                    <a:gd name="connsiteX21" fmla="*/ 5330931 w 5855203"/>
                    <a:gd name="connsiteY21" fmla="*/ 5512395 h 6507646"/>
                    <a:gd name="connsiteX22" fmla="*/ 5421361 w 5855203"/>
                    <a:gd name="connsiteY22" fmla="*/ 5619013 h 6507646"/>
                    <a:gd name="connsiteX23" fmla="*/ 5421361 w 5855203"/>
                    <a:gd name="connsiteY23" fmla="*/ 5748654 h 6507646"/>
                    <a:gd name="connsiteX24" fmla="*/ 4337115 w 5855203"/>
                    <a:gd name="connsiteY24" fmla="*/ 5748654 h 6507646"/>
                    <a:gd name="connsiteX25" fmla="*/ 4228668 w 5855203"/>
                    <a:gd name="connsiteY25" fmla="*/ 5857102 h 6507646"/>
                    <a:gd name="connsiteX26" fmla="*/ 4337115 w 5855203"/>
                    <a:gd name="connsiteY26" fmla="*/ 5965549 h 6507646"/>
                    <a:gd name="connsiteX27" fmla="*/ 5421361 w 5855203"/>
                    <a:gd name="connsiteY27" fmla="*/ 5965549 h 6507646"/>
                    <a:gd name="connsiteX28" fmla="*/ 5421361 w 5855203"/>
                    <a:gd name="connsiteY28" fmla="*/ 6182393 h 6507646"/>
                    <a:gd name="connsiteX29" fmla="*/ 5312913 w 5855203"/>
                    <a:gd name="connsiteY29" fmla="*/ 6290803 h 6507646"/>
                    <a:gd name="connsiteX30" fmla="*/ 542178 w 5855203"/>
                    <a:gd name="connsiteY30" fmla="*/ 6290803 h 6507646"/>
                    <a:gd name="connsiteX31" fmla="*/ 433729 w 5855203"/>
                    <a:gd name="connsiteY31" fmla="*/ 6182393 h 6507646"/>
                    <a:gd name="connsiteX32" fmla="*/ 433729 w 5855203"/>
                    <a:gd name="connsiteY32" fmla="*/ 5965549 h 6507646"/>
                    <a:gd name="connsiteX33" fmla="*/ 1518028 w 5855203"/>
                    <a:gd name="connsiteY33" fmla="*/ 5965549 h 6507646"/>
                    <a:gd name="connsiteX34" fmla="*/ 1626425 w 5855203"/>
                    <a:gd name="connsiteY34" fmla="*/ 5857102 h 6507646"/>
                    <a:gd name="connsiteX35" fmla="*/ 1518028 w 5855203"/>
                    <a:gd name="connsiteY35" fmla="*/ 5748654 h 6507646"/>
                    <a:gd name="connsiteX36" fmla="*/ 433729 w 5855203"/>
                    <a:gd name="connsiteY36" fmla="*/ 5748654 h 6507646"/>
                    <a:gd name="connsiteX37" fmla="*/ 433729 w 5855203"/>
                    <a:gd name="connsiteY37" fmla="*/ 5618962 h 6507646"/>
                    <a:gd name="connsiteX38" fmla="*/ 524311 w 5855203"/>
                    <a:gd name="connsiteY38" fmla="*/ 5512345 h 6507646"/>
                    <a:gd name="connsiteX39" fmla="*/ 1128450 w 5855203"/>
                    <a:gd name="connsiteY39" fmla="*/ 5239110 h 6507646"/>
                    <a:gd name="connsiteX40" fmla="*/ 1165180 w 5855203"/>
                    <a:gd name="connsiteY40" fmla="*/ 5265323 h 6507646"/>
                    <a:gd name="connsiteX41" fmla="*/ 1299787 w 5855203"/>
                    <a:gd name="connsiteY41" fmla="*/ 5361458 h 6507646"/>
                    <a:gd name="connsiteX42" fmla="*/ 1367384 w 5855203"/>
                    <a:gd name="connsiteY42" fmla="*/ 5404787 h 6507646"/>
                    <a:gd name="connsiteX43" fmla="*/ 1512514 w 5855203"/>
                    <a:gd name="connsiteY43" fmla="*/ 5491201 h 6507646"/>
                    <a:gd name="connsiteX44" fmla="*/ 1553517 w 5855203"/>
                    <a:gd name="connsiteY44" fmla="*/ 5513539 h 6507646"/>
                    <a:gd name="connsiteX45" fmla="*/ 1731353 w 5855203"/>
                    <a:gd name="connsiteY45" fmla="*/ 5600449 h 6507646"/>
                    <a:gd name="connsiteX46" fmla="*/ 1762178 w 5855203"/>
                    <a:gd name="connsiteY46" fmla="*/ 5614439 h 6507646"/>
                    <a:gd name="connsiteX47" fmla="*/ 1966761 w 5855203"/>
                    <a:gd name="connsiteY47" fmla="*/ 5694247 h 6507646"/>
                    <a:gd name="connsiteX48" fmla="*/ 1986913 w 5855203"/>
                    <a:gd name="connsiteY48" fmla="*/ 5701108 h 6507646"/>
                    <a:gd name="connsiteX49" fmla="*/ 2433218 w 5855203"/>
                    <a:gd name="connsiteY49" fmla="*/ 5814460 h 6507646"/>
                    <a:gd name="connsiteX50" fmla="*/ 2449495 w 5855203"/>
                    <a:gd name="connsiteY50" fmla="*/ 5817344 h 6507646"/>
                    <a:gd name="connsiteX51" fmla="*/ 2669172 w 5855203"/>
                    <a:gd name="connsiteY51" fmla="*/ 5844993 h 6507646"/>
                    <a:gd name="connsiteX52" fmla="*/ 2705359 w 5855203"/>
                    <a:gd name="connsiteY52" fmla="*/ 5847725 h 6507646"/>
                    <a:gd name="connsiteX53" fmla="*/ 2927565 w 5855203"/>
                    <a:gd name="connsiteY53" fmla="*/ 5857102 h 6507646"/>
                    <a:gd name="connsiteX54" fmla="*/ 3149682 w 5855203"/>
                    <a:gd name="connsiteY54" fmla="*/ 5847814 h 6507646"/>
                    <a:gd name="connsiteX55" fmla="*/ 3185857 w 5855203"/>
                    <a:gd name="connsiteY55" fmla="*/ 5845044 h 6507646"/>
                    <a:gd name="connsiteX56" fmla="*/ 3405535 w 5855203"/>
                    <a:gd name="connsiteY56" fmla="*/ 5817446 h 6507646"/>
                    <a:gd name="connsiteX57" fmla="*/ 3421824 w 5855203"/>
                    <a:gd name="connsiteY57" fmla="*/ 5814511 h 6507646"/>
                    <a:gd name="connsiteX58" fmla="*/ 3868129 w 5855203"/>
                    <a:gd name="connsiteY58" fmla="*/ 5701197 h 6507646"/>
                    <a:gd name="connsiteX59" fmla="*/ 3888281 w 5855203"/>
                    <a:gd name="connsiteY59" fmla="*/ 5694348 h 6507646"/>
                    <a:gd name="connsiteX60" fmla="*/ 4092864 w 5855203"/>
                    <a:gd name="connsiteY60" fmla="*/ 5614490 h 6507646"/>
                    <a:gd name="connsiteX61" fmla="*/ 4123689 w 5855203"/>
                    <a:gd name="connsiteY61" fmla="*/ 5600538 h 6507646"/>
                    <a:gd name="connsiteX62" fmla="*/ 4301474 w 5855203"/>
                    <a:gd name="connsiteY62" fmla="*/ 5513640 h 6507646"/>
                    <a:gd name="connsiteX63" fmla="*/ 4342528 w 5855203"/>
                    <a:gd name="connsiteY63" fmla="*/ 5491303 h 6507646"/>
                    <a:gd name="connsiteX64" fmla="*/ 4487658 w 5855203"/>
                    <a:gd name="connsiteY64" fmla="*/ 5404888 h 6507646"/>
                    <a:gd name="connsiteX65" fmla="*/ 4555255 w 5855203"/>
                    <a:gd name="connsiteY65" fmla="*/ 5361509 h 6507646"/>
                    <a:gd name="connsiteX66" fmla="*/ 4689865 w 5855203"/>
                    <a:gd name="connsiteY66" fmla="*/ 5265412 h 6507646"/>
                    <a:gd name="connsiteX67" fmla="*/ 4726637 w 5855203"/>
                    <a:gd name="connsiteY67" fmla="*/ 5239161 h 6507646"/>
                    <a:gd name="connsiteX68" fmla="*/ 4623894 w 5855203"/>
                    <a:gd name="connsiteY68" fmla="*/ 5041669 h 6507646"/>
                    <a:gd name="connsiteX69" fmla="*/ 4516540 w 5855203"/>
                    <a:gd name="connsiteY69" fmla="*/ 5123662 h 6507646"/>
                    <a:gd name="connsiteX70" fmla="*/ 4451573 w 5855203"/>
                    <a:gd name="connsiteY70" fmla="*/ 5169976 h 6507646"/>
                    <a:gd name="connsiteX71" fmla="*/ 4304308 w 5855203"/>
                    <a:gd name="connsiteY71" fmla="*/ 5263239 h 6507646"/>
                    <a:gd name="connsiteX72" fmla="*/ 4252492 w 5855203"/>
                    <a:gd name="connsiteY72" fmla="*/ 5293061 h 6507646"/>
                    <a:gd name="connsiteX73" fmla="*/ 4080602 w 5855203"/>
                    <a:gd name="connsiteY73" fmla="*/ 5382106 h 6507646"/>
                    <a:gd name="connsiteX74" fmla="*/ 4051874 w 5855203"/>
                    <a:gd name="connsiteY74" fmla="*/ 5395105 h 6507646"/>
                    <a:gd name="connsiteX75" fmla="*/ 3629088 w 5855203"/>
                    <a:gd name="connsiteY75" fmla="*/ 5547681 h 6507646"/>
                    <a:gd name="connsiteX76" fmla="*/ 3627944 w 5855203"/>
                    <a:gd name="connsiteY76" fmla="*/ 5547985 h 6507646"/>
                    <a:gd name="connsiteX77" fmla="*/ 3409168 w 5855203"/>
                    <a:gd name="connsiteY77" fmla="*/ 5596523 h 6507646"/>
                    <a:gd name="connsiteX78" fmla="*/ 3388864 w 5855203"/>
                    <a:gd name="connsiteY78" fmla="*/ 5600144 h 6507646"/>
                    <a:gd name="connsiteX79" fmla="*/ 3174650 w 5855203"/>
                    <a:gd name="connsiteY79" fmla="*/ 5628492 h 6507646"/>
                    <a:gd name="connsiteX80" fmla="*/ 3147001 w 5855203"/>
                    <a:gd name="connsiteY80" fmla="*/ 5630677 h 6507646"/>
                    <a:gd name="connsiteX81" fmla="*/ 2927565 w 5855203"/>
                    <a:gd name="connsiteY81" fmla="*/ 5640245 h 6507646"/>
                    <a:gd name="connsiteX82" fmla="*/ 2708091 w 5855203"/>
                    <a:gd name="connsiteY82" fmla="*/ 5630626 h 6507646"/>
                    <a:gd name="connsiteX83" fmla="*/ 2680392 w 5855203"/>
                    <a:gd name="connsiteY83" fmla="*/ 5628441 h 6507646"/>
                    <a:gd name="connsiteX84" fmla="*/ 2466178 w 5855203"/>
                    <a:gd name="connsiteY84" fmla="*/ 5600094 h 6507646"/>
                    <a:gd name="connsiteX85" fmla="*/ 2445924 w 5855203"/>
                    <a:gd name="connsiteY85" fmla="*/ 5596472 h 6507646"/>
                    <a:gd name="connsiteX86" fmla="*/ 2227136 w 5855203"/>
                    <a:gd name="connsiteY86" fmla="*/ 5547935 h 6507646"/>
                    <a:gd name="connsiteX87" fmla="*/ 2225992 w 5855203"/>
                    <a:gd name="connsiteY87" fmla="*/ 5547579 h 6507646"/>
                    <a:gd name="connsiteX88" fmla="*/ 1803270 w 5855203"/>
                    <a:gd name="connsiteY88" fmla="*/ 5395066 h 6507646"/>
                    <a:gd name="connsiteX89" fmla="*/ 1774528 w 5855203"/>
                    <a:gd name="connsiteY89" fmla="*/ 5382055 h 6507646"/>
                    <a:gd name="connsiteX90" fmla="*/ 1602652 w 5855203"/>
                    <a:gd name="connsiteY90" fmla="*/ 5293061 h 6507646"/>
                    <a:gd name="connsiteX91" fmla="*/ 1550836 w 5855203"/>
                    <a:gd name="connsiteY91" fmla="*/ 5263189 h 6507646"/>
                    <a:gd name="connsiteX92" fmla="*/ 1403571 w 5855203"/>
                    <a:gd name="connsiteY92" fmla="*/ 5169925 h 6507646"/>
                    <a:gd name="connsiteX93" fmla="*/ 1338604 w 5855203"/>
                    <a:gd name="connsiteY93" fmla="*/ 5123662 h 6507646"/>
                    <a:gd name="connsiteX94" fmla="*/ 1231242 w 5855203"/>
                    <a:gd name="connsiteY94" fmla="*/ 5041618 h 6507646"/>
                    <a:gd name="connsiteX95" fmla="*/ 272767 w 5855203"/>
                    <a:gd name="connsiteY95" fmla="*/ 3478209 h 6507646"/>
                    <a:gd name="connsiteX96" fmla="*/ 1409581 w 5855203"/>
                    <a:gd name="connsiteY96" fmla="*/ 3325937 h 6507646"/>
                    <a:gd name="connsiteX97" fmla="*/ 1409581 w 5855203"/>
                    <a:gd name="connsiteY97" fmla="*/ 4447552 h 6507646"/>
                    <a:gd name="connsiteX98" fmla="*/ 1626425 w 5855203"/>
                    <a:gd name="connsiteY98" fmla="*/ 4664409 h 6507646"/>
                    <a:gd name="connsiteX99" fmla="*/ 1951729 w 5855203"/>
                    <a:gd name="connsiteY99" fmla="*/ 4664409 h 6507646"/>
                    <a:gd name="connsiteX100" fmla="*/ 1951729 w 5855203"/>
                    <a:gd name="connsiteY100" fmla="*/ 4772856 h 6507646"/>
                    <a:gd name="connsiteX101" fmla="*/ 2168573 w 5855203"/>
                    <a:gd name="connsiteY101" fmla="*/ 4989700 h 6507646"/>
                    <a:gd name="connsiteX102" fmla="*/ 4120259 w 5855203"/>
                    <a:gd name="connsiteY102" fmla="*/ 4989700 h 6507646"/>
                    <a:gd name="connsiteX103" fmla="*/ 4337115 w 5855203"/>
                    <a:gd name="connsiteY103" fmla="*/ 4772856 h 6507646"/>
                    <a:gd name="connsiteX104" fmla="*/ 4337115 w 5855203"/>
                    <a:gd name="connsiteY104" fmla="*/ 3316357 h 6507646"/>
                    <a:gd name="connsiteX105" fmla="*/ 5582323 w 5855203"/>
                    <a:gd name="connsiteY105" fmla="*/ 3478361 h 6507646"/>
                    <a:gd name="connsiteX106" fmla="*/ 4623894 w 5855203"/>
                    <a:gd name="connsiteY106" fmla="*/ 5041669 h 6507646"/>
                    <a:gd name="connsiteX107" fmla="*/ 3966996 w 5855203"/>
                    <a:gd name="connsiteY107" fmla="*/ 1845411 h 6507646"/>
                    <a:gd name="connsiteX108" fmla="*/ 3686519 w 5855203"/>
                    <a:gd name="connsiteY108" fmla="*/ 1845411 h 6507646"/>
                    <a:gd name="connsiteX109" fmla="*/ 3686519 w 5855203"/>
                    <a:gd name="connsiteY109" fmla="*/ 1564934 h 6507646"/>
                    <a:gd name="connsiteX110" fmla="*/ 3686519 w 5855203"/>
                    <a:gd name="connsiteY110" fmla="*/ 2062166 h 6507646"/>
                    <a:gd name="connsiteX111" fmla="*/ 4120259 w 5855203"/>
                    <a:gd name="connsiteY111" fmla="*/ 2062166 h 6507646"/>
                    <a:gd name="connsiteX112" fmla="*/ 4120259 w 5855203"/>
                    <a:gd name="connsiteY112" fmla="*/ 4772856 h 6507646"/>
                    <a:gd name="connsiteX113" fmla="*/ 2168573 w 5855203"/>
                    <a:gd name="connsiteY113" fmla="*/ 4772856 h 6507646"/>
                    <a:gd name="connsiteX114" fmla="*/ 2168573 w 5855203"/>
                    <a:gd name="connsiteY114" fmla="*/ 1411621 h 6507646"/>
                    <a:gd name="connsiteX115" fmla="*/ 3469663 w 5855203"/>
                    <a:gd name="connsiteY115" fmla="*/ 1411621 h 6507646"/>
                    <a:gd name="connsiteX116" fmla="*/ 3469663 w 5855203"/>
                    <a:gd name="connsiteY116" fmla="*/ 1845309 h 6507646"/>
                    <a:gd name="connsiteX117" fmla="*/ 3686519 w 5855203"/>
                    <a:gd name="connsiteY117" fmla="*/ 2062166 h 6507646"/>
                    <a:gd name="connsiteX118" fmla="*/ 1951729 w 5855203"/>
                    <a:gd name="connsiteY118" fmla="*/ 4447552 h 6507646"/>
                    <a:gd name="connsiteX119" fmla="*/ 1626425 w 5855203"/>
                    <a:gd name="connsiteY119" fmla="*/ 4447552 h 6507646"/>
                    <a:gd name="connsiteX120" fmla="*/ 1626425 w 5855203"/>
                    <a:gd name="connsiteY120" fmla="*/ 1845309 h 6507646"/>
                    <a:gd name="connsiteX121" fmla="*/ 1951729 w 5855203"/>
                    <a:gd name="connsiteY121" fmla="*/ 1845309 h 6507646"/>
                    <a:gd name="connsiteX122" fmla="*/ 2927565 w 5855203"/>
                    <a:gd name="connsiteY122" fmla="*/ 218922 h 6507646"/>
                    <a:gd name="connsiteX123" fmla="*/ 4960659 w 5855203"/>
                    <a:gd name="connsiteY123" fmla="*/ 1133669 h 6507646"/>
                    <a:gd name="connsiteX124" fmla="*/ 5616820 w 5855203"/>
                    <a:gd name="connsiteY124" fmla="*/ 3264287 h 6507646"/>
                    <a:gd name="connsiteX125" fmla="*/ 4337115 w 5855203"/>
                    <a:gd name="connsiteY125" fmla="*/ 3098560 h 6507646"/>
                    <a:gd name="connsiteX126" fmla="*/ 4337115 w 5855203"/>
                    <a:gd name="connsiteY126" fmla="*/ 1953769 h 6507646"/>
                    <a:gd name="connsiteX127" fmla="*/ 4335730 w 5855203"/>
                    <a:gd name="connsiteY127" fmla="*/ 1946921 h 6507646"/>
                    <a:gd name="connsiteX128" fmla="*/ 4330216 w 5855203"/>
                    <a:gd name="connsiteY128" fmla="*/ 1919069 h 6507646"/>
                    <a:gd name="connsiteX129" fmla="*/ 4326544 w 5855203"/>
                    <a:gd name="connsiteY129" fmla="*/ 1908802 h 6507646"/>
                    <a:gd name="connsiteX130" fmla="*/ 4305350 w 5855203"/>
                    <a:gd name="connsiteY130" fmla="*/ 1877075 h 6507646"/>
                    <a:gd name="connsiteX131" fmla="*/ 3654754 w 5855203"/>
                    <a:gd name="connsiteY131" fmla="*/ 1226534 h 6507646"/>
                    <a:gd name="connsiteX132" fmla="*/ 3622734 w 5855203"/>
                    <a:gd name="connsiteY132" fmla="*/ 1205142 h 6507646"/>
                    <a:gd name="connsiteX133" fmla="*/ 3613459 w 5855203"/>
                    <a:gd name="connsiteY133" fmla="*/ 1201815 h 6507646"/>
                    <a:gd name="connsiteX134" fmla="*/ 3584019 w 5855203"/>
                    <a:gd name="connsiteY134" fmla="*/ 1195959 h 6507646"/>
                    <a:gd name="connsiteX135" fmla="*/ 3578123 w 5855203"/>
                    <a:gd name="connsiteY135" fmla="*/ 1194768 h 6507646"/>
                    <a:gd name="connsiteX136" fmla="*/ 2168573 w 5855203"/>
                    <a:gd name="connsiteY136" fmla="*/ 1194768 h 6507646"/>
                    <a:gd name="connsiteX137" fmla="*/ 1951729 w 5855203"/>
                    <a:gd name="connsiteY137" fmla="*/ 1411621 h 6507646"/>
                    <a:gd name="connsiteX138" fmla="*/ 1951729 w 5855203"/>
                    <a:gd name="connsiteY138" fmla="*/ 1628465 h 6507646"/>
                    <a:gd name="connsiteX139" fmla="*/ 1626425 w 5855203"/>
                    <a:gd name="connsiteY139" fmla="*/ 1628465 h 6507646"/>
                    <a:gd name="connsiteX140" fmla="*/ 1409581 w 5855203"/>
                    <a:gd name="connsiteY140" fmla="*/ 1845309 h 6507646"/>
                    <a:gd name="connsiteX141" fmla="*/ 1409581 w 5855203"/>
                    <a:gd name="connsiteY141" fmla="*/ 3108039 h 6507646"/>
                    <a:gd name="connsiteX142" fmla="*/ 238271 w 5855203"/>
                    <a:gd name="connsiteY142" fmla="*/ 3264147 h 6507646"/>
                    <a:gd name="connsiteX143" fmla="*/ 894478 w 5855203"/>
                    <a:gd name="connsiteY143" fmla="*/ 1133620 h 6507646"/>
                    <a:gd name="connsiteX144" fmla="*/ 2927565 w 5855203"/>
                    <a:gd name="connsiteY144" fmla="*/ 218922 h 6507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</a:cxnLst>
                  <a:rect l="l" t="t" r="r" b="b"/>
                  <a:pathLst>
                    <a:path w="5855203" h="6507646">
                      <a:moveTo>
                        <a:pt x="39439" y="3406139"/>
                      </a:moveTo>
                      <a:cubicBezTo>
                        <a:pt x="39638" y="3407283"/>
                        <a:pt x="39142" y="3408375"/>
                        <a:pt x="39390" y="3409570"/>
                      </a:cubicBezTo>
                      <a:cubicBezTo>
                        <a:pt x="39588" y="3410764"/>
                        <a:pt x="40482" y="3411755"/>
                        <a:pt x="40680" y="3413039"/>
                      </a:cubicBezTo>
                      <a:cubicBezTo>
                        <a:pt x="149527" y="4061652"/>
                        <a:pt x="473783" y="4654676"/>
                        <a:pt x="961037" y="5096420"/>
                      </a:cubicBezTo>
                      <a:cubicBezTo>
                        <a:pt x="823849" y="5203927"/>
                        <a:pt x="660853" y="5273608"/>
                        <a:pt x="488325" y="5298474"/>
                      </a:cubicBezTo>
                      <a:cubicBezTo>
                        <a:pt x="331533" y="5324331"/>
                        <a:pt x="216631" y="5460033"/>
                        <a:pt x="216879" y="5618962"/>
                      </a:cubicBezTo>
                      <a:lnTo>
                        <a:pt x="216879" y="6182393"/>
                      </a:lnTo>
                      <a:cubicBezTo>
                        <a:pt x="217078" y="6361919"/>
                        <a:pt x="362604" y="6507444"/>
                        <a:pt x="542178" y="6507647"/>
                      </a:cubicBezTo>
                      <a:lnTo>
                        <a:pt x="5312913" y="6507647"/>
                      </a:lnTo>
                      <a:cubicBezTo>
                        <a:pt x="5492490" y="6507444"/>
                        <a:pt x="5638014" y="6361919"/>
                        <a:pt x="5638205" y="6182393"/>
                      </a:cubicBezTo>
                      <a:lnTo>
                        <a:pt x="5638205" y="5618962"/>
                      </a:lnTo>
                      <a:cubicBezTo>
                        <a:pt x="5638510" y="5460084"/>
                        <a:pt x="5523608" y="5324382"/>
                        <a:pt x="5366813" y="5298474"/>
                      </a:cubicBezTo>
                      <a:cubicBezTo>
                        <a:pt x="5194288" y="5273608"/>
                        <a:pt x="5031293" y="5203927"/>
                        <a:pt x="4894104" y="5096420"/>
                      </a:cubicBezTo>
                      <a:cubicBezTo>
                        <a:pt x="5381400" y="4654676"/>
                        <a:pt x="5705611" y="4061652"/>
                        <a:pt x="5814453" y="3413039"/>
                      </a:cubicBezTo>
                      <a:cubicBezTo>
                        <a:pt x="5814757" y="3411755"/>
                        <a:pt x="5815545" y="3410853"/>
                        <a:pt x="5815749" y="3409570"/>
                      </a:cubicBezTo>
                      <a:cubicBezTo>
                        <a:pt x="5816003" y="3408274"/>
                        <a:pt x="5815545" y="3407283"/>
                        <a:pt x="5815698" y="3406139"/>
                      </a:cubicBezTo>
                      <a:cubicBezTo>
                        <a:pt x="6005592" y="2260446"/>
                        <a:pt x="5500330" y="1110887"/>
                        <a:pt x="4527911" y="476074"/>
                      </a:cubicBezTo>
                      <a:cubicBezTo>
                        <a:pt x="3555430" y="-158691"/>
                        <a:pt x="2299752" y="-158691"/>
                        <a:pt x="1327334" y="476074"/>
                      </a:cubicBezTo>
                      <a:cubicBezTo>
                        <a:pt x="354910" y="1110887"/>
                        <a:pt x="-150359" y="2260446"/>
                        <a:pt x="39489" y="3406139"/>
                      </a:cubicBezTo>
                      <a:close/>
                      <a:moveTo>
                        <a:pt x="4726637" y="5239161"/>
                      </a:moveTo>
                      <a:cubicBezTo>
                        <a:pt x="4898069" y="5385626"/>
                        <a:pt x="5107632" y="5480376"/>
                        <a:pt x="5330829" y="5512395"/>
                      </a:cubicBezTo>
                      <a:lnTo>
                        <a:pt x="5330931" y="5512395"/>
                      </a:lnTo>
                      <a:cubicBezTo>
                        <a:pt x="5383141" y="5520985"/>
                        <a:pt x="5421412" y="5566104"/>
                        <a:pt x="5421361" y="5619013"/>
                      </a:cubicBezTo>
                      <a:lnTo>
                        <a:pt x="5421361" y="5748654"/>
                      </a:lnTo>
                      <a:lnTo>
                        <a:pt x="4337115" y="5748654"/>
                      </a:lnTo>
                      <a:cubicBezTo>
                        <a:pt x="4277206" y="5748654"/>
                        <a:pt x="4228668" y="5797243"/>
                        <a:pt x="4228668" y="5857102"/>
                      </a:cubicBezTo>
                      <a:cubicBezTo>
                        <a:pt x="4228668" y="5916961"/>
                        <a:pt x="4277206" y="5965549"/>
                        <a:pt x="4337115" y="5965549"/>
                      </a:cubicBezTo>
                      <a:lnTo>
                        <a:pt x="5421361" y="5965549"/>
                      </a:lnTo>
                      <a:lnTo>
                        <a:pt x="5421361" y="6182393"/>
                      </a:lnTo>
                      <a:cubicBezTo>
                        <a:pt x="5421310" y="6242252"/>
                        <a:pt x="5372772" y="6290752"/>
                        <a:pt x="5312913" y="6290803"/>
                      </a:cubicBezTo>
                      <a:lnTo>
                        <a:pt x="542178" y="6290803"/>
                      </a:lnTo>
                      <a:cubicBezTo>
                        <a:pt x="482320" y="6290752"/>
                        <a:pt x="433828" y="6242252"/>
                        <a:pt x="433729" y="6182393"/>
                      </a:cubicBezTo>
                      <a:lnTo>
                        <a:pt x="433729" y="5965549"/>
                      </a:lnTo>
                      <a:lnTo>
                        <a:pt x="1518028" y="5965549"/>
                      </a:lnTo>
                      <a:cubicBezTo>
                        <a:pt x="1577887" y="5965549"/>
                        <a:pt x="1626425" y="5916961"/>
                        <a:pt x="1626425" y="5857102"/>
                      </a:cubicBezTo>
                      <a:cubicBezTo>
                        <a:pt x="1626425" y="5797243"/>
                        <a:pt x="1577887" y="5748654"/>
                        <a:pt x="1518028" y="5748654"/>
                      </a:cubicBezTo>
                      <a:lnTo>
                        <a:pt x="433729" y="5748654"/>
                      </a:lnTo>
                      <a:lnTo>
                        <a:pt x="433729" y="5618962"/>
                      </a:lnTo>
                      <a:cubicBezTo>
                        <a:pt x="433679" y="5566054"/>
                        <a:pt x="472046" y="5520883"/>
                        <a:pt x="524311" y="5512345"/>
                      </a:cubicBezTo>
                      <a:cubicBezTo>
                        <a:pt x="747513" y="5480337"/>
                        <a:pt x="957015" y="5385575"/>
                        <a:pt x="1128450" y="5239110"/>
                      </a:cubicBezTo>
                      <a:cubicBezTo>
                        <a:pt x="1140362" y="5248398"/>
                        <a:pt x="1153167" y="5256238"/>
                        <a:pt x="1165180" y="5265323"/>
                      </a:cubicBezTo>
                      <a:cubicBezTo>
                        <a:pt x="1209105" y="5298575"/>
                        <a:pt x="1253973" y="5330582"/>
                        <a:pt x="1299787" y="5361458"/>
                      </a:cubicBezTo>
                      <a:cubicBezTo>
                        <a:pt x="1322073" y="5376350"/>
                        <a:pt x="1344703" y="5390543"/>
                        <a:pt x="1367384" y="5404787"/>
                      </a:cubicBezTo>
                      <a:cubicBezTo>
                        <a:pt x="1414930" y="5434862"/>
                        <a:pt x="1463176" y="5463858"/>
                        <a:pt x="1512514" y="5491201"/>
                      </a:cubicBezTo>
                      <a:cubicBezTo>
                        <a:pt x="1526160" y="5498749"/>
                        <a:pt x="1539769" y="5506245"/>
                        <a:pt x="1553517" y="5513539"/>
                      </a:cubicBezTo>
                      <a:cubicBezTo>
                        <a:pt x="1611635" y="5544555"/>
                        <a:pt x="1671049" y="5573347"/>
                        <a:pt x="1731353" y="5600449"/>
                      </a:cubicBezTo>
                      <a:cubicBezTo>
                        <a:pt x="1741670" y="5605062"/>
                        <a:pt x="1751797" y="5609928"/>
                        <a:pt x="1762178" y="5614439"/>
                      </a:cubicBezTo>
                      <a:cubicBezTo>
                        <a:pt x="1829076" y="5643574"/>
                        <a:pt x="1897270" y="5670181"/>
                        <a:pt x="1966761" y="5694247"/>
                      </a:cubicBezTo>
                      <a:cubicBezTo>
                        <a:pt x="1973457" y="5696584"/>
                        <a:pt x="1980166" y="5698821"/>
                        <a:pt x="1986913" y="5701108"/>
                      </a:cubicBezTo>
                      <a:cubicBezTo>
                        <a:pt x="2132437" y="5750637"/>
                        <a:pt x="2281684" y="5788552"/>
                        <a:pt x="2433218" y="5814460"/>
                      </a:cubicBezTo>
                      <a:cubicBezTo>
                        <a:pt x="2438631" y="5815362"/>
                        <a:pt x="2444044" y="5816455"/>
                        <a:pt x="2449495" y="5817344"/>
                      </a:cubicBezTo>
                      <a:cubicBezTo>
                        <a:pt x="2521869" y="5829301"/>
                        <a:pt x="2595070" y="5838538"/>
                        <a:pt x="2669172" y="5844993"/>
                      </a:cubicBezTo>
                      <a:cubicBezTo>
                        <a:pt x="2681243" y="5846086"/>
                        <a:pt x="2693301" y="5846823"/>
                        <a:pt x="2705359" y="5847725"/>
                      </a:cubicBezTo>
                      <a:cubicBezTo>
                        <a:pt x="2778865" y="5853379"/>
                        <a:pt x="2852726" y="5857102"/>
                        <a:pt x="2927565" y="5857102"/>
                      </a:cubicBezTo>
                      <a:cubicBezTo>
                        <a:pt x="3002367" y="5857102"/>
                        <a:pt x="3076266" y="5853379"/>
                        <a:pt x="3149682" y="5847814"/>
                      </a:cubicBezTo>
                      <a:cubicBezTo>
                        <a:pt x="3161741" y="5846873"/>
                        <a:pt x="3173799" y="5846136"/>
                        <a:pt x="3185857" y="5845044"/>
                      </a:cubicBezTo>
                      <a:cubicBezTo>
                        <a:pt x="3259921" y="5838538"/>
                        <a:pt x="3333173" y="5829352"/>
                        <a:pt x="3405535" y="5817446"/>
                      </a:cubicBezTo>
                      <a:cubicBezTo>
                        <a:pt x="3410947" y="5816544"/>
                        <a:pt x="3416411" y="5815464"/>
                        <a:pt x="3421824" y="5814511"/>
                      </a:cubicBezTo>
                      <a:cubicBezTo>
                        <a:pt x="3573358" y="5788603"/>
                        <a:pt x="3722605" y="5750738"/>
                        <a:pt x="3868129" y="5701197"/>
                      </a:cubicBezTo>
                      <a:cubicBezTo>
                        <a:pt x="3874876" y="5698922"/>
                        <a:pt x="3881573" y="5696686"/>
                        <a:pt x="3888281" y="5694348"/>
                      </a:cubicBezTo>
                      <a:cubicBezTo>
                        <a:pt x="3957670" y="5670181"/>
                        <a:pt x="4025864" y="5643523"/>
                        <a:pt x="4092864" y="5614490"/>
                      </a:cubicBezTo>
                      <a:cubicBezTo>
                        <a:pt x="4103194" y="5610030"/>
                        <a:pt x="4113371" y="5605163"/>
                        <a:pt x="4123689" y="5600538"/>
                      </a:cubicBezTo>
                      <a:cubicBezTo>
                        <a:pt x="4183993" y="5573449"/>
                        <a:pt x="4243458" y="5544656"/>
                        <a:pt x="4301474" y="5513640"/>
                      </a:cubicBezTo>
                      <a:cubicBezTo>
                        <a:pt x="4315273" y="5506335"/>
                        <a:pt x="4328869" y="5498800"/>
                        <a:pt x="4342528" y="5491303"/>
                      </a:cubicBezTo>
                      <a:cubicBezTo>
                        <a:pt x="4391815" y="5463908"/>
                        <a:pt x="4440099" y="5434913"/>
                        <a:pt x="4487658" y="5404888"/>
                      </a:cubicBezTo>
                      <a:cubicBezTo>
                        <a:pt x="4510339" y="5390594"/>
                        <a:pt x="4532969" y="5376401"/>
                        <a:pt x="4555255" y="5361509"/>
                      </a:cubicBezTo>
                      <a:cubicBezTo>
                        <a:pt x="4601061" y="5330735"/>
                        <a:pt x="4645939" y="5298728"/>
                        <a:pt x="4689865" y="5265412"/>
                      </a:cubicBezTo>
                      <a:cubicBezTo>
                        <a:pt x="4701974" y="5256289"/>
                        <a:pt x="4714731" y="5248449"/>
                        <a:pt x="4726637" y="5239161"/>
                      </a:cubicBezTo>
                      <a:close/>
                      <a:moveTo>
                        <a:pt x="4623894" y="5041669"/>
                      </a:moveTo>
                      <a:cubicBezTo>
                        <a:pt x="4588711" y="5069915"/>
                        <a:pt x="4552917" y="5097258"/>
                        <a:pt x="4516540" y="5123662"/>
                      </a:cubicBezTo>
                      <a:cubicBezTo>
                        <a:pt x="4495053" y="5139303"/>
                        <a:pt x="4473554" y="5154932"/>
                        <a:pt x="4451573" y="5169976"/>
                      </a:cubicBezTo>
                      <a:cubicBezTo>
                        <a:pt x="4403429" y="5202682"/>
                        <a:pt x="4354332" y="5233748"/>
                        <a:pt x="4304308" y="5263239"/>
                      </a:cubicBezTo>
                      <a:cubicBezTo>
                        <a:pt x="4287180" y="5273405"/>
                        <a:pt x="4269861" y="5283290"/>
                        <a:pt x="4252492" y="5293061"/>
                      </a:cubicBezTo>
                      <a:cubicBezTo>
                        <a:pt x="4196102" y="5324636"/>
                        <a:pt x="4138975" y="5354711"/>
                        <a:pt x="4080602" y="5382106"/>
                      </a:cubicBezTo>
                      <a:cubicBezTo>
                        <a:pt x="4071124" y="5386578"/>
                        <a:pt x="4061403" y="5390797"/>
                        <a:pt x="4051874" y="5395105"/>
                      </a:cubicBezTo>
                      <a:cubicBezTo>
                        <a:pt x="3915371" y="5457555"/>
                        <a:pt x="3773976" y="5508571"/>
                        <a:pt x="3629088" y="5547681"/>
                      </a:cubicBezTo>
                      <a:lnTo>
                        <a:pt x="3627944" y="5547985"/>
                      </a:lnTo>
                      <a:cubicBezTo>
                        <a:pt x="3555836" y="5567286"/>
                        <a:pt x="3482775" y="5583220"/>
                        <a:pt x="3409168" y="5596523"/>
                      </a:cubicBezTo>
                      <a:cubicBezTo>
                        <a:pt x="3402409" y="5597768"/>
                        <a:pt x="3395662" y="5599001"/>
                        <a:pt x="3388864" y="5600144"/>
                      </a:cubicBezTo>
                      <a:cubicBezTo>
                        <a:pt x="3317989" y="5612457"/>
                        <a:pt x="3246618" y="5621885"/>
                        <a:pt x="3174650" y="5628492"/>
                      </a:cubicBezTo>
                      <a:cubicBezTo>
                        <a:pt x="3165464" y="5629331"/>
                        <a:pt x="3156226" y="5629826"/>
                        <a:pt x="3147001" y="5630677"/>
                      </a:cubicBezTo>
                      <a:cubicBezTo>
                        <a:pt x="3074182" y="5636522"/>
                        <a:pt x="3001033" y="5640245"/>
                        <a:pt x="2927565" y="5640245"/>
                      </a:cubicBezTo>
                      <a:cubicBezTo>
                        <a:pt x="2854060" y="5640245"/>
                        <a:pt x="2780898" y="5636522"/>
                        <a:pt x="2708091" y="5630626"/>
                      </a:cubicBezTo>
                      <a:cubicBezTo>
                        <a:pt x="2698854" y="5629826"/>
                        <a:pt x="2689629" y="5629331"/>
                        <a:pt x="2680392" y="5628441"/>
                      </a:cubicBezTo>
                      <a:cubicBezTo>
                        <a:pt x="2608525" y="5621834"/>
                        <a:pt x="2537104" y="5612406"/>
                        <a:pt x="2466178" y="5600094"/>
                      </a:cubicBezTo>
                      <a:cubicBezTo>
                        <a:pt x="2459431" y="5598950"/>
                        <a:pt x="2452671" y="5597717"/>
                        <a:pt x="2445924" y="5596472"/>
                      </a:cubicBezTo>
                      <a:cubicBezTo>
                        <a:pt x="2372317" y="5583169"/>
                        <a:pt x="2299256" y="5567185"/>
                        <a:pt x="2227136" y="5547935"/>
                      </a:cubicBezTo>
                      <a:lnTo>
                        <a:pt x="2225992" y="5547579"/>
                      </a:lnTo>
                      <a:cubicBezTo>
                        <a:pt x="2081116" y="5508520"/>
                        <a:pt x="1939760" y="5457504"/>
                        <a:pt x="1803270" y="5395066"/>
                      </a:cubicBezTo>
                      <a:cubicBezTo>
                        <a:pt x="1793740" y="5390746"/>
                        <a:pt x="1784007" y="5386528"/>
                        <a:pt x="1774528" y="5382055"/>
                      </a:cubicBezTo>
                      <a:cubicBezTo>
                        <a:pt x="1716156" y="5354661"/>
                        <a:pt x="1658978" y="5324585"/>
                        <a:pt x="1602652" y="5293061"/>
                      </a:cubicBezTo>
                      <a:cubicBezTo>
                        <a:pt x="1585282" y="5283290"/>
                        <a:pt x="1567951" y="5273354"/>
                        <a:pt x="1550836" y="5263189"/>
                      </a:cubicBezTo>
                      <a:cubicBezTo>
                        <a:pt x="1500799" y="5233748"/>
                        <a:pt x="1451715" y="5202631"/>
                        <a:pt x="1403571" y="5169925"/>
                      </a:cubicBezTo>
                      <a:cubicBezTo>
                        <a:pt x="1381576" y="5154932"/>
                        <a:pt x="1360090" y="5139252"/>
                        <a:pt x="1338604" y="5123662"/>
                      </a:cubicBezTo>
                      <a:cubicBezTo>
                        <a:pt x="1302125" y="5097258"/>
                        <a:pt x="1266332" y="5069915"/>
                        <a:pt x="1231242" y="5041618"/>
                      </a:cubicBezTo>
                      <a:cubicBezTo>
                        <a:pt x="740017" y="4647484"/>
                        <a:pt x="401119" y="4094764"/>
                        <a:pt x="272767" y="3478209"/>
                      </a:cubicBezTo>
                      <a:cubicBezTo>
                        <a:pt x="639758" y="3413839"/>
                        <a:pt x="1020944" y="3362659"/>
                        <a:pt x="1409581" y="3325937"/>
                      </a:cubicBezTo>
                      <a:lnTo>
                        <a:pt x="1409581" y="4447552"/>
                      </a:lnTo>
                      <a:cubicBezTo>
                        <a:pt x="1409721" y="4567270"/>
                        <a:pt x="1506707" y="4664256"/>
                        <a:pt x="1626425" y="4664409"/>
                      </a:cubicBezTo>
                      <a:lnTo>
                        <a:pt x="1951729" y="4664409"/>
                      </a:lnTo>
                      <a:lnTo>
                        <a:pt x="1951729" y="4772856"/>
                      </a:lnTo>
                      <a:cubicBezTo>
                        <a:pt x="1951869" y="4892523"/>
                        <a:pt x="2048855" y="4989560"/>
                        <a:pt x="2168573" y="4989700"/>
                      </a:cubicBezTo>
                      <a:lnTo>
                        <a:pt x="4120259" y="4989700"/>
                      </a:lnTo>
                      <a:cubicBezTo>
                        <a:pt x="4239926" y="4989560"/>
                        <a:pt x="4336963" y="4892523"/>
                        <a:pt x="4337115" y="4772856"/>
                      </a:cubicBezTo>
                      <a:lnTo>
                        <a:pt x="4337115" y="3316357"/>
                      </a:lnTo>
                      <a:cubicBezTo>
                        <a:pt x="4763916" y="3353586"/>
                        <a:pt x="5181480" y="3407981"/>
                        <a:pt x="5582323" y="3478361"/>
                      </a:cubicBezTo>
                      <a:cubicBezTo>
                        <a:pt x="5453914" y="4094904"/>
                        <a:pt x="5115065" y="4647573"/>
                        <a:pt x="4623894" y="5041669"/>
                      </a:cubicBezTo>
                      <a:close/>
                      <a:moveTo>
                        <a:pt x="3966996" y="1845411"/>
                      </a:moveTo>
                      <a:lnTo>
                        <a:pt x="3686519" y="1845411"/>
                      </a:lnTo>
                      <a:lnTo>
                        <a:pt x="3686519" y="1564934"/>
                      </a:lnTo>
                      <a:close/>
                      <a:moveTo>
                        <a:pt x="3686519" y="2062166"/>
                      </a:moveTo>
                      <a:lnTo>
                        <a:pt x="4120259" y="2062166"/>
                      </a:lnTo>
                      <a:lnTo>
                        <a:pt x="4120259" y="4772856"/>
                      </a:lnTo>
                      <a:lnTo>
                        <a:pt x="2168573" y="4772856"/>
                      </a:lnTo>
                      <a:lnTo>
                        <a:pt x="2168573" y="1411621"/>
                      </a:lnTo>
                      <a:lnTo>
                        <a:pt x="3469663" y="1411621"/>
                      </a:lnTo>
                      <a:lnTo>
                        <a:pt x="3469663" y="1845309"/>
                      </a:lnTo>
                      <a:cubicBezTo>
                        <a:pt x="3469815" y="1965027"/>
                        <a:pt x="3566852" y="2062064"/>
                        <a:pt x="3686519" y="2062166"/>
                      </a:cubicBezTo>
                      <a:close/>
                      <a:moveTo>
                        <a:pt x="1951729" y="4447552"/>
                      </a:moveTo>
                      <a:lnTo>
                        <a:pt x="1626425" y="4447552"/>
                      </a:lnTo>
                      <a:lnTo>
                        <a:pt x="1626425" y="1845309"/>
                      </a:lnTo>
                      <a:lnTo>
                        <a:pt x="1951729" y="1845309"/>
                      </a:lnTo>
                      <a:close/>
                      <a:moveTo>
                        <a:pt x="2927565" y="218922"/>
                      </a:moveTo>
                      <a:cubicBezTo>
                        <a:pt x="3705223" y="217482"/>
                        <a:pt x="4445906" y="550772"/>
                        <a:pt x="4960659" y="1133669"/>
                      </a:cubicBezTo>
                      <a:cubicBezTo>
                        <a:pt x="5475413" y="1716570"/>
                        <a:pt x="5714442" y="2492792"/>
                        <a:pt x="5616820" y="3264287"/>
                      </a:cubicBezTo>
                      <a:cubicBezTo>
                        <a:pt x="5204809" y="3192027"/>
                        <a:pt x="4775581" y="3136386"/>
                        <a:pt x="4337115" y="3098560"/>
                      </a:cubicBezTo>
                      <a:lnTo>
                        <a:pt x="4337115" y="1953769"/>
                      </a:lnTo>
                      <a:cubicBezTo>
                        <a:pt x="4337115" y="1951381"/>
                        <a:pt x="4335870" y="1949297"/>
                        <a:pt x="4335730" y="1946921"/>
                      </a:cubicBezTo>
                      <a:cubicBezTo>
                        <a:pt x="4335133" y="1937429"/>
                        <a:pt x="4333291" y="1928052"/>
                        <a:pt x="4330216" y="1919069"/>
                      </a:cubicBezTo>
                      <a:cubicBezTo>
                        <a:pt x="4329174" y="1915600"/>
                        <a:pt x="4327929" y="1912169"/>
                        <a:pt x="4326544" y="1908802"/>
                      </a:cubicBezTo>
                      <a:cubicBezTo>
                        <a:pt x="4321436" y="1897036"/>
                        <a:pt x="4314231" y="1886312"/>
                        <a:pt x="4305350" y="1877075"/>
                      </a:cubicBezTo>
                      <a:lnTo>
                        <a:pt x="3654754" y="1226534"/>
                      </a:lnTo>
                      <a:cubicBezTo>
                        <a:pt x="3645466" y="1217549"/>
                        <a:pt x="3634602" y="1210253"/>
                        <a:pt x="3622734" y="1205142"/>
                      </a:cubicBezTo>
                      <a:cubicBezTo>
                        <a:pt x="3619710" y="1203752"/>
                        <a:pt x="3616635" y="1202908"/>
                        <a:pt x="3613459" y="1201815"/>
                      </a:cubicBezTo>
                      <a:cubicBezTo>
                        <a:pt x="3603980" y="1198490"/>
                        <a:pt x="3594044" y="1196505"/>
                        <a:pt x="3584019" y="1195959"/>
                      </a:cubicBezTo>
                      <a:cubicBezTo>
                        <a:pt x="3581986" y="1195860"/>
                        <a:pt x="3580156" y="1194768"/>
                        <a:pt x="3578123" y="1194768"/>
                      </a:cubicBezTo>
                      <a:lnTo>
                        <a:pt x="2168573" y="1194768"/>
                      </a:lnTo>
                      <a:cubicBezTo>
                        <a:pt x="2048855" y="1194917"/>
                        <a:pt x="1951869" y="1291903"/>
                        <a:pt x="1951729" y="1411621"/>
                      </a:cubicBezTo>
                      <a:lnTo>
                        <a:pt x="1951729" y="1628465"/>
                      </a:lnTo>
                      <a:lnTo>
                        <a:pt x="1626425" y="1628465"/>
                      </a:lnTo>
                      <a:cubicBezTo>
                        <a:pt x="1506707" y="1628618"/>
                        <a:pt x="1409721" y="1725604"/>
                        <a:pt x="1409581" y="1845309"/>
                      </a:cubicBezTo>
                      <a:lnTo>
                        <a:pt x="1409581" y="3108039"/>
                      </a:lnTo>
                      <a:cubicBezTo>
                        <a:pt x="1009280" y="3145217"/>
                        <a:pt x="616431" y="3197783"/>
                        <a:pt x="238271" y="3264147"/>
                      </a:cubicBezTo>
                      <a:cubicBezTo>
                        <a:pt x="140693" y="2492690"/>
                        <a:pt x="379728" y="1716468"/>
                        <a:pt x="894478" y="1133620"/>
                      </a:cubicBezTo>
                      <a:cubicBezTo>
                        <a:pt x="1409225" y="550723"/>
                        <a:pt x="2149908" y="217482"/>
                        <a:pt x="2927565" y="218922"/>
                      </a:cubicBezTo>
                      <a:close/>
                    </a:path>
                  </a:pathLst>
                </a:custGeom>
                <a:grpFill/>
                <a:ln w="127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082" name="Freeform: Shape 2081">
                  <a:extLst>
                    <a:ext uri="{FF2B5EF4-FFF2-40B4-BE49-F238E27FC236}">
                      <a16:creationId xmlns:a16="http://schemas.microsoft.com/office/drawing/2014/main" xmlns="" id="{769D2C3D-17C8-49AE-831A-3C7BDBDC9A54}"/>
                    </a:ext>
                  </a:extLst>
                </p:cNvPr>
                <p:cNvSpPr/>
                <p:nvPr/>
              </p:nvSpPr>
              <p:spPr>
                <a:xfrm>
                  <a:off x="3488999" y="611994"/>
                  <a:ext cx="867248" cy="306637"/>
                </a:xfrm>
                <a:custGeom>
                  <a:avLst/>
                  <a:gdLst>
                    <a:gd name="connsiteX0" fmla="*/ 108244 w 867248"/>
                    <a:gd name="connsiteY0" fmla="*/ 306637 h 306637"/>
                    <a:gd name="connsiteX1" fmla="*/ 137773 w 867248"/>
                    <a:gd name="connsiteY1" fmla="*/ 302517 h 306637"/>
                    <a:gd name="connsiteX2" fmla="*/ 758840 w 867248"/>
                    <a:gd name="connsiteY2" fmla="*/ 216850 h 306637"/>
                    <a:gd name="connsiteX3" fmla="*/ 867249 w 867248"/>
                    <a:gd name="connsiteY3" fmla="*/ 108449 h 306637"/>
                    <a:gd name="connsiteX4" fmla="*/ 758840 w 867248"/>
                    <a:gd name="connsiteY4" fmla="*/ 1 h 306637"/>
                    <a:gd name="connsiteX5" fmla="*/ 78765 w 867248"/>
                    <a:gd name="connsiteY5" fmla="*/ 93956 h 306637"/>
                    <a:gd name="connsiteX6" fmla="*/ 1042 w 867248"/>
                    <a:gd name="connsiteY6" fmla="*/ 213127 h 306637"/>
                    <a:gd name="connsiteX7" fmla="*/ 108244 w 867248"/>
                    <a:gd name="connsiteY7" fmla="*/ 306637 h 306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7248" h="306637">
                      <a:moveTo>
                        <a:pt x="108244" y="306637"/>
                      </a:moveTo>
                      <a:cubicBezTo>
                        <a:pt x="118218" y="306686"/>
                        <a:pt x="128193" y="305296"/>
                        <a:pt x="137773" y="302517"/>
                      </a:cubicBezTo>
                      <a:cubicBezTo>
                        <a:pt x="339840" y="245538"/>
                        <a:pt x="548844" y="216751"/>
                        <a:pt x="758840" y="216850"/>
                      </a:cubicBezTo>
                      <a:cubicBezTo>
                        <a:pt x="818698" y="216850"/>
                        <a:pt x="867249" y="168308"/>
                        <a:pt x="867249" y="108449"/>
                      </a:cubicBezTo>
                      <a:cubicBezTo>
                        <a:pt x="867249" y="48542"/>
                        <a:pt x="818698" y="1"/>
                        <a:pt x="758840" y="1"/>
                      </a:cubicBezTo>
                      <a:cubicBezTo>
                        <a:pt x="528895" y="-148"/>
                        <a:pt x="300082" y="31467"/>
                        <a:pt x="78765" y="93956"/>
                      </a:cubicBezTo>
                      <a:cubicBezTo>
                        <a:pt x="26746" y="108698"/>
                        <a:pt x="-6404" y="159573"/>
                        <a:pt x="1042" y="213127"/>
                      </a:cubicBezTo>
                      <a:cubicBezTo>
                        <a:pt x="8437" y="266682"/>
                        <a:pt x="54192" y="306587"/>
                        <a:pt x="108244" y="306637"/>
                      </a:cubicBezTo>
                      <a:close/>
                    </a:path>
                  </a:pathLst>
                </a:custGeom>
                <a:grpFill/>
                <a:ln w="127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083" name="Freeform: Shape 2082">
                  <a:extLst>
                    <a:ext uri="{FF2B5EF4-FFF2-40B4-BE49-F238E27FC236}">
                      <a16:creationId xmlns:a16="http://schemas.microsoft.com/office/drawing/2014/main" xmlns="" id="{C24771E4-2D5F-4711-A604-75CF5FAE12B0}"/>
                    </a:ext>
                  </a:extLst>
                </p:cNvPr>
                <p:cNvSpPr/>
                <p:nvPr/>
              </p:nvSpPr>
              <p:spPr>
                <a:xfrm>
                  <a:off x="2394450" y="937272"/>
                  <a:ext cx="758522" cy="650572"/>
                </a:xfrm>
                <a:custGeom>
                  <a:avLst/>
                  <a:gdLst>
                    <a:gd name="connsiteX0" fmla="*/ 108424 w 758522"/>
                    <a:gd name="connsiteY0" fmla="*/ 650573 h 650572"/>
                    <a:gd name="connsiteX1" fmla="*/ 187738 w 758522"/>
                    <a:gd name="connsiteY1" fmla="*/ 616075 h 650572"/>
                    <a:gd name="connsiteX2" fmla="*/ 704824 w 758522"/>
                    <a:gd name="connsiteY2" fmla="*/ 202030 h 650572"/>
                    <a:gd name="connsiteX3" fmla="*/ 758521 w 758522"/>
                    <a:gd name="connsiteY3" fmla="*/ 107825 h 650572"/>
                    <a:gd name="connsiteX4" fmla="*/ 703782 w 758522"/>
                    <a:gd name="connsiteY4" fmla="*/ 14215 h 650572"/>
                    <a:gd name="connsiteX5" fmla="*/ 595335 w 758522"/>
                    <a:gd name="connsiteY5" fmla="*/ 14861 h 650572"/>
                    <a:gd name="connsiteX6" fmla="*/ 29110 w 758522"/>
                    <a:gd name="connsiteY6" fmla="*/ 468264 h 650572"/>
                    <a:gd name="connsiteX7" fmla="*/ 9007 w 758522"/>
                    <a:gd name="connsiteY7" fmla="*/ 585403 h 650572"/>
                    <a:gd name="connsiteX8" fmla="*/ 108424 w 758522"/>
                    <a:gd name="connsiteY8" fmla="*/ 650573 h 650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58522" h="650572">
                      <a:moveTo>
                        <a:pt x="108424" y="650573"/>
                      </a:moveTo>
                      <a:cubicBezTo>
                        <a:pt x="138551" y="650623"/>
                        <a:pt x="167290" y="638108"/>
                        <a:pt x="187738" y="616075"/>
                      </a:cubicBezTo>
                      <a:cubicBezTo>
                        <a:pt x="339076" y="453623"/>
                        <a:pt x="513240" y="314152"/>
                        <a:pt x="704824" y="202030"/>
                      </a:cubicBezTo>
                      <a:cubicBezTo>
                        <a:pt x="738280" y="182474"/>
                        <a:pt x="758724" y="146589"/>
                        <a:pt x="758521" y="107825"/>
                      </a:cubicBezTo>
                      <a:cubicBezTo>
                        <a:pt x="758330" y="69061"/>
                        <a:pt x="737428" y="33424"/>
                        <a:pt x="703782" y="14215"/>
                      </a:cubicBezTo>
                      <a:cubicBezTo>
                        <a:pt x="670124" y="-4943"/>
                        <a:pt x="628777" y="-4745"/>
                        <a:pt x="595335" y="14861"/>
                      </a:cubicBezTo>
                      <a:cubicBezTo>
                        <a:pt x="385530" y="137655"/>
                        <a:pt x="194786" y="290377"/>
                        <a:pt x="29110" y="468264"/>
                      </a:cubicBezTo>
                      <a:cubicBezTo>
                        <a:pt x="-323" y="499831"/>
                        <a:pt x="-8215" y="545835"/>
                        <a:pt x="9007" y="585403"/>
                      </a:cubicBezTo>
                      <a:cubicBezTo>
                        <a:pt x="26230" y="624957"/>
                        <a:pt x="65292" y="650573"/>
                        <a:pt x="108424" y="650573"/>
                      </a:cubicBezTo>
                      <a:close/>
                    </a:path>
                  </a:pathLst>
                </a:custGeom>
                <a:grpFill/>
                <a:ln w="127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084" name="Freeform: Shape 2083">
                  <a:extLst>
                    <a:ext uri="{FF2B5EF4-FFF2-40B4-BE49-F238E27FC236}">
                      <a16:creationId xmlns:a16="http://schemas.microsoft.com/office/drawing/2014/main" xmlns="" id="{AC4B0471-EDD5-4B30-853E-F0E83BFDBEF5}"/>
                    </a:ext>
                  </a:extLst>
                </p:cNvPr>
                <p:cNvSpPr/>
                <p:nvPr/>
              </p:nvSpPr>
              <p:spPr>
                <a:xfrm>
                  <a:off x="6631881" y="502242"/>
                  <a:ext cx="436354" cy="436404"/>
                </a:xfrm>
                <a:custGeom>
                  <a:avLst/>
                  <a:gdLst>
                    <a:gd name="connsiteX0" fmla="*/ 249966 w 436354"/>
                    <a:gd name="connsiteY0" fmla="*/ 33118 h 436404"/>
                    <a:gd name="connsiteX1" fmla="*/ 33121 w 436354"/>
                    <a:gd name="connsiteY1" fmla="*/ 249967 h 436404"/>
                    <a:gd name="connsiteX2" fmla="*/ 3541 w 436354"/>
                    <a:gd name="connsiteY2" fmla="*/ 355389 h 436404"/>
                    <a:gd name="connsiteX3" fmla="*/ 80960 w 436354"/>
                    <a:gd name="connsiteY3" fmla="*/ 432868 h 436404"/>
                    <a:gd name="connsiteX4" fmla="*/ 186384 w 436354"/>
                    <a:gd name="connsiteY4" fmla="*/ 403285 h 436404"/>
                    <a:gd name="connsiteX5" fmla="*/ 403240 w 436354"/>
                    <a:gd name="connsiteY5" fmla="*/ 186436 h 436404"/>
                    <a:gd name="connsiteX6" fmla="*/ 432820 w 436354"/>
                    <a:gd name="connsiteY6" fmla="*/ 80966 h 436404"/>
                    <a:gd name="connsiteX7" fmla="*/ 355389 w 436354"/>
                    <a:gd name="connsiteY7" fmla="*/ 3537 h 436404"/>
                    <a:gd name="connsiteX8" fmla="*/ 249966 w 436354"/>
                    <a:gd name="connsiteY8" fmla="*/ 33118 h 436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6354" h="436404">
                      <a:moveTo>
                        <a:pt x="249966" y="33118"/>
                      </a:moveTo>
                      <a:lnTo>
                        <a:pt x="33121" y="249967"/>
                      </a:lnTo>
                      <a:cubicBezTo>
                        <a:pt x="4926" y="277167"/>
                        <a:pt x="-6395" y="317518"/>
                        <a:pt x="3541" y="355389"/>
                      </a:cubicBezTo>
                      <a:cubicBezTo>
                        <a:pt x="13465" y="393309"/>
                        <a:pt x="43045" y="422940"/>
                        <a:pt x="80960" y="432868"/>
                      </a:cubicBezTo>
                      <a:cubicBezTo>
                        <a:pt x="118888" y="442794"/>
                        <a:pt x="159192" y="431478"/>
                        <a:pt x="186384" y="403285"/>
                      </a:cubicBezTo>
                      <a:lnTo>
                        <a:pt x="403240" y="186436"/>
                      </a:lnTo>
                      <a:cubicBezTo>
                        <a:pt x="431423" y="159187"/>
                        <a:pt x="442744" y="118885"/>
                        <a:pt x="432820" y="80966"/>
                      </a:cubicBezTo>
                      <a:cubicBezTo>
                        <a:pt x="422884" y="43095"/>
                        <a:pt x="393304" y="13464"/>
                        <a:pt x="355389" y="3537"/>
                      </a:cubicBezTo>
                      <a:cubicBezTo>
                        <a:pt x="317473" y="-6390"/>
                        <a:pt x="277169" y="4927"/>
                        <a:pt x="249966" y="33118"/>
                      </a:cubicBezTo>
                      <a:close/>
                    </a:path>
                  </a:pathLst>
                </a:custGeom>
                <a:grpFill/>
                <a:ln w="127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085" name="Freeform: Shape 2084">
                  <a:extLst>
                    <a:ext uri="{FF2B5EF4-FFF2-40B4-BE49-F238E27FC236}">
                      <a16:creationId xmlns:a16="http://schemas.microsoft.com/office/drawing/2014/main" xmlns="" id="{5B15B305-DB15-42F0-B539-6A640967D4F5}"/>
                    </a:ext>
                  </a:extLst>
                </p:cNvPr>
                <p:cNvSpPr/>
                <p:nvPr/>
              </p:nvSpPr>
              <p:spPr>
                <a:xfrm>
                  <a:off x="6307933" y="395146"/>
                  <a:ext cx="216856" cy="325297"/>
                </a:xfrm>
                <a:custGeom>
                  <a:avLst/>
                  <a:gdLst>
                    <a:gd name="connsiteX0" fmla="*/ 108397 w 216856"/>
                    <a:gd name="connsiteY0" fmla="*/ 325298 h 325297"/>
                    <a:gd name="connsiteX1" fmla="*/ 216857 w 216856"/>
                    <a:gd name="connsiteY1" fmla="*/ 216849 h 325297"/>
                    <a:gd name="connsiteX2" fmla="*/ 216857 w 216856"/>
                    <a:gd name="connsiteY2" fmla="*/ 108449 h 325297"/>
                    <a:gd name="connsiteX3" fmla="*/ 108397 w 216856"/>
                    <a:gd name="connsiteY3" fmla="*/ 0 h 325297"/>
                    <a:gd name="connsiteX4" fmla="*/ 0 w 216856"/>
                    <a:gd name="connsiteY4" fmla="*/ 108449 h 325297"/>
                    <a:gd name="connsiteX5" fmla="*/ 0 w 216856"/>
                    <a:gd name="connsiteY5" fmla="*/ 216849 h 325297"/>
                    <a:gd name="connsiteX6" fmla="*/ 108397 w 216856"/>
                    <a:gd name="connsiteY6" fmla="*/ 325298 h 325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6856" h="325297">
                      <a:moveTo>
                        <a:pt x="108397" y="325298"/>
                      </a:moveTo>
                      <a:cubicBezTo>
                        <a:pt x="168306" y="325298"/>
                        <a:pt x="216857" y="276756"/>
                        <a:pt x="216857" y="216849"/>
                      </a:cubicBezTo>
                      <a:lnTo>
                        <a:pt x="216857" y="108449"/>
                      </a:lnTo>
                      <a:cubicBezTo>
                        <a:pt x="216857" y="48542"/>
                        <a:pt x="168306" y="0"/>
                        <a:pt x="108397" y="0"/>
                      </a:cubicBezTo>
                      <a:cubicBezTo>
                        <a:pt x="48538" y="0"/>
                        <a:pt x="0" y="48542"/>
                        <a:pt x="0" y="108449"/>
                      </a:cubicBezTo>
                      <a:lnTo>
                        <a:pt x="0" y="216849"/>
                      </a:lnTo>
                      <a:cubicBezTo>
                        <a:pt x="0" y="276756"/>
                        <a:pt x="48538" y="325298"/>
                        <a:pt x="108397" y="325298"/>
                      </a:cubicBezTo>
                      <a:close/>
                    </a:path>
                  </a:pathLst>
                </a:custGeom>
                <a:grpFill/>
                <a:ln w="127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086" name="Freeform: Shape 2085">
                  <a:extLst>
                    <a:ext uri="{FF2B5EF4-FFF2-40B4-BE49-F238E27FC236}">
                      <a16:creationId xmlns:a16="http://schemas.microsoft.com/office/drawing/2014/main" xmlns="" id="{509DD273-BC8D-4C45-9A17-03D976FAD00A}"/>
                    </a:ext>
                  </a:extLst>
                </p:cNvPr>
                <p:cNvSpPr/>
                <p:nvPr/>
              </p:nvSpPr>
              <p:spPr>
                <a:xfrm>
                  <a:off x="6850030" y="1045693"/>
                  <a:ext cx="325304" cy="216898"/>
                </a:xfrm>
                <a:custGeom>
                  <a:avLst/>
                  <a:gdLst>
                    <a:gd name="connsiteX0" fmla="*/ 0 w 325304"/>
                    <a:gd name="connsiteY0" fmla="*/ 108449 h 216898"/>
                    <a:gd name="connsiteX1" fmla="*/ 108447 w 325304"/>
                    <a:gd name="connsiteY1" fmla="*/ 216899 h 216898"/>
                    <a:gd name="connsiteX2" fmla="*/ 216895 w 325304"/>
                    <a:gd name="connsiteY2" fmla="*/ 216899 h 216898"/>
                    <a:gd name="connsiteX3" fmla="*/ 325304 w 325304"/>
                    <a:gd name="connsiteY3" fmla="*/ 108449 h 216898"/>
                    <a:gd name="connsiteX4" fmla="*/ 216895 w 325304"/>
                    <a:gd name="connsiteY4" fmla="*/ 0 h 216898"/>
                    <a:gd name="connsiteX5" fmla="*/ 108447 w 325304"/>
                    <a:gd name="connsiteY5" fmla="*/ 0 h 216898"/>
                    <a:gd name="connsiteX6" fmla="*/ 0 w 325304"/>
                    <a:gd name="connsiteY6" fmla="*/ 108449 h 216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5304" h="216898">
                      <a:moveTo>
                        <a:pt x="0" y="108449"/>
                      </a:moveTo>
                      <a:cubicBezTo>
                        <a:pt x="0" y="168308"/>
                        <a:pt x="48589" y="216899"/>
                        <a:pt x="108447" y="216899"/>
                      </a:cubicBezTo>
                      <a:lnTo>
                        <a:pt x="216895" y="216899"/>
                      </a:lnTo>
                      <a:cubicBezTo>
                        <a:pt x="276754" y="216899"/>
                        <a:pt x="325304" y="168308"/>
                        <a:pt x="325304" y="108449"/>
                      </a:cubicBezTo>
                      <a:cubicBezTo>
                        <a:pt x="325304" y="48591"/>
                        <a:pt x="276754" y="0"/>
                        <a:pt x="216895" y="0"/>
                      </a:cubicBezTo>
                      <a:lnTo>
                        <a:pt x="108447" y="0"/>
                      </a:lnTo>
                      <a:cubicBezTo>
                        <a:pt x="48589" y="0"/>
                        <a:pt x="0" y="48591"/>
                        <a:pt x="0" y="108449"/>
                      </a:cubicBezTo>
                      <a:close/>
                    </a:path>
                  </a:pathLst>
                </a:custGeom>
                <a:grpFill/>
                <a:ln w="127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087" name="Freeform: Shape 2086">
                  <a:extLst>
                    <a:ext uri="{FF2B5EF4-FFF2-40B4-BE49-F238E27FC236}">
                      <a16:creationId xmlns:a16="http://schemas.microsoft.com/office/drawing/2014/main" xmlns="" id="{4C355AE6-D25D-4B07-B7D6-825ED9EB8DD8}"/>
                    </a:ext>
                  </a:extLst>
                </p:cNvPr>
                <p:cNvSpPr/>
                <p:nvPr/>
              </p:nvSpPr>
              <p:spPr>
                <a:xfrm>
                  <a:off x="1430083" y="504918"/>
                  <a:ext cx="432332" cy="432374"/>
                </a:xfrm>
                <a:custGeom>
                  <a:avLst/>
                  <a:gdLst>
                    <a:gd name="connsiteX0" fmla="*/ 323920 w 432332"/>
                    <a:gd name="connsiteY0" fmla="*/ 432374 h 432374"/>
                    <a:gd name="connsiteX1" fmla="*/ 424080 w 432332"/>
                    <a:gd name="connsiteY1" fmla="*/ 365419 h 432374"/>
                    <a:gd name="connsiteX2" fmla="*/ 400603 w 432332"/>
                    <a:gd name="connsiteY2" fmla="*/ 247291 h 432374"/>
                    <a:gd name="connsiteX3" fmla="*/ 183754 w 432332"/>
                    <a:gd name="connsiteY3" fmla="*/ 30441 h 432374"/>
                    <a:gd name="connsiteX4" fmla="*/ 31776 w 432332"/>
                    <a:gd name="connsiteY4" fmla="*/ 31732 h 432374"/>
                    <a:gd name="connsiteX5" fmla="*/ 30436 w 432332"/>
                    <a:gd name="connsiteY5" fmla="*/ 183760 h 432374"/>
                    <a:gd name="connsiteX6" fmla="*/ 247285 w 432332"/>
                    <a:gd name="connsiteY6" fmla="*/ 400609 h 432374"/>
                    <a:gd name="connsiteX7" fmla="*/ 323920 w 432332"/>
                    <a:gd name="connsiteY7" fmla="*/ 432374 h 432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2332" h="432374">
                      <a:moveTo>
                        <a:pt x="323920" y="432374"/>
                      </a:moveTo>
                      <a:cubicBezTo>
                        <a:pt x="367796" y="432374"/>
                        <a:pt x="407304" y="405969"/>
                        <a:pt x="424080" y="365419"/>
                      </a:cubicBezTo>
                      <a:cubicBezTo>
                        <a:pt x="440856" y="324918"/>
                        <a:pt x="431574" y="278311"/>
                        <a:pt x="400603" y="247291"/>
                      </a:cubicBezTo>
                      <a:lnTo>
                        <a:pt x="183754" y="30441"/>
                      </a:lnTo>
                      <a:cubicBezTo>
                        <a:pt x="141217" y="-10654"/>
                        <a:pt x="73567" y="-10060"/>
                        <a:pt x="31776" y="31732"/>
                      </a:cubicBezTo>
                      <a:cubicBezTo>
                        <a:pt x="-10065" y="73574"/>
                        <a:pt x="-10661" y="141224"/>
                        <a:pt x="30436" y="183760"/>
                      </a:cubicBezTo>
                      <a:lnTo>
                        <a:pt x="247285" y="400609"/>
                      </a:lnTo>
                      <a:cubicBezTo>
                        <a:pt x="267586" y="420959"/>
                        <a:pt x="295181" y="432424"/>
                        <a:pt x="323920" y="432374"/>
                      </a:cubicBezTo>
                      <a:close/>
                    </a:path>
                  </a:pathLst>
                </a:custGeom>
                <a:grpFill/>
                <a:ln w="127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088" name="Freeform: Shape 2087">
                  <a:extLst>
                    <a:ext uri="{FF2B5EF4-FFF2-40B4-BE49-F238E27FC236}">
                      <a16:creationId xmlns:a16="http://schemas.microsoft.com/office/drawing/2014/main" xmlns="" id="{C24572F2-AC03-4EF2-A58F-44D90F116A83}"/>
                    </a:ext>
                  </a:extLst>
                </p:cNvPr>
                <p:cNvSpPr/>
                <p:nvPr/>
              </p:nvSpPr>
              <p:spPr>
                <a:xfrm>
                  <a:off x="1970852" y="395146"/>
                  <a:ext cx="216898" cy="325297"/>
                </a:xfrm>
                <a:custGeom>
                  <a:avLst/>
                  <a:gdLst>
                    <a:gd name="connsiteX0" fmla="*/ 216899 w 216898"/>
                    <a:gd name="connsiteY0" fmla="*/ 216849 h 325297"/>
                    <a:gd name="connsiteX1" fmla="*/ 216899 w 216898"/>
                    <a:gd name="connsiteY1" fmla="*/ 108449 h 325297"/>
                    <a:gd name="connsiteX2" fmla="*/ 108449 w 216898"/>
                    <a:gd name="connsiteY2" fmla="*/ 0 h 325297"/>
                    <a:gd name="connsiteX3" fmla="*/ 0 w 216898"/>
                    <a:gd name="connsiteY3" fmla="*/ 108449 h 325297"/>
                    <a:gd name="connsiteX4" fmla="*/ 0 w 216898"/>
                    <a:gd name="connsiteY4" fmla="*/ 216849 h 325297"/>
                    <a:gd name="connsiteX5" fmla="*/ 108449 w 216898"/>
                    <a:gd name="connsiteY5" fmla="*/ 325298 h 325297"/>
                    <a:gd name="connsiteX6" fmla="*/ 216899 w 216898"/>
                    <a:gd name="connsiteY6" fmla="*/ 216849 h 325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6898" h="325297">
                      <a:moveTo>
                        <a:pt x="216899" y="216849"/>
                      </a:moveTo>
                      <a:lnTo>
                        <a:pt x="216899" y="108449"/>
                      </a:lnTo>
                      <a:cubicBezTo>
                        <a:pt x="216899" y="48542"/>
                        <a:pt x="168357" y="0"/>
                        <a:pt x="108449" y="0"/>
                      </a:cubicBezTo>
                      <a:cubicBezTo>
                        <a:pt x="48591" y="0"/>
                        <a:pt x="0" y="48542"/>
                        <a:pt x="0" y="108449"/>
                      </a:cubicBezTo>
                      <a:lnTo>
                        <a:pt x="0" y="216849"/>
                      </a:lnTo>
                      <a:cubicBezTo>
                        <a:pt x="0" y="276756"/>
                        <a:pt x="48591" y="325298"/>
                        <a:pt x="108449" y="325298"/>
                      </a:cubicBezTo>
                      <a:cubicBezTo>
                        <a:pt x="168357" y="325298"/>
                        <a:pt x="216899" y="276756"/>
                        <a:pt x="216899" y="216849"/>
                      </a:cubicBezTo>
                      <a:close/>
                    </a:path>
                  </a:pathLst>
                </a:custGeom>
                <a:grpFill/>
                <a:ln w="127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089" name="Freeform: Shape 2088">
                  <a:extLst>
                    <a:ext uri="{FF2B5EF4-FFF2-40B4-BE49-F238E27FC236}">
                      <a16:creationId xmlns:a16="http://schemas.microsoft.com/office/drawing/2014/main" xmlns="" id="{F5279F89-443F-4E3E-A14F-906946111705}"/>
                    </a:ext>
                  </a:extLst>
                </p:cNvPr>
                <p:cNvSpPr/>
                <p:nvPr/>
              </p:nvSpPr>
              <p:spPr>
                <a:xfrm>
                  <a:off x="1320303" y="1045693"/>
                  <a:ext cx="325298" cy="216898"/>
                </a:xfrm>
                <a:custGeom>
                  <a:avLst/>
                  <a:gdLst>
                    <a:gd name="connsiteX0" fmla="*/ 0 w 325298"/>
                    <a:gd name="connsiteY0" fmla="*/ 108449 h 216898"/>
                    <a:gd name="connsiteX1" fmla="*/ 108449 w 325298"/>
                    <a:gd name="connsiteY1" fmla="*/ 216899 h 216898"/>
                    <a:gd name="connsiteX2" fmla="*/ 216849 w 325298"/>
                    <a:gd name="connsiteY2" fmla="*/ 216899 h 216898"/>
                    <a:gd name="connsiteX3" fmla="*/ 325299 w 325298"/>
                    <a:gd name="connsiteY3" fmla="*/ 108449 h 216898"/>
                    <a:gd name="connsiteX4" fmla="*/ 216849 w 325298"/>
                    <a:gd name="connsiteY4" fmla="*/ 0 h 216898"/>
                    <a:gd name="connsiteX5" fmla="*/ 108449 w 325298"/>
                    <a:gd name="connsiteY5" fmla="*/ 0 h 216898"/>
                    <a:gd name="connsiteX6" fmla="*/ 0 w 325298"/>
                    <a:gd name="connsiteY6" fmla="*/ 108449 h 216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5298" h="216898">
                      <a:moveTo>
                        <a:pt x="0" y="108449"/>
                      </a:moveTo>
                      <a:cubicBezTo>
                        <a:pt x="0" y="168308"/>
                        <a:pt x="48542" y="216899"/>
                        <a:pt x="108449" y="216899"/>
                      </a:cubicBezTo>
                      <a:lnTo>
                        <a:pt x="216849" y="216899"/>
                      </a:lnTo>
                      <a:cubicBezTo>
                        <a:pt x="276757" y="216899"/>
                        <a:pt x="325299" y="168308"/>
                        <a:pt x="325299" y="108449"/>
                      </a:cubicBezTo>
                      <a:cubicBezTo>
                        <a:pt x="325299" y="48591"/>
                        <a:pt x="276757" y="0"/>
                        <a:pt x="216849" y="0"/>
                      </a:cubicBezTo>
                      <a:lnTo>
                        <a:pt x="108449" y="0"/>
                      </a:lnTo>
                      <a:cubicBezTo>
                        <a:pt x="48542" y="0"/>
                        <a:pt x="0" y="48591"/>
                        <a:pt x="0" y="108449"/>
                      </a:cubicBezTo>
                      <a:close/>
                    </a:path>
                  </a:pathLst>
                </a:custGeom>
                <a:grpFill/>
                <a:ln w="127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090" name="Freeform: Shape 2089">
                  <a:extLst>
                    <a:ext uri="{FF2B5EF4-FFF2-40B4-BE49-F238E27FC236}">
                      <a16:creationId xmlns:a16="http://schemas.microsoft.com/office/drawing/2014/main" xmlns="" id="{080EDFFE-5880-4A79-8129-D1DFC7FA7441}"/>
                    </a:ext>
                  </a:extLst>
                </p:cNvPr>
                <p:cNvSpPr/>
                <p:nvPr/>
              </p:nvSpPr>
              <p:spPr>
                <a:xfrm>
                  <a:off x="3705690" y="2346837"/>
                  <a:ext cx="1517946" cy="1084245"/>
                </a:xfrm>
                <a:custGeom>
                  <a:avLst/>
                  <a:gdLst>
                    <a:gd name="connsiteX0" fmla="*/ 576455 w 1517946"/>
                    <a:gd name="connsiteY0" fmla="*/ 330908 h 1084245"/>
                    <a:gd name="connsiteX1" fmla="*/ 457474 w 1517946"/>
                    <a:gd name="connsiteY1" fmla="*/ 365951 h 1084245"/>
                    <a:gd name="connsiteX2" fmla="*/ 216857 w 1517946"/>
                    <a:gd name="connsiteY2" fmla="*/ 666732 h 1084245"/>
                    <a:gd name="connsiteX3" fmla="*/ 216857 w 1517946"/>
                    <a:gd name="connsiteY3" fmla="*/ 108397 h 1084245"/>
                    <a:gd name="connsiteX4" fmla="*/ 108447 w 1517946"/>
                    <a:gd name="connsiteY4" fmla="*/ 0 h 1084245"/>
                    <a:gd name="connsiteX5" fmla="*/ 0 w 1517946"/>
                    <a:gd name="connsiteY5" fmla="*/ 108397 h 1084245"/>
                    <a:gd name="connsiteX6" fmla="*/ 0 w 1517946"/>
                    <a:gd name="connsiteY6" fmla="*/ 975849 h 1084245"/>
                    <a:gd name="connsiteX7" fmla="*/ 1144 w 1517946"/>
                    <a:gd name="connsiteY7" fmla="*/ 981605 h 1084245"/>
                    <a:gd name="connsiteX8" fmla="*/ 22439 w 1517946"/>
                    <a:gd name="connsiteY8" fmla="*/ 1038732 h 1084245"/>
                    <a:gd name="connsiteX9" fmla="*/ 36886 w 1517946"/>
                    <a:gd name="connsiteY9" fmla="*/ 1056000 h 1084245"/>
                    <a:gd name="connsiteX10" fmla="*/ 40698 w 1517946"/>
                    <a:gd name="connsiteY10" fmla="*/ 1060523 h 1084245"/>
                    <a:gd name="connsiteX11" fmla="*/ 56936 w 1517946"/>
                    <a:gd name="connsiteY11" fmla="*/ 1069456 h 1084245"/>
                    <a:gd name="connsiteX12" fmla="*/ 69490 w 1517946"/>
                    <a:gd name="connsiteY12" fmla="*/ 1076406 h 1084245"/>
                    <a:gd name="connsiteX13" fmla="*/ 108447 w 1517946"/>
                    <a:gd name="connsiteY13" fmla="*/ 1084246 h 1084245"/>
                    <a:gd name="connsiteX14" fmla="*/ 1409550 w 1517946"/>
                    <a:gd name="connsiteY14" fmla="*/ 1084246 h 1084245"/>
                    <a:gd name="connsiteX15" fmla="*/ 1517946 w 1517946"/>
                    <a:gd name="connsiteY15" fmla="*/ 975849 h 1084245"/>
                    <a:gd name="connsiteX16" fmla="*/ 1409550 w 1517946"/>
                    <a:gd name="connsiteY16" fmla="*/ 867402 h 1084245"/>
                    <a:gd name="connsiteX17" fmla="*/ 334033 w 1517946"/>
                    <a:gd name="connsiteY17" fmla="*/ 867402 h 1084245"/>
                    <a:gd name="connsiteX18" fmla="*/ 579581 w 1517946"/>
                    <a:gd name="connsiteY18" fmla="*/ 560458 h 1084245"/>
                    <a:gd name="connsiteX19" fmla="*/ 833107 w 1517946"/>
                    <a:gd name="connsiteY19" fmla="*/ 644941 h 1084245"/>
                    <a:gd name="connsiteX20" fmla="*/ 932470 w 1517946"/>
                    <a:gd name="connsiteY20" fmla="*/ 628855 h 1084245"/>
                    <a:gd name="connsiteX21" fmla="*/ 1366171 w 1517946"/>
                    <a:gd name="connsiteY21" fmla="*/ 303615 h 1084245"/>
                    <a:gd name="connsiteX22" fmla="*/ 1387860 w 1517946"/>
                    <a:gd name="connsiteY22" fmla="*/ 151775 h 1084245"/>
                    <a:gd name="connsiteX23" fmla="*/ 1236085 w 1517946"/>
                    <a:gd name="connsiteY23" fmla="*/ 130086 h 1084245"/>
                    <a:gd name="connsiteX24" fmla="*/ 847847 w 1517946"/>
                    <a:gd name="connsiteY24" fmla="*/ 421287 h 1084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517946" h="1084245">
                      <a:moveTo>
                        <a:pt x="576455" y="330908"/>
                      </a:moveTo>
                      <a:cubicBezTo>
                        <a:pt x="533368" y="316359"/>
                        <a:pt x="485821" y="330361"/>
                        <a:pt x="457474" y="365951"/>
                      </a:cubicBezTo>
                      <a:lnTo>
                        <a:pt x="216857" y="666732"/>
                      </a:lnTo>
                      <a:lnTo>
                        <a:pt x="216857" y="108397"/>
                      </a:lnTo>
                      <a:cubicBezTo>
                        <a:pt x="216857" y="48538"/>
                        <a:pt x="168306" y="0"/>
                        <a:pt x="108447" y="0"/>
                      </a:cubicBezTo>
                      <a:cubicBezTo>
                        <a:pt x="48550" y="0"/>
                        <a:pt x="0" y="48538"/>
                        <a:pt x="0" y="108397"/>
                      </a:cubicBezTo>
                      <a:lnTo>
                        <a:pt x="0" y="975849"/>
                      </a:lnTo>
                      <a:cubicBezTo>
                        <a:pt x="0" y="977882"/>
                        <a:pt x="1093" y="979572"/>
                        <a:pt x="1144" y="981605"/>
                      </a:cubicBezTo>
                      <a:cubicBezTo>
                        <a:pt x="1397" y="1002545"/>
                        <a:pt x="8932" y="1022748"/>
                        <a:pt x="22439" y="1038732"/>
                      </a:cubicBezTo>
                      <a:cubicBezTo>
                        <a:pt x="26658" y="1044983"/>
                        <a:pt x="31473" y="1050739"/>
                        <a:pt x="36886" y="1056000"/>
                      </a:cubicBezTo>
                      <a:cubicBezTo>
                        <a:pt x="38423" y="1057347"/>
                        <a:pt x="39072" y="1059227"/>
                        <a:pt x="40698" y="1060523"/>
                      </a:cubicBezTo>
                      <a:cubicBezTo>
                        <a:pt x="45818" y="1063992"/>
                        <a:pt x="51269" y="1066978"/>
                        <a:pt x="56936" y="1069456"/>
                      </a:cubicBezTo>
                      <a:cubicBezTo>
                        <a:pt x="60952" y="1072086"/>
                        <a:pt x="65170" y="1074373"/>
                        <a:pt x="69490" y="1076406"/>
                      </a:cubicBezTo>
                      <a:cubicBezTo>
                        <a:pt x="81904" y="1081412"/>
                        <a:pt x="95106" y="1084042"/>
                        <a:pt x="108447" y="1084246"/>
                      </a:cubicBezTo>
                      <a:lnTo>
                        <a:pt x="1409550" y="1084246"/>
                      </a:lnTo>
                      <a:cubicBezTo>
                        <a:pt x="1469409" y="1084246"/>
                        <a:pt x="1517946" y="1035708"/>
                        <a:pt x="1517946" y="975849"/>
                      </a:cubicBezTo>
                      <a:cubicBezTo>
                        <a:pt x="1517946" y="915939"/>
                        <a:pt x="1469409" y="867402"/>
                        <a:pt x="1409550" y="867402"/>
                      </a:cubicBezTo>
                      <a:lnTo>
                        <a:pt x="334033" y="867402"/>
                      </a:lnTo>
                      <a:lnTo>
                        <a:pt x="579581" y="560458"/>
                      </a:lnTo>
                      <a:lnTo>
                        <a:pt x="833107" y="644941"/>
                      </a:lnTo>
                      <a:cubicBezTo>
                        <a:pt x="866855" y="656301"/>
                        <a:pt x="904033" y="650303"/>
                        <a:pt x="932470" y="628855"/>
                      </a:cubicBezTo>
                      <a:lnTo>
                        <a:pt x="1366171" y="303615"/>
                      </a:lnTo>
                      <a:cubicBezTo>
                        <a:pt x="1414061" y="267669"/>
                        <a:pt x="1423793" y="199678"/>
                        <a:pt x="1387860" y="151775"/>
                      </a:cubicBezTo>
                      <a:cubicBezTo>
                        <a:pt x="1351927" y="103886"/>
                        <a:pt x="1283974" y="94153"/>
                        <a:pt x="1236085" y="130086"/>
                      </a:cubicBezTo>
                      <a:lnTo>
                        <a:pt x="847847" y="421287"/>
                      </a:lnTo>
                      <a:close/>
                    </a:path>
                  </a:pathLst>
                </a:custGeom>
                <a:grpFill/>
                <a:ln w="127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091" name="Freeform: Shape 2090">
                  <a:extLst>
                    <a:ext uri="{FF2B5EF4-FFF2-40B4-BE49-F238E27FC236}">
                      <a16:creationId xmlns:a16="http://schemas.microsoft.com/office/drawing/2014/main" xmlns="" id="{7CD52A9D-087F-4A95-83A3-3A85DF6F71A8}"/>
                    </a:ext>
                  </a:extLst>
                </p:cNvPr>
                <p:cNvSpPr/>
                <p:nvPr/>
              </p:nvSpPr>
              <p:spPr>
                <a:xfrm>
                  <a:off x="3705690" y="3647927"/>
                  <a:ext cx="1517946" cy="216856"/>
                </a:xfrm>
                <a:custGeom>
                  <a:avLst/>
                  <a:gdLst>
                    <a:gd name="connsiteX0" fmla="*/ 1409550 w 1517946"/>
                    <a:gd name="connsiteY0" fmla="*/ 0 h 216856"/>
                    <a:gd name="connsiteX1" fmla="*/ 108447 w 1517946"/>
                    <a:gd name="connsiteY1" fmla="*/ 0 h 216856"/>
                    <a:gd name="connsiteX2" fmla="*/ 0 w 1517946"/>
                    <a:gd name="connsiteY2" fmla="*/ 108460 h 216856"/>
                    <a:gd name="connsiteX3" fmla="*/ 108447 w 1517946"/>
                    <a:gd name="connsiteY3" fmla="*/ 216857 h 216856"/>
                    <a:gd name="connsiteX4" fmla="*/ 1409550 w 1517946"/>
                    <a:gd name="connsiteY4" fmla="*/ 216857 h 216856"/>
                    <a:gd name="connsiteX5" fmla="*/ 1517946 w 1517946"/>
                    <a:gd name="connsiteY5" fmla="*/ 108460 h 216856"/>
                    <a:gd name="connsiteX6" fmla="*/ 1409550 w 1517946"/>
                    <a:gd name="connsiteY6" fmla="*/ 0 h 216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946" h="216856">
                      <a:moveTo>
                        <a:pt x="1409550" y="0"/>
                      </a:moveTo>
                      <a:lnTo>
                        <a:pt x="108447" y="0"/>
                      </a:lnTo>
                      <a:cubicBezTo>
                        <a:pt x="48550" y="0"/>
                        <a:pt x="0" y="48550"/>
                        <a:pt x="0" y="108460"/>
                      </a:cubicBezTo>
                      <a:cubicBezTo>
                        <a:pt x="0" y="168319"/>
                        <a:pt x="48550" y="216857"/>
                        <a:pt x="108447" y="216857"/>
                      </a:cubicBezTo>
                      <a:lnTo>
                        <a:pt x="1409550" y="216857"/>
                      </a:lnTo>
                      <a:cubicBezTo>
                        <a:pt x="1469409" y="216857"/>
                        <a:pt x="1517946" y="168319"/>
                        <a:pt x="1517946" y="108460"/>
                      </a:cubicBezTo>
                      <a:cubicBezTo>
                        <a:pt x="1517946" y="48550"/>
                        <a:pt x="1469409" y="0"/>
                        <a:pt x="1409550" y="0"/>
                      </a:cubicBezTo>
                      <a:close/>
                    </a:path>
                  </a:pathLst>
                </a:custGeom>
                <a:grpFill/>
                <a:ln w="127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092" name="Freeform: Shape 2091">
                  <a:extLst>
                    <a:ext uri="{FF2B5EF4-FFF2-40B4-BE49-F238E27FC236}">
                      <a16:creationId xmlns:a16="http://schemas.microsoft.com/office/drawing/2014/main" xmlns="" id="{DAABD6D2-CCCF-4ABE-8B19-D3D2A19D49FD}"/>
                    </a:ext>
                  </a:extLst>
                </p:cNvPr>
                <p:cNvSpPr/>
                <p:nvPr/>
              </p:nvSpPr>
              <p:spPr>
                <a:xfrm>
                  <a:off x="3705690" y="4081628"/>
                  <a:ext cx="650557" cy="216856"/>
                </a:xfrm>
                <a:custGeom>
                  <a:avLst/>
                  <a:gdLst>
                    <a:gd name="connsiteX0" fmla="*/ 108447 w 650557"/>
                    <a:gd name="connsiteY0" fmla="*/ 216857 h 216856"/>
                    <a:gd name="connsiteX1" fmla="*/ 542148 w 650557"/>
                    <a:gd name="connsiteY1" fmla="*/ 216857 h 216856"/>
                    <a:gd name="connsiteX2" fmla="*/ 650557 w 650557"/>
                    <a:gd name="connsiteY2" fmla="*/ 108447 h 216856"/>
                    <a:gd name="connsiteX3" fmla="*/ 542148 w 650557"/>
                    <a:gd name="connsiteY3" fmla="*/ 0 h 216856"/>
                    <a:gd name="connsiteX4" fmla="*/ 108447 w 650557"/>
                    <a:gd name="connsiteY4" fmla="*/ 0 h 216856"/>
                    <a:gd name="connsiteX5" fmla="*/ 0 w 650557"/>
                    <a:gd name="connsiteY5" fmla="*/ 108447 h 216856"/>
                    <a:gd name="connsiteX6" fmla="*/ 108447 w 650557"/>
                    <a:gd name="connsiteY6" fmla="*/ 216857 h 216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0557" h="216856">
                      <a:moveTo>
                        <a:pt x="108447" y="216857"/>
                      </a:moveTo>
                      <a:lnTo>
                        <a:pt x="542148" y="216857"/>
                      </a:lnTo>
                      <a:cubicBezTo>
                        <a:pt x="602007" y="216857"/>
                        <a:pt x="650557" y="168306"/>
                        <a:pt x="650557" y="108447"/>
                      </a:cubicBezTo>
                      <a:cubicBezTo>
                        <a:pt x="650557" y="48550"/>
                        <a:pt x="602007" y="0"/>
                        <a:pt x="542148" y="0"/>
                      </a:cubicBezTo>
                      <a:lnTo>
                        <a:pt x="108447" y="0"/>
                      </a:lnTo>
                      <a:cubicBezTo>
                        <a:pt x="48550" y="0"/>
                        <a:pt x="0" y="48550"/>
                        <a:pt x="0" y="108447"/>
                      </a:cubicBezTo>
                      <a:cubicBezTo>
                        <a:pt x="0" y="168306"/>
                        <a:pt x="48550" y="216857"/>
                        <a:pt x="108447" y="216857"/>
                      </a:cubicBezTo>
                      <a:close/>
                    </a:path>
                  </a:pathLst>
                </a:custGeom>
                <a:grpFill/>
                <a:ln w="127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093" name="Freeform: Shape 2092">
                  <a:extLst>
                    <a:ext uri="{FF2B5EF4-FFF2-40B4-BE49-F238E27FC236}">
                      <a16:creationId xmlns:a16="http://schemas.microsoft.com/office/drawing/2014/main" xmlns="" id="{8AB84208-7951-4BF4-A26D-986556E3DE71}"/>
                    </a:ext>
                  </a:extLst>
                </p:cNvPr>
                <p:cNvSpPr/>
                <p:nvPr/>
              </p:nvSpPr>
              <p:spPr>
                <a:xfrm>
                  <a:off x="3705690" y="4515379"/>
                  <a:ext cx="1084245" cy="216844"/>
                </a:xfrm>
                <a:custGeom>
                  <a:avLst/>
                  <a:gdLst>
                    <a:gd name="connsiteX0" fmla="*/ 975849 w 1084245"/>
                    <a:gd name="connsiteY0" fmla="*/ 0 h 216844"/>
                    <a:gd name="connsiteX1" fmla="*/ 108447 w 1084245"/>
                    <a:gd name="connsiteY1" fmla="*/ 0 h 216844"/>
                    <a:gd name="connsiteX2" fmla="*/ 0 w 1084245"/>
                    <a:gd name="connsiteY2" fmla="*/ 108397 h 216844"/>
                    <a:gd name="connsiteX3" fmla="*/ 108447 w 1084245"/>
                    <a:gd name="connsiteY3" fmla="*/ 216844 h 216844"/>
                    <a:gd name="connsiteX4" fmla="*/ 975849 w 1084245"/>
                    <a:gd name="connsiteY4" fmla="*/ 216844 h 216844"/>
                    <a:gd name="connsiteX5" fmla="*/ 1084246 w 1084245"/>
                    <a:gd name="connsiteY5" fmla="*/ 108397 h 216844"/>
                    <a:gd name="connsiteX6" fmla="*/ 975849 w 1084245"/>
                    <a:gd name="connsiteY6" fmla="*/ 0 h 21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4245" h="216844">
                      <a:moveTo>
                        <a:pt x="975849" y="0"/>
                      </a:moveTo>
                      <a:lnTo>
                        <a:pt x="108447" y="0"/>
                      </a:lnTo>
                      <a:cubicBezTo>
                        <a:pt x="48550" y="0"/>
                        <a:pt x="0" y="48538"/>
                        <a:pt x="0" y="108397"/>
                      </a:cubicBezTo>
                      <a:cubicBezTo>
                        <a:pt x="0" y="168306"/>
                        <a:pt x="48550" y="216844"/>
                        <a:pt x="108447" y="216844"/>
                      </a:cubicBezTo>
                      <a:lnTo>
                        <a:pt x="975849" y="216844"/>
                      </a:lnTo>
                      <a:cubicBezTo>
                        <a:pt x="1035708" y="216844"/>
                        <a:pt x="1084246" y="168306"/>
                        <a:pt x="1084246" y="108397"/>
                      </a:cubicBezTo>
                      <a:cubicBezTo>
                        <a:pt x="1084246" y="48538"/>
                        <a:pt x="1035708" y="0"/>
                        <a:pt x="975849" y="0"/>
                      </a:cubicBezTo>
                      <a:close/>
                    </a:path>
                  </a:pathLst>
                </a:custGeom>
                <a:grpFill/>
                <a:ln w="127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094" name="Freeform: Shape 2093">
                  <a:extLst>
                    <a:ext uri="{FF2B5EF4-FFF2-40B4-BE49-F238E27FC236}">
                      <a16:creationId xmlns:a16="http://schemas.microsoft.com/office/drawing/2014/main" xmlns="" id="{58569CEA-FB0B-4ADE-BD50-9C9B9E72C39A}"/>
                    </a:ext>
                  </a:extLst>
                </p:cNvPr>
                <p:cNvSpPr/>
                <p:nvPr/>
              </p:nvSpPr>
              <p:spPr>
                <a:xfrm>
                  <a:off x="3705690" y="1913137"/>
                  <a:ext cx="867401" cy="216856"/>
                </a:xfrm>
                <a:custGeom>
                  <a:avLst/>
                  <a:gdLst>
                    <a:gd name="connsiteX0" fmla="*/ 108447 w 867401"/>
                    <a:gd name="connsiteY0" fmla="*/ 216857 h 216856"/>
                    <a:gd name="connsiteX1" fmla="*/ 759005 w 867401"/>
                    <a:gd name="connsiteY1" fmla="*/ 216857 h 216856"/>
                    <a:gd name="connsiteX2" fmla="*/ 867401 w 867401"/>
                    <a:gd name="connsiteY2" fmla="*/ 108396 h 216856"/>
                    <a:gd name="connsiteX3" fmla="*/ 759005 w 867401"/>
                    <a:gd name="connsiteY3" fmla="*/ 0 h 216856"/>
                    <a:gd name="connsiteX4" fmla="*/ 108447 w 867401"/>
                    <a:gd name="connsiteY4" fmla="*/ 0 h 216856"/>
                    <a:gd name="connsiteX5" fmla="*/ 0 w 867401"/>
                    <a:gd name="connsiteY5" fmla="*/ 108396 h 216856"/>
                    <a:gd name="connsiteX6" fmla="*/ 108447 w 867401"/>
                    <a:gd name="connsiteY6" fmla="*/ 216857 h 216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67401" h="216856">
                      <a:moveTo>
                        <a:pt x="108447" y="216857"/>
                      </a:moveTo>
                      <a:lnTo>
                        <a:pt x="759005" y="216857"/>
                      </a:lnTo>
                      <a:cubicBezTo>
                        <a:pt x="818864" y="216857"/>
                        <a:pt x="867401" y="168306"/>
                        <a:pt x="867401" y="108396"/>
                      </a:cubicBezTo>
                      <a:cubicBezTo>
                        <a:pt x="867401" y="48550"/>
                        <a:pt x="818864" y="0"/>
                        <a:pt x="759005" y="0"/>
                      </a:cubicBezTo>
                      <a:lnTo>
                        <a:pt x="108447" y="0"/>
                      </a:lnTo>
                      <a:cubicBezTo>
                        <a:pt x="48550" y="0"/>
                        <a:pt x="0" y="48550"/>
                        <a:pt x="0" y="108396"/>
                      </a:cubicBezTo>
                      <a:cubicBezTo>
                        <a:pt x="0" y="168306"/>
                        <a:pt x="48550" y="216857"/>
                        <a:pt x="108447" y="216857"/>
                      </a:cubicBezTo>
                      <a:close/>
                    </a:path>
                  </a:pathLst>
                </a:custGeom>
                <a:grpFill/>
                <a:ln w="127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67" name="Freeform: Shape 2066">
                <a:extLst>
                  <a:ext uri="{FF2B5EF4-FFF2-40B4-BE49-F238E27FC236}">
                    <a16:creationId xmlns:a16="http://schemas.microsoft.com/office/drawing/2014/main" xmlns="" id="{9775C398-2145-4C77-992D-42B063DA684A}"/>
                  </a:ext>
                </a:extLst>
              </p:cNvPr>
              <p:cNvSpPr/>
              <p:nvPr/>
            </p:nvSpPr>
            <p:spPr>
              <a:xfrm>
                <a:off x="1540431" y="3922792"/>
                <a:ext cx="3205045" cy="646517"/>
              </a:xfrm>
              <a:custGeom>
                <a:avLst/>
                <a:gdLst>
                  <a:gd name="connsiteX0" fmla="*/ 4075394 w 4075925"/>
                  <a:gd name="connsiteY0" fmla="*/ 0 h 822190"/>
                  <a:gd name="connsiteX1" fmla="*/ 3941390 w 4075925"/>
                  <a:gd name="connsiteY1" fmla="*/ 0 h 822190"/>
                  <a:gd name="connsiteX2" fmla="*/ 3583851 w 4075925"/>
                  <a:gd name="connsiteY2" fmla="*/ 0 h 822190"/>
                  <a:gd name="connsiteX3" fmla="*/ 3068753 w 4075925"/>
                  <a:gd name="connsiteY3" fmla="*/ 0 h 822190"/>
                  <a:gd name="connsiteX4" fmla="*/ 2462191 w 4075925"/>
                  <a:gd name="connsiteY4" fmla="*/ 0 h 822190"/>
                  <a:gd name="connsiteX5" fmla="*/ 1830199 w 4075925"/>
                  <a:gd name="connsiteY5" fmla="*/ 0 h 822190"/>
                  <a:gd name="connsiteX6" fmla="*/ 1238871 w 4075925"/>
                  <a:gd name="connsiteY6" fmla="*/ 0 h 822190"/>
                  <a:gd name="connsiteX7" fmla="*/ 754242 w 4075925"/>
                  <a:gd name="connsiteY7" fmla="*/ 0 h 822190"/>
                  <a:gd name="connsiteX8" fmla="*/ 442347 w 4075925"/>
                  <a:gd name="connsiteY8" fmla="*/ 0 h 822190"/>
                  <a:gd name="connsiteX9" fmla="*/ 199 w 4075925"/>
                  <a:gd name="connsiteY9" fmla="*/ 412441 h 822190"/>
                  <a:gd name="connsiteX10" fmla="*/ 85980 w 4075925"/>
                  <a:gd name="connsiteY10" fmla="*/ 684317 h 822190"/>
                  <a:gd name="connsiteX11" fmla="*/ 395414 w 4075925"/>
                  <a:gd name="connsiteY11" fmla="*/ 822187 h 822190"/>
                  <a:gd name="connsiteX12" fmla="*/ 395414 w 4075925"/>
                  <a:gd name="connsiteY12" fmla="*/ 759141 h 822190"/>
                  <a:gd name="connsiteX13" fmla="*/ 53578 w 4075925"/>
                  <a:gd name="connsiteY13" fmla="*/ 411094 h 822190"/>
                  <a:gd name="connsiteX14" fmla="*/ 250921 w 4075925"/>
                  <a:gd name="connsiteY14" fmla="*/ 100781 h 822190"/>
                  <a:gd name="connsiteX15" fmla="*/ 448910 w 4075925"/>
                  <a:gd name="connsiteY15" fmla="*/ 70605 h 822190"/>
                  <a:gd name="connsiteX16" fmla="*/ 765902 w 4075925"/>
                  <a:gd name="connsiteY16" fmla="*/ 70605 h 822190"/>
                  <a:gd name="connsiteX17" fmla="*/ 1257386 w 4075925"/>
                  <a:gd name="connsiteY17" fmla="*/ 70605 h 822190"/>
                  <a:gd name="connsiteX18" fmla="*/ 1855570 w 4075925"/>
                  <a:gd name="connsiteY18" fmla="*/ 70605 h 822190"/>
                  <a:gd name="connsiteX19" fmla="*/ 2492660 w 4075925"/>
                  <a:gd name="connsiteY19" fmla="*/ 70605 h 822190"/>
                  <a:gd name="connsiteX20" fmla="*/ 3100922 w 4075925"/>
                  <a:gd name="connsiteY20" fmla="*/ 70605 h 822190"/>
                  <a:gd name="connsiteX21" fmla="*/ 3612562 w 4075925"/>
                  <a:gd name="connsiteY21" fmla="*/ 70605 h 822190"/>
                  <a:gd name="connsiteX22" fmla="*/ 3959847 w 4075925"/>
                  <a:gd name="connsiteY22" fmla="*/ 70605 h 822190"/>
                  <a:gd name="connsiteX23" fmla="*/ 4075921 w 4075925"/>
                  <a:gd name="connsiteY23" fmla="*/ 70605 h 822190"/>
                  <a:gd name="connsiteX24" fmla="*/ 4075394 w 4075925"/>
                  <a:gd name="connsiteY24" fmla="*/ 0 h 822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075925" h="822190">
                    <a:moveTo>
                      <a:pt x="4075394" y="0"/>
                    </a:moveTo>
                    <a:cubicBezTo>
                      <a:pt x="4030746" y="0"/>
                      <a:pt x="3986097" y="0"/>
                      <a:pt x="3941390" y="0"/>
                    </a:cubicBezTo>
                    <a:cubicBezTo>
                      <a:pt x="3822211" y="0"/>
                      <a:pt x="3703031" y="0"/>
                      <a:pt x="3583851" y="0"/>
                    </a:cubicBezTo>
                    <a:cubicBezTo>
                      <a:pt x="3412172" y="0"/>
                      <a:pt x="3240433" y="0"/>
                      <a:pt x="3068753" y="0"/>
                    </a:cubicBezTo>
                    <a:cubicBezTo>
                      <a:pt x="2866546" y="0"/>
                      <a:pt x="2664398" y="0"/>
                      <a:pt x="2462191" y="0"/>
                    </a:cubicBezTo>
                    <a:cubicBezTo>
                      <a:pt x="2251546" y="0"/>
                      <a:pt x="2040902" y="0"/>
                      <a:pt x="1830199" y="0"/>
                    </a:cubicBezTo>
                    <a:cubicBezTo>
                      <a:pt x="1633089" y="0"/>
                      <a:pt x="1435980" y="0"/>
                      <a:pt x="1238871" y="0"/>
                    </a:cubicBezTo>
                    <a:cubicBezTo>
                      <a:pt x="1077328" y="0"/>
                      <a:pt x="915785" y="0"/>
                      <a:pt x="754242" y="0"/>
                    </a:cubicBezTo>
                    <a:cubicBezTo>
                      <a:pt x="650296" y="0"/>
                      <a:pt x="546351" y="0"/>
                      <a:pt x="442347" y="0"/>
                    </a:cubicBezTo>
                    <a:cubicBezTo>
                      <a:pt x="199476" y="0"/>
                      <a:pt x="5003" y="163008"/>
                      <a:pt x="199" y="412441"/>
                    </a:cubicBezTo>
                    <a:cubicBezTo>
                      <a:pt x="-622" y="454160"/>
                      <a:pt x="-2848" y="577090"/>
                      <a:pt x="85980" y="684317"/>
                    </a:cubicBezTo>
                    <a:cubicBezTo>
                      <a:pt x="202230" y="824590"/>
                      <a:pt x="395414" y="822187"/>
                      <a:pt x="395414" y="822187"/>
                    </a:cubicBezTo>
                    <a:lnTo>
                      <a:pt x="395414" y="759141"/>
                    </a:lnTo>
                    <a:cubicBezTo>
                      <a:pt x="395414" y="759141"/>
                      <a:pt x="53578" y="729785"/>
                      <a:pt x="53578" y="411094"/>
                    </a:cubicBezTo>
                    <a:cubicBezTo>
                      <a:pt x="53578" y="278379"/>
                      <a:pt x="128871" y="155215"/>
                      <a:pt x="250921" y="100781"/>
                    </a:cubicBezTo>
                    <a:cubicBezTo>
                      <a:pt x="314671" y="72363"/>
                      <a:pt x="380824" y="70605"/>
                      <a:pt x="448910" y="70605"/>
                    </a:cubicBezTo>
                    <a:cubicBezTo>
                      <a:pt x="554554" y="70605"/>
                      <a:pt x="660257" y="70605"/>
                      <a:pt x="765902" y="70605"/>
                    </a:cubicBezTo>
                    <a:cubicBezTo>
                      <a:pt x="929730" y="70605"/>
                      <a:pt x="1093558" y="70605"/>
                      <a:pt x="1257386" y="70605"/>
                    </a:cubicBezTo>
                    <a:cubicBezTo>
                      <a:pt x="1456781" y="70605"/>
                      <a:pt x="1656175" y="70605"/>
                      <a:pt x="1855570" y="70605"/>
                    </a:cubicBezTo>
                    <a:cubicBezTo>
                      <a:pt x="2067914" y="70605"/>
                      <a:pt x="2280316" y="70605"/>
                      <a:pt x="2492660" y="70605"/>
                    </a:cubicBezTo>
                    <a:cubicBezTo>
                      <a:pt x="2695394" y="70605"/>
                      <a:pt x="2898187" y="70605"/>
                      <a:pt x="3100922" y="70605"/>
                    </a:cubicBezTo>
                    <a:cubicBezTo>
                      <a:pt x="3271488" y="70605"/>
                      <a:pt x="3442054" y="70605"/>
                      <a:pt x="3612562" y="70605"/>
                    </a:cubicBezTo>
                    <a:cubicBezTo>
                      <a:pt x="3728343" y="70605"/>
                      <a:pt x="3844066" y="70605"/>
                      <a:pt x="3959847" y="70605"/>
                    </a:cubicBezTo>
                    <a:cubicBezTo>
                      <a:pt x="3998519" y="70605"/>
                      <a:pt x="4037250" y="70605"/>
                      <a:pt x="4075921" y="70605"/>
                    </a:cubicBezTo>
                    <a:cubicBezTo>
                      <a:pt x="4075980" y="70605"/>
                      <a:pt x="4075394" y="0"/>
                      <a:pt x="4075394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xmlns="" id="{C11D56BF-566E-4C78-9195-0A5DDC94F9D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19372" y="4000522"/>
                <a:ext cx="491058" cy="491058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35965E40-0F23-45DF-833F-3EDAC1A1E477}"/>
                  </a:ext>
                </a:extLst>
              </p:cNvPr>
              <p:cNvSpPr/>
              <p:nvPr/>
            </p:nvSpPr>
            <p:spPr>
              <a:xfrm>
                <a:off x="4398525" y="2595022"/>
                <a:ext cx="3205045" cy="646517"/>
              </a:xfrm>
              <a:custGeom>
                <a:avLst/>
                <a:gdLst>
                  <a:gd name="connsiteX0" fmla="*/ 531 w 4075925"/>
                  <a:gd name="connsiteY0" fmla="*/ 0 h 822190"/>
                  <a:gd name="connsiteX1" fmla="*/ 134536 w 4075925"/>
                  <a:gd name="connsiteY1" fmla="*/ 0 h 822190"/>
                  <a:gd name="connsiteX2" fmla="*/ 492074 w 4075925"/>
                  <a:gd name="connsiteY2" fmla="*/ 0 h 822190"/>
                  <a:gd name="connsiteX3" fmla="*/ 1007172 w 4075925"/>
                  <a:gd name="connsiteY3" fmla="*/ 0 h 822190"/>
                  <a:gd name="connsiteX4" fmla="*/ 1613735 w 4075925"/>
                  <a:gd name="connsiteY4" fmla="*/ 0 h 822190"/>
                  <a:gd name="connsiteX5" fmla="*/ 2245727 w 4075925"/>
                  <a:gd name="connsiteY5" fmla="*/ 0 h 822190"/>
                  <a:gd name="connsiteX6" fmla="*/ 2837055 w 4075925"/>
                  <a:gd name="connsiteY6" fmla="*/ 0 h 822190"/>
                  <a:gd name="connsiteX7" fmla="*/ 3321684 w 4075925"/>
                  <a:gd name="connsiteY7" fmla="*/ 0 h 822190"/>
                  <a:gd name="connsiteX8" fmla="*/ 3633578 w 4075925"/>
                  <a:gd name="connsiteY8" fmla="*/ 0 h 822190"/>
                  <a:gd name="connsiteX9" fmla="*/ 4075727 w 4075925"/>
                  <a:gd name="connsiteY9" fmla="*/ 412441 h 822190"/>
                  <a:gd name="connsiteX10" fmla="*/ 3989946 w 4075925"/>
                  <a:gd name="connsiteY10" fmla="*/ 684316 h 822190"/>
                  <a:gd name="connsiteX11" fmla="*/ 3680512 w 4075925"/>
                  <a:gd name="connsiteY11" fmla="*/ 822187 h 822190"/>
                  <a:gd name="connsiteX12" fmla="*/ 3680512 w 4075925"/>
                  <a:gd name="connsiteY12" fmla="*/ 759141 h 822190"/>
                  <a:gd name="connsiteX13" fmla="*/ 4022348 w 4075925"/>
                  <a:gd name="connsiteY13" fmla="*/ 411094 h 822190"/>
                  <a:gd name="connsiteX14" fmla="*/ 3825004 w 4075925"/>
                  <a:gd name="connsiteY14" fmla="*/ 100781 h 822190"/>
                  <a:gd name="connsiteX15" fmla="*/ 3627016 w 4075925"/>
                  <a:gd name="connsiteY15" fmla="*/ 70605 h 822190"/>
                  <a:gd name="connsiteX16" fmla="*/ 3310024 w 4075925"/>
                  <a:gd name="connsiteY16" fmla="*/ 70605 h 822190"/>
                  <a:gd name="connsiteX17" fmla="*/ 2818539 w 4075925"/>
                  <a:gd name="connsiteY17" fmla="*/ 70605 h 822190"/>
                  <a:gd name="connsiteX18" fmla="*/ 2220356 w 4075925"/>
                  <a:gd name="connsiteY18" fmla="*/ 70605 h 822190"/>
                  <a:gd name="connsiteX19" fmla="*/ 1583266 w 4075925"/>
                  <a:gd name="connsiteY19" fmla="*/ 70605 h 822190"/>
                  <a:gd name="connsiteX20" fmla="*/ 975004 w 4075925"/>
                  <a:gd name="connsiteY20" fmla="*/ 70605 h 822190"/>
                  <a:gd name="connsiteX21" fmla="*/ 463364 w 4075925"/>
                  <a:gd name="connsiteY21" fmla="*/ 70605 h 822190"/>
                  <a:gd name="connsiteX22" fmla="*/ 116078 w 4075925"/>
                  <a:gd name="connsiteY22" fmla="*/ 70605 h 822190"/>
                  <a:gd name="connsiteX23" fmla="*/ 4 w 4075925"/>
                  <a:gd name="connsiteY23" fmla="*/ 70605 h 822190"/>
                  <a:gd name="connsiteX24" fmla="*/ 531 w 4075925"/>
                  <a:gd name="connsiteY24" fmla="*/ 0 h 822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075925" h="822190">
                    <a:moveTo>
                      <a:pt x="531" y="0"/>
                    </a:moveTo>
                    <a:cubicBezTo>
                      <a:pt x="45180" y="0"/>
                      <a:pt x="89828" y="0"/>
                      <a:pt x="134536" y="0"/>
                    </a:cubicBezTo>
                    <a:cubicBezTo>
                      <a:pt x="253715" y="0"/>
                      <a:pt x="372895" y="0"/>
                      <a:pt x="492074" y="0"/>
                    </a:cubicBezTo>
                    <a:cubicBezTo>
                      <a:pt x="663754" y="0"/>
                      <a:pt x="835492" y="0"/>
                      <a:pt x="1007172" y="0"/>
                    </a:cubicBezTo>
                    <a:cubicBezTo>
                      <a:pt x="1209379" y="0"/>
                      <a:pt x="1411527" y="0"/>
                      <a:pt x="1613735" y="0"/>
                    </a:cubicBezTo>
                    <a:cubicBezTo>
                      <a:pt x="1824379" y="0"/>
                      <a:pt x="2035024" y="0"/>
                      <a:pt x="2245727" y="0"/>
                    </a:cubicBezTo>
                    <a:cubicBezTo>
                      <a:pt x="2442836" y="0"/>
                      <a:pt x="2639946" y="0"/>
                      <a:pt x="2837055" y="0"/>
                    </a:cubicBezTo>
                    <a:cubicBezTo>
                      <a:pt x="2998598" y="0"/>
                      <a:pt x="3160141" y="0"/>
                      <a:pt x="3321684" y="0"/>
                    </a:cubicBezTo>
                    <a:cubicBezTo>
                      <a:pt x="3425629" y="0"/>
                      <a:pt x="3529574" y="0"/>
                      <a:pt x="3633578" y="0"/>
                    </a:cubicBezTo>
                    <a:cubicBezTo>
                      <a:pt x="3876450" y="0"/>
                      <a:pt x="4070922" y="163008"/>
                      <a:pt x="4075727" y="412441"/>
                    </a:cubicBezTo>
                    <a:cubicBezTo>
                      <a:pt x="4076547" y="454160"/>
                      <a:pt x="4078774" y="577090"/>
                      <a:pt x="3989946" y="684316"/>
                    </a:cubicBezTo>
                    <a:cubicBezTo>
                      <a:pt x="3873696" y="824590"/>
                      <a:pt x="3680512" y="822187"/>
                      <a:pt x="3680512" y="822187"/>
                    </a:cubicBezTo>
                    <a:lnTo>
                      <a:pt x="3680512" y="759141"/>
                    </a:lnTo>
                    <a:cubicBezTo>
                      <a:pt x="3680512" y="759141"/>
                      <a:pt x="4022348" y="729785"/>
                      <a:pt x="4022348" y="411094"/>
                    </a:cubicBezTo>
                    <a:cubicBezTo>
                      <a:pt x="4022348" y="278379"/>
                      <a:pt x="3947055" y="155215"/>
                      <a:pt x="3825004" y="100781"/>
                    </a:cubicBezTo>
                    <a:cubicBezTo>
                      <a:pt x="3761254" y="72363"/>
                      <a:pt x="3695102" y="70605"/>
                      <a:pt x="3627016" y="70605"/>
                    </a:cubicBezTo>
                    <a:cubicBezTo>
                      <a:pt x="3521372" y="70605"/>
                      <a:pt x="3415668" y="70605"/>
                      <a:pt x="3310024" y="70605"/>
                    </a:cubicBezTo>
                    <a:cubicBezTo>
                      <a:pt x="3146196" y="70605"/>
                      <a:pt x="2982368" y="70605"/>
                      <a:pt x="2818539" y="70605"/>
                    </a:cubicBezTo>
                    <a:cubicBezTo>
                      <a:pt x="2619145" y="70605"/>
                      <a:pt x="2419751" y="70605"/>
                      <a:pt x="2220356" y="70605"/>
                    </a:cubicBezTo>
                    <a:cubicBezTo>
                      <a:pt x="2008012" y="70605"/>
                      <a:pt x="1795610" y="70605"/>
                      <a:pt x="1583266" y="70605"/>
                    </a:cubicBezTo>
                    <a:cubicBezTo>
                      <a:pt x="1380532" y="70605"/>
                      <a:pt x="1177738" y="70605"/>
                      <a:pt x="975004" y="70605"/>
                    </a:cubicBezTo>
                    <a:cubicBezTo>
                      <a:pt x="804438" y="70605"/>
                      <a:pt x="633871" y="70605"/>
                      <a:pt x="463364" y="70605"/>
                    </a:cubicBezTo>
                    <a:cubicBezTo>
                      <a:pt x="347582" y="70605"/>
                      <a:pt x="231860" y="70605"/>
                      <a:pt x="116078" y="70605"/>
                    </a:cubicBezTo>
                    <a:cubicBezTo>
                      <a:pt x="77407" y="70605"/>
                      <a:pt x="38676" y="70605"/>
                      <a:pt x="4" y="70605"/>
                    </a:cubicBezTo>
                    <a:cubicBezTo>
                      <a:pt x="-55" y="70605"/>
                      <a:pt x="531" y="0"/>
                      <a:pt x="531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DF47B09B-A80B-4091-9FCA-00C3873B1279}"/>
                  </a:ext>
                </a:extLst>
              </p:cNvPr>
              <p:cNvSpPr/>
              <p:nvPr/>
            </p:nvSpPr>
            <p:spPr>
              <a:xfrm>
                <a:off x="4397594" y="3481446"/>
                <a:ext cx="3205053" cy="646517"/>
              </a:xfrm>
              <a:custGeom>
                <a:avLst/>
                <a:gdLst>
                  <a:gd name="connsiteX0" fmla="*/ 542 w 4075935"/>
                  <a:gd name="connsiteY0" fmla="*/ 0 h 822190"/>
                  <a:gd name="connsiteX1" fmla="*/ 134546 w 4075935"/>
                  <a:gd name="connsiteY1" fmla="*/ 0 h 822190"/>
                  <a:gd name="connsiteX2" fmla="*/ 492084 w 4075935"/>
                  <a:gd name="connsiteY2" fmla="*/ 0 h 822190"/>
                  <a:gd name="connsiteX3" fmla="*/ 1007182 w 4075935"/>
                  <a:gd name="connsiteY3" fmla="*/ 0 h 822190"/>
                  <a:gd name="connsiteX4" fmla="*/ 1613745 w 4075935"/>
                  <a:gd name="connsiteY4" fmla="*/ 0 h 822190"/>
                  <a:gd name="connsiteX5" fmla="*/ 2245737 w 4075935"/>
                  <a:gd name="connsiteY5" fmla="*/ 0 h 822190"/>
                  <a:gd name="connsiteX6" fmla="*/ 2837066 w 4075935"/>
                  <a:gd name="connsiteY6" fmla="*/ 0 h 822190"/>
                  <a:gd name="connsiteX7" fmla="*/ 3321694 w 4075935"/>
                  <a:gd name="connsiteY7" fmla="*/ 0 h 822190"/>
                  <a:gd name="connsiteX8" fmla="*/ 3633589 w 4075935"/>
                  <a:gd name="connsiteY8" fmla="*/ 0 h 822190"/>
                  <a:gd name="connsiteX9" fmla="*/ 4075737 w 4075935"/>
                  <a:gd name="connsiteY9" fmla="*/ 412441 h 822190"/>
                  <a:gd name="connsiteX10" fmla="*/ 3989956 w 4075935"/>
                  <a:gd name="connsiteY10" fmla="*/ 684316 h 822190"/>
                  <a:gd name="connsiteX11" fmla="*/ 3680522 w 4075935"/>
                  <a:gd name="connsiteY11" fmla="*/ 822187 h 822190"/>
                  <a:gd name="connsiteX12" fmla="*/ 3680522 w 4075935"/>
                  <a:gd name="connsiteY12" fmla="*/ 759141 h 822190"/>
                  <a:gd name="connsiteX13" fmla="*/ 4022358 w 4075935"/>
                  <a:gd name="connsiteY13" fmla="*/ 411094 h 822190"/>
                  <a:gd name="connsiteX14" fmla="*/ 3825015 w 4075935"/>
                  <a:gd name="connsiteY14" fmla="*/ 100781 h 822190"/>
                  <a:gd name="connsiteX15" fmla="*/ 3627026 w 4075935"/>
                  <a:gd name="connsiteY15" fmla="*/ 70605 h 822190"/>
                  <a:gd name="connsiteX16" fmla="*/ 3310034 w 4075935"/>
                  <a:gd name="connsiteY16" fmla="*/ 70605 h 822190"/>
                  <a:gd name="connsiteX17" fmla="*/ 2818550 w 4075935"/>
                  <a:gd name="connsiteY17" fmla="*/ 70605 h 822190"/>
                  <a:gd name="connsiteX18" fmla="*/ 2220366 w 4075935"/>
                  <a:gd name="connsiteY18" fmla="*/ 70605 h 822190"/>
                  <a:gd name="connsiteX19" fmla="*/ 1583276 w 4075935"/>
                  <a:gd name="connsiteY19" fmla="*/ 70605 h 822190"/>
                  <a:gd name="connsiteX20" fmla="*/ 975014 w 4075935"/>
                  <a:gd name="connsiteY20" fmla="*/ 70605 h 822190"/>
                  <a:gd name="connsiteX21" fmla="*/ 463374 w 4075935"/>
                  <a:gd name="connsiteY21" fmla="*/ 70605 h 822190"/>
                  <a:gd name="connsiteX22" fmla="*/ 116088 w 4075935"/>
                  <a:gd name="connsiteY22" fmla="*/ 70605 h 822190"/>
                  <a:gd name="connsiteX23" fmla="*/ 14 w 4075935"/>
                  <a:gd name="connsiteY23" fmla="*/ 70605 h 822190"/>
                  <a:gd name="connsiteX24" fmla="*/ 542 w 4075935"/>
                  <a:gd name="connsiteY24" fmla="*/ 0 h 822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075935" h="822190">
                    <a:moveTo>
                      <a:pt x="542" y="0"/>
                    </a:moveTo>
                    <a:cubicBezTo>
                      <a:pt x="45190" y="0"/>
                      <a:pt x="89839" y="0"/>
                      <a:pt x="134546" y="0"/>
                    </a:cubicBezTo>
                    <a:cubicBezTo>
                      <a:pt x="253725" y="0"/>
                      <a:pt x="372905" y="0"/>
                      <a:pt x="492084" y="0"/>
                    </a:cubicBezTo>
                    <a:cubicBezTo>
                      <a:pt x="663764" y="0"/>
                      <a:pt x="835503" y="0"/>
                      <a:pt x="1007182" y="0"/>
                    </a:cubicBezTo>
                    <a:cubicBezTo>
                      <a:pt x="1209389" y="0"/>
                      <a:pt x="1411538" y="0"/>
                      <a:pt x="1613745" y="0"/>
                    </a:cubicBezTo>
                    <a:cubicBezTo>
                      <a:pt x="1824389" y="0"/>
                      <a:pt x="2035034" y="0"/>
                      <a:pt x="2245737" y="0"/>
                    </a:cubicBezTo>
                    <a:cubicBezTo>
                      <a:pt x="2442847" y="0"/>
                      <a:pt x="2639956" y="0"/>
                      <a:pt x="2837066" y="0"/>
                    </a:cubicBezTo>
                    <a:cubicBezTo>
                      <a:pt x="2998608" y="0"/>
                      <a:pt x="3160151" y="0"/>
                      <a:pt x="3321694" y="0"/>
                    </a:cubicBezTo>
                    <a:cubicBezTo>
                      <a:pt x="3425639" y="0"/>
                      <a:pt x="3529585" y="0"/>
                      <a:pt x="3633589" y="0"/>
                    </a:cubicBezTo>
                    <a:cubicBezTo>
                      <a:pt x="3876459" y="0"/>
                      <a:pt x="4070932" y="163008"/>
                      <a:pt x="4075737" y="412441"/>
                    </a:cubicBezTo>
                    <a:cubicBezTo>
                      <a:pt x="4076557" y="454160"/>
                      <a:pt x="4078784" y="577090"/>
                      <a:pt x="3989956" y="684316"/>
                    </a:cubicBezTo>
                    <a:cubicBezTo>
                      <a:pt x="3873706" y="824590"/>
                      <a:pt x="3680522" y="822187"/>
                      <a:pt x="3680522" y="822187"/>
                    </a:cubicBezTo>
                    <a:lnTo>
                      <a:pt x="3680522" y="759141"/>
                    </a:lnTo>
                    <a:cubicBezTo>
                      <a:pt x="3680522" y="759141"/>
                      <a:pt x="4022358" y="729785"/>
                      <a:pt x="4022358" y="411094"/>
                    </a:cubicBezTo>
                    <a:cubicBezTo>
                      <a:pt x="4022358" y="278379"/>
                      <a:pt x="3947065" y="155215"/>
                      <a:pt x="3825015" y="100781"/>
                    </a:cubicBezTo>
                    <a:cubicBezTo>
                      <a:pt x="3761265" y="72363"/>
                      <a:pt x="3695112" y="70605"/>
                      <a:pt x="3627026" y="70605"/>
                    </a:cubicBezTo>
                    <a:cubicBezTo>
                      <a:pt x="3521381" y="70605"/>
                      <a:pt x="3415679" y="70605"/>
                      <a:pt x="3310034" y="70605"/>
                    </a:cubicBezTo>
                    <a:cubicBezTo>
                      <a:pt x="3146206" y="70605"/>
                      <a:pt x="2982378" y="70605"/>
                      <a:pt x="2818550" y="70605"/>
                    </a:cubicBezTo>
                    <a:cubicBezTo>
                      <a:pt x="2619155" y="70605"/>
                      <a:pt x="2419760" y="70605"/>
                      <a:pt x="2220366" y="70605"/>
                    </a:cubicBezTo>
                    <a:cubicBezTo>
                      <a:pt x="2008022" y="70605"/>
                      <a:pt x="1795620" y="70605"/>
                      <a:pt x="1583276" y="70605"/>
                    </a:cubicBezTo>
                    <a:cubicBezTo>
                      <a:pt x="1380542" y="70605"/>
                      <a:pt x="1177749" y="70605"/>
                      <a:pt x="975014" y="70605"/>
                    </a:cubicBezTo>
                    <a:cubicBezTo>
                      <a:pt x="804448" y="70605"/>
                      <a:pt x="633881" y="70605"/>
                      <a:pt x="463374" y="70605"/>
                    </a:cubicBezTo>
                    <a:cubicBezTo>
                      <a:pt x="347592" y="70605"/>
                      <a:pt x="231870" y="70605"/>
                      <a:pt x="116088" y="70605"/>
                    </a:cubicBezTo>
                    <a:cubicBezTo>
                      <a:pt x="77417" y="70605"/>
                      <a:pt x="38686" y="70605"/>
                      <a:pt x="14" y="70605"/>
                    </a:cubicBezTo>
                    <a:cubicBezTo>
                      <a:pt x="-103" y="70605"/>
                      <a:pt x="542" y="0"/>
                      <a:pt x="542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xmlns="" id="{718AAD05-C8E4-4B07-B9F4-B0897C0F5DC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034031" y="2672752"/>
                <a:ext cx="491058" cy="49105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xmlns="" id="{DB291E29-64F3-45B5-9F4C-DAC755DA451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034031" y="3559175"/>
                <a:ext cx="491058" cy="491058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85800">
                  <a:buClrTx/>
                  <a:defRPr/>
                </a:pPr>
                <a:endParaRPr lang="en-US" sz="1350" kern="1200" dirty="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grpSp>
            <p:nvGrpSpPr>
              <p:cNvPr id="144" name="Graphic 142">
                <a:extLst>
                  <a:ext uri="{FF2B5EF4-FFF2-40B4-BE49-F238E27FC236}">
                    <a16:creationId xmlns:a16="http://schemas.microsoft.com/office/drawing/2014/main" xmlns="" id="{B5B167F9-9C8E-4D10-B949-D0A16D482DC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106246" y="2744966"/>
                <a:ext cx="346629" cy="346629"/>
                <a:chOff x="2286000" y="1143000"/>
                <a:chExt cx="4572000" cy="4572000"/>
              </a:xfrm>
              <a:solidFill>
                <a:schemeClr val="bg1"/>
              </a:solidFill>
            </p:grpSpPr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xmlns="" id="{559B8476-0FBC-418A-86F2-E265E5E0B1D2}"/>
                    </a:ext>
                  </a:extLst>
                </p:cNvPr>
                <p:cNvSpPr/>
                <p:nvPr/>
              </p:nvSpPr>
              <p:spPr>
                <a:xfrm>
                  <a:off x="2286000" y="1143000"/>
                  <a:ext cx="4572000" cy="4572000"/>
                </a:xfrm>
                <a:custGeom>
                  <a:avLst/>
                  <a:gdLst>
                    <a:gd name="connsiteX0" fmla="*/ 4495800 w 4572000"/>
                    <a:gd name="connsiteY0" fmla="*/ 533400 h 4572000"/>
                    <a:gd name="connsiteX1" fmla="*/ 609600 w 4572000"/>
                    <a:gd name="connsiteY1" fmla="*/ 533400 h 4572000"/>
                    <a:gd name="connsiteX2" fmla="*/ 609600 w 4572000"/>
                    <a:gd name="connsiteY2" fmla="*/ 76200 h 4572000"/>
                    <a:gd name="connsiteX3" fmla="*/ 533400 w 4572000"/>
                    <a:gd name="connsiteY3" fmla="*/ 0 h 4572000"/>
                    <a:gd name="connsiteX4" fmla="*/ 0 w 4572000"/>
                    <a:gd name="connsiteY4" fmla="*/ 533400 h 4572000"/>
                    <a:gd name="connsiteX5" fmla="*/ 0 w 4572000"/>
                    <a:gd name="connsiteY5" fmla="*/ 3657600 h 4572000"/>
                    <a:gd name="connsiteX6" fmla="*/ 381000 w 4572000"/>
                    <a:gd name="connsiteY6" fmla="*/ 4038600 h 4572000"/>
                    <a:gd name="connsiteX7" fmla="*/ 3962400 w 4572000"/>
                    <a:gd name="connsiteY7" fmla="*/ 4038600 h 4572000"/>
                    <a:gd name="connsiteX8" fmla="*/ 3962400 w 4572000"/>
                    <a:gd name="connsiteY8" fmla="*/ 4495800 h 4572000"/>
                    <a:gd name="connsiteX9" fmla="*/ 4038600 w 4572000"/>
                    <a:gd name="connsiteY9" fmla="*/ 4572000 h 4572000"/>
                    <a:gd name="connsiteX10" fmla="*/ 4572000 w 4572000"/>
                    <a:gd name="connsiteY10" fmla="*/ 4038600 h 4572000"/>
                    <a:gd name="connsiteX11" fmla="*/ 4572000 w 4572000"/>
                    <a:gd name="connsiteY11" fmla="*/ 609600 h 4572000"/>
                    <a:gd name="connsiteX12" fmla="*/ 4495800 w 4572000"/>
                    <a:gd name="connsiteY12" fmla="*/ 533400 h 4572000"/>
                    <a:gd name="connsiteX13" fmla="*/ 457200 w 4572000"/>
                    <a:gd name="connsiteY13" fmla="*/ 160020 h 4572000"/>
                    <a:gd name="connsiteX14" fmla="*/ 457200 w 4572000"/>
                    <a:gd name="connsiteY14" fmla="*/ 533400 h 4572000"/>
                    <a:gd name="connsiteX15" fmla="*/ 152400 w 4572000"/>
                    <a:gd name="connsiteY15" fmla="*/ 533400 h 4572000"/>
                    <a:gd name="connsiteX16" fmla="*/ 457200 w 4572000"/>
                    <a:gd name="connsiteY16" fmla="*/ 160020 h 4572000"/>
                    <a:gd name="connsiteX17" fmla="*/ 3962400 w 4572000"/>
                    <a:gd name="connsiteY17" fmla="*/ 2897124 h 4572000"/>
                    <a:gd name="connsiteX18" fmla="*/ 3581400 w 4572000"/>
                    <a:gd name="connsiteY18" fmla="*/ 3259074 h 4572000"/>
                    <a:gd name="connsiteX19" fmla="*/ 2971800 w 4572000"/>
                    <a:gd name="connsiteY19" fmla="*/ 2362200 h 4572000"/>
                    <a:gd name="connsiteX20" fmla="*/ 3579251 w 4572000"/>
                    <a:gd name="connsiteY20" fmla="*/ 1752585 h 4572000"/>
                    <a:gd name="connsiteX21" fmla="*/ 3962400 w 4572000"/>
                    <a:gd name="connsiteY21" fmla="*/ 1887474 h 4572000"/>
                    <a:gd name="connsiteX22" fmla="*/ 4419600 w 4572000"/>
                    <a:gd name="connsiteY22" fmla="*/ 4038600 h 4572000"/>
                    <a:gd name="connsiteX23" fmla="*/ 4114800 w 4572000"/>
                    <a:gd name="connsiteY23" fmla="*/ 4411980 h 4572000"/>
                    <a:gd name="connsiteX24" fmla="*/ 4114800 w 4572000"/>
                    <a:gd name="connsiteY24" fmla="*/ 1363218 h 4572000"/>
                    <a:gd name="connsiteX25" fmla="*/ 4419600 w 4572000"/>
                    <a:gd name="connsiteY25" fmla="*/ 1134618 h 4572000"/>
                    <a:gd name="connsiteX26" fmla="*/ 4038600 w 4572000"/>
                    <a:gd name="connsiteY26" fmla="*/ 1219200 h 4572000"/>
                    <a:gd name="connsiteX27" fmla="*/ 3962400 w 4572000"/>
                    <a:gd name="connsiteY27" fmla="*/ 1295400 h 4572000"/>
                    <a:gd name="connsiteX28" fmla="*/ 3962400 w 4572000"/>
                    <a:gd name="connsiteY28" fmla="*/ 1703070 h 4572000"/>
                    <a:gd name="connsiteX29" fmla="*/ 2922270 w 4572000"/>
                    <a:gd name="connsiteY29" fmla="*/ 1979066 h 4572000"/>
                    <a:gd name="connsiteX30" fmla="*/ 2819400 w 4572000"/>
                    <a:gd name="connsiteY30" fmla="*/ 2362200 h 4572000"/>
                    <a:gd name="connsiteX31" fmla="*/ 3539490 w 4572000"/>
                    <a:gd name="connsiteY31" fmla="*/ 3416046 h 4572000"/>
                    <a:gd name="connsiteX32" fmla="*/ 3623310 w 4572000"/>
                    <a:gd name="connsiteY32" fmla="*/ 3416046 h 4572000"/>
                    <a:gd name="connsiteX33" fmla="*/ 3962400 w 4572000"/>
                    <a:gd name="connsiteY33" fmla="*/ 3127248 h 4572000"/>
                    <a:gd name="connsiteX34" fmla="*/ 3962400 w 4572000"/>
                    <a:gd name="connsiteY34" fmla="*/ 3886200 h 4572000"/>
                    <a:gd name="connsiteX35" fmla="*/ 381000 w 4572000"/>
                    <a:gd name="connsiteY35" fmla="*/ 3886200 h 4572000"/>
                    <a:gd name="connsiteX36" fmla="*/ 152400 w 4572000"/>
                    <a:gd name="connsiteY36" fmla="*/ 3657600 h 4572000"/>
                    <a:gd name="connsiteX37" fmla="*/ 152400 w 4572000"/>
                    <a:gd name="connsiteY37" fmla="*/ 685800 h 4572000"/>
                    <a:gd name="connsiteX38" fmla="*/ 4419600 w 4572000"/>
                    <a:gd name="connsiteY38" fmla="*/ 685800 h 4572000"/>
                    <a:gd name="connsiteX39" fmla="*/ 4038600 w 4572000"/>
                    <a:gd name="connsiteY39" fmla="*/ 1219200 h 457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4572000" h="4572000">
                      <a:moveTo>
                        <a:pt x="4495800" y="533400"/>
                      </a:moveTo>
                      <a:lnTo>
                        <a:pt x="609600" y="533400"/>
                      </a:lnTo>
                      <a:lnTo>
                        <a:pt x="609600" y="76200"/>
                      </a:lnTo>
                      <a:cubicBezTo>
                        <a:pt x="609600" y="34116"/>
                        <a:pt x="575485" y="0"/>
                        <a:pt x="533400" y="0"/>
                      </a:cubicBezTo>
                      <a:cubicBezTo>
                        <a:pt x="238950" y="336"/>
                        <a:pt x="336" y="238950"/>
                        <a:pt x="0" y="533400"/>
                      </a:cubicBezTo>
                      <a:lnTo>
                        <a:pt x="0" y="3657600"/>
                      </a:lnTo>
                      <a:cubicBezTo>
                        <a:pt x="0" y="3868019"/>
                        <a:pt x="170580" y="4038600"/>
                        <a:pt x="381000" y="4038600"/>
                      </a:cubicBezTo>
                      <a:lnTo>
                        <a:pt x="3962400" y="4038600"/>
                      </a:lnTo>
                      <a:lnTo>
                        <a:pt x="3962400" y="4495800"/>
                      </a:lnTo>
                      <a:cubicBezTo>
                        <a:pt x="3962400" y="4537885"/>
                        <a:pt x="3996515" y="4572000"/>
                        <a:pt x="4038600" y="4572000"/>
                      </a:cubicBezTo>
                      <a:cubicBezTo>
                        <a:pt x="4333052" y="4571665"/>
                        <a:pt x="4571665" y="4333052"/>
                        <a:pt x="4572000" y="4038600"/>
                      </a:cubicBezTo>
                      <a:lnTo>
                        <a:pt x="4572000" y="609600"/>
                      </a:lnTo>
                      <a:cubicBezTo>
                        <a:pt x="4572000" y="567516"/>
                        <a:pt x="4537885" y="533400"/>
                        <a:pt x="4495800" y="533400"/>
                      </a:cubicBezTo>
                      <a:close/>
                      <a:moveTo>
                        <a:pt x="457200" y="160020"/>
                      </a:moveTo>
                      <a:lnTo>
                        <a:pt x="457200" y="533400"/>
                      </a:lnTo>
                      <a:lnTo>
                        <a:pt x="152400" y="533400"/>
                      </a:lnTo>
                      <a:cubicBezTo>
                        <a:pt x="152629" y="352417"/>
                        <a:pt x="279927" y="196476"/>
                        <a:pt x="457200" y="160020"/>
                      </a:cubicBezTo>
                      <a:close/>
                      <a:moveTo>
                        <a:pt x="3962400" y="2897124"/>
                      </a:moveTo>
                      <a:cubicBezTo>
                        <a:pt x="3850637" y="3032859"/>
                        <a:pt x="3722682" y="3154413"/>
                        <a:pt x="3581400" y="3259074"/>
                      </a:cubicBezTo>
                      <a:cubicBezTo>
                        <a:pt x="3436620" y="3151632"/>
                        <a:pt x="2971800" y="2774442"/>
                        <a:pt x="2971800" y="2362200"/>
                      </a:cubicBezTo>
                      <a:cubicBezTo>
                        <a:pt x="2971198" y="2026120"/>
                        <a:pt x="3243164" y="1753179"/>
                        <a:pt x="3579251" y="1752585"/>
                      </a:cubicBezTo>
                      <a:cubicBezTo>
                        <a:pt x="3718644" y="1752333"/>
                        <a:pt x="3853899" y="1799951"/>
                        <a:pt x="3962400" y="1887474"/>
                      </a:cubicBezTo>
                      <a:close/>
                      <a:moveTo>
                        <a:pt x="4419600" y="4038600"/>
                      </a:moveTo>
                      <a:cubicBezTo>
                        <a:pt x="4419372" y="4219583"/>
                        <a:pt x="4292072" y="4375526"/>
                        <a:pt x="4114800" y="4411980"/>
                      </a:cubicBezTo>
                      <a:lnTo>
                        <a:pt x="4114800" y="1363218"/>
                      </a:lnTo>
                      <a:cubicBezTo>
                        <a:pt x="4241254" y="1327503"/>
                        <a:pt x="4349908" y="1246015"/>
                        <a:pt x="4419600" y="1134618"/>
                      </a:cubicBezTo>
                      <a:close/>
                      <a:moveTo>
                        <a:pt x="4038600" y="1219200"/>
                      </a:moveTo>
                      <a:cubicBezTo>
                        <a:pt x="3996515" y="1219200"/>
                        <a:pt x="3962400" y="1253315"/>
                        <a:pt x="3962400" y="1295400"/>
                      </a:cubicBezTo>
                      <a:lnTo>
                        <a:pt x="3962400" y="1703070"/>
                      </a:lnTo>
                      <a:cubicBezTo>
                        <a:pt x="3598964" y="1492057"/>
                        <a:pt x="3133283" y="1615623"/>
                        <a:pt x="2922270" y="1979066"/>
                      </a:cubicBezTo>
                      <a:cubicBezTo>
                        <a:pt x="2854711" y="2095431"/>
                        <a:pt x="2819210" y="2227639"/>
                        <a:pt x="2819400" y="2362200"/>
                      </a:cubicBezTo>
                      <a:cubicBezTo>
                        <a:pt x="2819400" y="2929890"/>
                        <a:pt x="3509772" y="3396234"/>
                        <a:pt x="3539490" y="3416046"/>
                      </a:cubicBezTo>
                      <a:cubicBezTo>
                        <a:pt x="3564766" y="3433313"/>
                        <a:pt x="3598035" y="3433313"/>
                        <a:pt x="3623310" y="3416046"/>
                      </a:cubicBezTo>
                      <a:cubicBezTo>
                        <a:pt x="3745581" y="3331190"/>
                        <a:pt x="3859164" y="3234454"/>
                        <a:pt x="3962400" y="3127248"/>
                      </a:cubicBezTo>
                      <a:lnTo>
                        <a:pt x="3962400" y="3886200"/>
                      </a:lnTo>
                      <a:lnTo>
                        <a:pt x="381000" y="3886200"/>
                      </a:lnTo>
                      <a:cubicBezTo>
                        <a:pt x="254904" y="3885827"/>
                        <a:pt x="152776" y="3783696"/>
                        <a:pt x="152400" y="3657600"/>
                      </a:cubicBezTo>
                      <a:lnTo>
                        <a:pt x="152400" y="685800"/>
                      </a:lnTo>
                      <a:lnTo>
                        <a:pt x="4419600" y="685800"/>
                      </a:lnTo>
                      <a:cubicBezTo>
                        <a:pt x="4419600" y="913638"/>
                        <a:pt x="4231386" y="1219200"/>
                        <a:pt x="4038600" y="1219200"/>
                      </a:cubicBezTo>
                      <a:close/>
                    </a:path>
                  </a:pathLst>
                </a:custGeom>
                <a:grpFill/>
                <a:ln w="76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xmlns="" id="{B3130E09-F7EC-41B9-9CFE-118894603ACC}"/>
                    </a:ext>
                  </a:extLst>
                </p:cNvPr>
                <p:cNvSpPr/>
                <p:nvPr/>
              </p:nvSpPr>
              <p:spPr>
                <a:xfrm>
                  <a:off x="2971800" y="2362200"/>
                  <a:ext cx="762000" cy="762000"/>
                </a:xfrm>
                <a:custGeom>
                  <a:avLst/>
                  <a:gdLst>
                    <a:gd name="connsiteX0" fmla="*/ 762000 w 762000"/>
                    <a:gd name="connsiteY0" fmla="*/ 381000 h 762000"/>
                    <a:gd name="connsiteX1" fmla="*/ 381000 w 762000"/>
                    <a:gd name="connsiteY1" fmla="*/ 0 h 762000"/>
                    <a:gd name="connsiteX2" fmla="*/ 0 w 762000"/>
                    <a:gd name="connsiteY2" fmla="*/ 381000 h 762000"/>
                    <a:gd name="connsiteX3" fmla="*/ 381000 w 762000"/>
                    <a:gd name="connsiteY3" fmla="*/ 762000 h 762000"/>
                    <a:gd name="connsiteX4" fmla="*/ 762000 w 762000"/>
                    <a:gd name="connsiteY4" fmla="*/ 381000 h 762000"/>
                    <a:gd name="connsiteX5" fmla="*/ 152400 w 762000"/>
                    <a:gd name="connsiteY5" fmla="*/ 381000 h 762000"/>
                    <a:gd name="connsiteX6" fmla="*/ 381000 w 762000"/>
                    <a:gd name="connsiteY6" fmla="*/ 152400 h 762000"/>
                    <a:gd name="connsiteX7" fmla="*/ 609600 w 762000"/>
                    <a:gd name="connsiteY7" fmla="*/ 381000 h 762000"/>
                    <a:gd name="connsiteX8" fmla="*/ 381000 w 762000"/>
                    <a:gd name="connsiteY8" fmla="*/ 609600 h 762000"/>
                    <a:gd name="connsiteX9" fmla="*/ 152400 w 762000"/>
                    <a:gd name="connsiteY9" fmla="*/ 38100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762000">
                      <a:moveTo>
                        <a:pt x="762000" y="381000"/>
                      </a:moveTo>
                      <a:cubicBezTo>
                        <a:pt x="762000" y="170581"/>
                        <a:pt x="591419" y="0"/>
                        <a:pt x="381000" y="0"/>
                      </a:cubicBezTo>
                      <a:cubicBezTo>
                        <a:pt x="170581" y="0"/>
                        <a:pt x="0" y="170581"/>
                        <a:pt x="0" y="381000"/>
                      </a:cubicBezTo>
                      <a:cubicBezTo>
                        <a:pt x="0" y="591419"/>
                        <a:pt x="170581" y="762000"/>
                        <a:pt x="381000" y="762000"/>
                      </a:cubicBezTo>
                      <a:cubicBezTo>
                        <a:pt x="591320" y="761749"/>
                        <a:pt x="761749" y="591320"/>
                        <a:pt x="762000" y="381000"/>
                      </a:cubicBezTo>
                      <a:close/>
                      <a:moveTo>
                        <a:pt x="152400" y="381000"/>
                      </a:moveTo>
                      <a:cubicBezTo>
                        <a:pt x="152400" y="254744"/>
                        <a:pt x="254744" y="152400"/>
                        <a:pt x="381000" y="152400"/>
                      </a:cubicBezTo>
                      <a:cubicBezTo>
                        <a:pt x="507256" y="152400"/>
                        <a:pt x="609600" y="254744"/>
                        <a:pt x="609600" y="381000"/>
                      </a:cubicBezTo>
                      <a:cubicBezTo>
                        <a:pt x="609600" y="507256"/>
                        <a:pt x="507256" y="609600"/>
                        <a:pt x="381000" y="609600"/>
                      </a:cubicBezTo>
                      <a:cubicBezTo>
                        <a:pt x="254744" y="609600"/>
                        <a:pt x="152400" y="507256"/>
                        <a:pt x="152400" y="381000"/>
                      </a:cubicBezTo>
                      <a:close/>
                    </a:path>
                  </a:pathLst>
                </a:custGeom>
                <a:grpFill/>
                <a:ln w="76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xmlns="" id="{70F2DC02-8215-4243-BC68-1E3DFD6D4915}"/>
                    </a:ext>
                  </a:extLst>
                </p:cNvPr>
                <p:cNvSpPr/>
                <p:nvPr/>
              </p:nvSpPr>
              <p:spPr>
                <a:xfrm>
                  <a:off x="2590800" y="1981200"/>
                  <a:ext cx="1524000" cy="1828811"/>
                </a:xfrm>
                <a:custGeom>
                  <a:avLst/>
                  <a:gdLst>
                    <a:gd name="connsiteX0" fmla="*/ 719709 w 1524000"/>
                    <a:gd name="connsiteY0" fmla="*/ 1815999 h 1828811"/>
                    <a:gd name="connsiteX1" fmla="*/ 804291 w 1524000"/>
                    <a:gd name="connsiteY1" fmla="*/ 1815999 h 1828811"/>
                    <a:gd name="connsiteX2" fmla="*/ 1524000 w 1524000"/>
                    <a:gd name="connsiteY2" fmla="*/ 762000 h 1828811"/>
                    <a:gd name="connsiteX3" fmla="*/ 762000 w 1524000"/>
                    <a:gd name="connsiteY3" fmla="*/ 0 h 1828811"/>
                    <a:gd name="connsiteX4" fmla="*/ 0 w 1524000"/>
                    <a:gd name="connsiteY4" fmla="*/ 762000 h 1828811"/>
                    <a:gd name="connsiteX5" fmla="*/ 719709 w 1524000"/>
                    <a:gd name="connsiteY5" fmla="*/ 1815999 h 1828811"/>
                    <a:gd name="connsiteX6" fmla="*/ 762000 w 1524000"/>
                    <a:gd name="connsiteY6" fmla="*/ 152400 h 1828811"/>
                    <a:gd name="connsiteX7" fmla="*/ 1371600 w 1524000"/>
                    <a:gd name="connsiteY7" fmla="*/ 762000 h 1828811"/>
                    <a:gd name="connsiteX8" fmla="*/ 762000 w 1524000"/>
                    <a:gd name="connsiteY8" fmla="*/ 1658950 h 1828811"/>
                    <a:gd name="connsiteX9" fmla="*/ 152400 w 1524000"/>
                    <a:gd name="connsiteY9" fmla="*/ 762000 h 1828811"/>
                    <a:gd name="connsiteX10" fmla="*/ 762000 w 1524000"/>
                    <a:gd name="connsiteY10" fmla="*/ 152400 h 1828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24000" h="1828811">
                      <a:moveTo>
                        <a:pt x="719709" y="1815999"/>
                      </a:moveTo>
                      <a:cubicBezTo>
                        <a:pt x="745312" y="1833082"/>
                        <a:pt x="778688" y="1833082"/>
                        <a:pt x="804291" y="1815999"/>
                      </a:cubicBezTo>
                      <a:cubicBezTo>
                        <a:pt x="833628" y="1796415"/>
                        <a:pt x="1524000" y="1329690"/>
                        <a:pt x="1524000" y="762000"/>
                      </a:cubicBezTo>
                      <a:cubicBezTo>
                        <a:pt x="1524000" y="341163"/>
                        <a:pt x="1182837" y="0"/>
                        <a:pt x="762000" y="0"/>
                      </a:cubicBezTo>
                      <a:cubicBezTo>
                        <a:pt x="341163" y="0"/>
                        <a:pt x="0" y="341163"/>
                        <a:pt x="0" y="762000"/>
                      </a:cubicBezTo>
                      <a:cubicBezTo>
                        <a:pt x="0" y="1329690"/>
                        <a:pt x="690372" y="1796415"/>
                        <a:pt x="719709" y="1815999"/>
                      </a:cubicBezTo>
                      <a:close/>
                      <a:moveTo>
                        <a:pt x="762000" y="152400"/>
                      </a:moveTo>
                      <a:cubicBezTo>
                        <a:pt x="1098515" y="152781"/>
                        <a:pt x="1371219" y="425486"/>
                        <a:pt x="1371600" y="762000"/>
                      </a:cubicBezTo>
                      <a:cubicBezTo>
                        <a:pt x="1371600" y="1174547"/>
                        <a:pt x="906780" y="1551661"/>
                        <a:pt x="762000" y="1658950"/>
                      </a:cubicBezTo>
                      <a:cubicBezTo>
                        <a:pt x="617220" y="1551661"/>
                        <a:pt x="152400" y="1174547"/>
                        <a:pt x="152400" y="762000"/>
                      </a:cubicBezTo>
                      <a:cubicBezTo>
                        <a:pt x="152778" y="425486"/>
                        <a:pt x="425486" y="152781"/>
                        <a:pt x="762000" y="152400"/>
                      </a:cubicBezTo>
                      <a:close/>
                    </a:path>
                  </a:pathLst>
                </a:custGeom>
                <a:grpFill/>
                <a:ln w="76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xmlns="" id="{87B11EFA-2EE7-4374-8D6F-31D081021113}"/>
                    </a:ext>
                  </a:extLst>
                </p:cNvPr>
                <p:cNvSpPr/>
                <p:nvPr/>
              </p:nvSpPr>
              <p:spPr>
                <a:xfrm>
                  <a:off x="5486400" y="3124200"/>
                  <a:ext cx="762000" cy="762000"/>
                </a:xfrm>
                <a:custGeom>
                  <a:avLst/>
                  <a:gdLst>
                    <a:gd name="connsiteX0" fmla="*/ 381000 w 762000"/>
                    <a:gd name="connsiteY0" fmla="*/ 0 h 762000"/>
                    <a:gd name="connsiteX1" fmla="*/ 0 w 762000"/>
                    <a:gd name="connsiteY1" fmla="*/ 381000 h 762000"/>
                    <a:gd name="connsiteX2" fmla="*/ 381000 w 762000"/>
                    <a:gd name="connsiteY2" fmla="*/ 762000 h 762000"/>
                    <a:gd name="connsiteX3" fmla="*/ 762000 w 762000"/>
                    <a:gd name="connsiteY3" fmla="*/ 381000 h 762000"/>
                    <a:gd name="connsiteX4" fmla="*/ 381000 w 762000"/>
                    <a:gd name="connsiteY4" fmla="*/ 0 h 762000"/>
                    <a:gd name="connsiteX5" fmla="*/ 381000 w 762000"/>
                    <a:gd name="connsiteY5" fmla="*/ 609600 h 762000"/>
                    <a:gd name="connsiteX6" fmla="*/ 152400 w 762000"/>
                    <a:gd name="connsiteY6" fmla="*/ 381000 h 762000"/>
                    <a:gd name="connsiteX7" fmla="*/ 381000 w 762000"/>
                    <a:gd name="connsiteY7" fmla="*/ 152400 h 762000"/>
                    <a:gd name="connsiteX8" fmla="*/ 609600 w 762000"/>
                    <a:gd name="connsiteY8" fmla="*/ 381000 h 762000"/>
                    <a:gd name="connsiteX9" fmla="*/ 381000 w 762000"/>
                    <a:gd name="connsiteY9" fmla="*/ 60960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762000">
                      <a:moveTo>
                        <a:pt x="381000" y="0"/>
                      </a:moveTo>
                      <a:cubicBezTo>
                        <a:pt x="170581" y="0"/>
                        <a:pt x="0" y="170581"/>
                        <a:pt x="0" y="381000"/>
                      </a:cubicBezTo>
                      <a:cubicBezTo>
                        <a:pt x="0" y="591419"/>
                        <a:pt x="170581" y="762000"/>
                        <a:pt x="381000" y="762000"/>
                      </a:cubicBezTo>
                      <a:cubicBezTo>
                        <a:pt x="591419" y="762000"/>
                        <a:pt x="762000" y="591419"/>
                        <a:pt x="762000" y="381000"/>
                      </a:cubicBezTo>
                      <a:cubicBezTo>
                        <a:pt x="761749" y="170680"/>
                        <a:pt x="591320" y="251"/>
                        <a:pt x="381000" y="0"/>
                      </a:cubicBezTo>
                      <a:close/>
                      <a:moveTo>
                        <a:pt x="381000" y="609600"/>
                      </a:moveTo>
                      <a:cubicBezTo>
                        <a:pt x="254744" y="609600"/>
                        <a:pt x="152400" y="507256"/>
                        <a:pt x="152400" y="381000"/>
                      </a:cubicBezTo>
                      <a:cubicBezTo>
                        <a:pt x="152400" y="254744"/>
                        <a:pt x="254744" y="152400"/>
                        <a:pt x="381000" y="152400"/>
                      </a:cubicBezTo>
                      <a:cubicBezTo>
                        <a:pt x="507256" y="152400"/>
                        <a:pt x="609600" y="254744"/>
                        <a:pt x="609600" y="381000"/>
                      </a:cubicBezTo>
                      <a:cubicBezTo>
                        <a:pt x="609600" y="507256"/>
                        <a:pt x="507256" y="609600"/>
                        <a:pt x="381000" y="609600"/>
                      </a:cubicBezTo>
                      <a:close/>
                    </a:path>
                  </a:pathLst>
                </a:custGeom>
                <a:grpFill/>
                <a:ln w="76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xmlns="" id="{E6576EB5-428E-4C0B-81A3-1F9B71834742}"/>
                    </a:ext>
                  </a:extLst>
                </p:cNvPr>
                <p:cNvSpPr/>
                <p:nvPr/>
              </p:nvSpPr>
              <p:spPr>
                <a:xfrm>
                  <a:off x="2667000" y="3962400"/>
                  <a:ext cx="3429000" cy="914400"/>
                </a:xfrm>
                <a:custGeom>
                  <a:avLst/>
                  <a:gdLst>
                    <a:gd name="connsiteX0" fmla="*/ 3429000 w 3429000"/>
                    <a:gd name="connsiteY0" fmla="*/ 762000 h 914400"/>
                    <a:gd name="connsiteX1" fmla="*/ 3429000 w 3429000"/>
                    <a:gd name="connsiteY1" fmla="*/ 914400 h 914400"/>
                    <a:gd name="connsiteX2" fmla="*/ 2095500 w 3429000"/>
                    <a:gd name="connsiteY2" fmla="*/ 914400 h 914400"/>
                    <a:gd name="connsiteX3" fmla="*/ 1828800 w 3429000"/>
                    <a:gd name="connsiteY3" fmla="*/ 647700 h 914400"/>
                    <a:gd name="connsiteX4" fmla="*/ 1714500 w 3429000"/>
                    <a:gd name="connsiteY4" fmla="*/ 533400 h 914400"/>
                    <a:gd name="connsiteX5" fmla="*/ 266700 w 3429000"/>
                    <a:gd name="connsiteY5" fmla="*/ 533400 h 914400"/>
                    <a:gd name="connsiteX6" fmla="*/ 0 w 3429000"/>
                    <a:gd name="connsiteY6" fmla="*/ 266700 h 914400"/>
                    <a:gd name="connsiteX7" fmla="*/ 266700 w 3429000"/>
                    <a:gd name="connsiteY7" fmla="*/ 0 h 914400"/>
                    <a:gd name="connsiteX8" fmla="*/ 990600 w 3429000"/>
                    <a:gd name="connsiteY8" fmla="*/ 0 h 914400"/>
                    <a:gd name="connsiteX9" fmla="*/ 990600 w 3429000"/>
                    <a:gd name="connsiteY9" fmla="*/ 152400 h 914400"/>
                    <a:gd name="connsiteX10" fmla="*/ 266700 w 3429000"/>
                    <a:gd name="connsiteY10" fmla="*/ 152400 h 914400"/>
                    <a:gd name="connsiteX11" fmla="*/ 152400 w 3429000"/>
                    <a:gd name="connsiteY11" fmla="*/ 266700 h 914400"/>
                    <a:gd name="connsiteX12" fmla="*/ 266700 w 3429000"/>
                    <a:gd name="connsiteY12" fmla="*/ 381000 h 914400"/>
                    <a:gd name="connsiteX13" fmla="*/ 1714500 w 3429000"/>
                    <a:gd name="connsiteY13" fmla="*/ 381000 h 914400"/>
                    <a:gd name="connsiteX14" fmla="*/ 1981200 w 3429000"/>
                    <a:gd name="connsiteY14" fmla="*/ 647700 h 914400"/>
                    <a:gd name="connsiteX15" fmla="*/ 2095500 w 3429000"/>
                    <a:gd name="connsiteY15" fmla="*/ 762000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429000" h="914400">
                      <a:moveTo>
                        <a:pt x="3429000" y="762000"/>
                      </a:moveTo>
                      <a:lnTo>
                        <a:pt x="3429000" y="914400"/>
                      </a:lnTo>
                      <a:lnTo>
                        <a:pt x="2095500" y="914400"/>
                      </a:lnTo>
                      <a:cubicBezTo>
                        <a:pt x="1948206" y="914400"/>
                        <a:pt x="1828800" y="794995"/>
                        <a:pt x="1828800" y="647700"/>
                      </a:cubicBezTo>
                      <a:cubicBezTo>
                        <a:pt x="1828800" y="584576"/>
                        <a:pt x="1777624" y="533400"/>
                        <a:pt x="1714500" y="533400"/>
                      </a:cubicBezTo>
                      <a:lnTo>
                        <a:pt x="266700" y="533400"/>
                      </a:lnTo>
                      <a:cubicBezTo>
                        <a:pt x="119405" y="533400"/>
                        <a:pt x="0" y="413995"/>
                        <a:pt x="0" y="266700"/>
                      </a:cubicBezTo>
                      <a:cubicBezTo>
                        <a:pt x="0" y="119406"/>
                        <a:pt x="119405" y="0"/>
                        <a:pt x="266700" y="0"/>
                      </a:cubicBezTo>
                      <a:lnTo>
                        <a:pt x="990600" y="0"/>
                      </a:lnTo>
                      <a:lnTo>
                        <a:pt x="990600" y="152400"/>
                      </a:lnTo>
                      <a:lnTo>
                        <a:pt x="266700" y="152400"/>
                      </a:lnTo>
                      <a:cubicBezTo>
                        <a:pt x="203574" y="152400"/>
                        <a:pt x="152400" y="203576"/>
                        <a:pt x="152400" y="266700"/>
                      </a:cubicBezTo>
                      <a:cubicBezTo>
                        <a:pt x="152400" y="329824"/>
                        <a:pt x="203574" y="381000"/>
                        <a:pt x="266700" y="381000"/>
                      </a:cubicBezTo>
                      <a:lnTo>
                        <a:pt x="1714500" y="381000"/>
                      </a:lnTo>
                      <a:cubicBezTo>
                        <a:pt x="1861795" y="381000"/>
                        <a:pt x="1981200" y="500406"/>
                        <a:pt x="1981200" y="647700"/>
                      </a:cubicBezTo>
                      <a:cubicBezTo>
                        <a:pt x="1981200" y="710824"/>
                        <a:pt x="2032376" y="762000"/>
                        <a:pt x="2095500" y="762000"/>
                      </a:cubicBezTo>
                      <a:close/>
                    </a:path>
                  </a:pathLst>
                </a:custGeom>
                <a:grpFill/>
                <a:ln w="76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xmlns="" id="{9C43839F-DCC2-41BC-BBF3-CE654CEC2D29}"/>
                    </a:ext>
                  </a:extLst>
                </p:cNvPr>
                <p:cNvSpPr/>
                <p:nvPr/>
              </p:nvSpPr>
              <p:spPr>
                <a:xfrm>
                  <a:off x="4267200" y="1981200"/>
                  <a:ext cx="1828800" cy="609600"/>
                </a:xfrm>
                <a:custGeom>
                  <a:avLst/>
                  <a:gdLst>
                    <a:gd name="connsiteX0" fmla="*/ 76200 w 1828800"/>
                    <a:gd name="connsiteY0" fmla="*/ 609600 h 609600"/>
                    <a:gd name="connsiteX1" fmla="*/ 1752600 w 1828800"/>
                    <a:gd name="connsiteY1" fmla="*/ 609600 h 609600"/>
                    <a:gd name="connsiteX2" fmla="*/ 1828800 w 1828800"/>
                    <a:gd name="connsiteY2" fmla="*/ 533400 h 609600"/>
                    <a:gd name="connsiteX3" fmla="*/ 1828800 w 1828800"/>
                    <a:gd name="connsiteY3" fmla="*/ 76200 h 609600"/>
                    <a:gd name="connsiteX4" fmla="*/ 1752600 w 1828800"/>
                    <a:gd name="connsiteY4" fmla="*/ 0 h 609600"/>
                    <a:gd name="connsiteX5" fmla="*/ 76200 w 1828800"/>
                    <a:gd name="connsiteY5" fmla="*/ 0 h 609600"/>
                    <a:gd name="connsiteX6" fmla="*/ 0 w 1828800"/>
                    <a:gd name="connsiteY6" fmla="*/ 76200 h 609600"/>
                    <a:gd name="connsiteX7" fmla="*/ 0 w 1828800"/>
                    <a:gd name="connsiteY7" fmla="*/ 533400 h 609600"/>
                    <a:gd name="connsiteX8" fmla="*/ 76200 w 1828800"/>
                    <a:gd name="connsiteY8" fmla="*/ 609600 h 609600"/>
                    <a:gd name="connsiteX9" fmla="*/ 152400 w 1828800"/>
                    <a:gd name="connsiteY9" fmla="*/ 152400 h 609600"/>
                    <a:gd name="connsiteX10" fmla="*/ 1676400 w 1828800"/>
                    <a:gd name="connsiteY10" fmla="*/ 152400 h 609600"/>
                    <a:gd name="connsiteX11" fmla="*/ 1676400 w 1828800"/>
                    <a:gd name="connsiteY11" fmla="*/ 457200 h 609600"/>
                    <a:gd name="connsiteX12" fmla="*/ 152400 w 1828800"/>
                    <a:gd name="connsiteY12" fmla="*/ 457200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28800" h="609600">
                      <a:moveTo>
                        <a:pt x="76200" y="609600"/>
                      </a:moveTo>
                      <a:lnTo>
                        <a:pt x="1752600" y="609600"/>
                      </a:lnTo>
                      <a:cubicBezTo>
                        <a:pt x="1794685" y="609600"/>
                        <a:pt x="1828800" y="575485"/>
                        <a:pt x="1828800" y="533400"/>
                      </a:cubicBezTo>
                      <a:lnTo>
                        <a:pt x="1828800" y="76200"/>
                      </a:lnTo>
                      <a:cubicBezTo>
                        <a:pt x="1828800" y="34115"/>
                        <a:pt x="1794685" y="0"/>
                        <a:pt x="1752600" y="0"/>
                      </a:cubicBezTo>
                      <a:lnTo>
                        <a:pt x="76200" y="0"/>
                      </a:lnTo>
                      <a:cubicBezTo>
                        <a:pt x="34115" y="0"/>
                        <a:pt x="0" y="34115"/>
                        <a:pt x="0" y="76200"/>
                      </a:cubicBezTo>
                      <a:lnTo>
                        <a:pt x="0" y="533400"/>
                      </a:lnTo>
                      <a:cubicBezTo>
                        <a:pt x="0" y="575485"/>
                        <a:pt x="34115" y="609600"/>
                        <a:pt x="76200" y="609600"/>
                      </a:cubicBezTo>
                      <a:close/>
                      <a:moveTo>
                        <a:pt x="152400" y="152400"/>
                      </a:moveTo>
                      <a:lnTo>
                        <a:pt x="1676400" y="152400"/>
                      </a:lnTo>
                      <a:lnTo>
                        <a:pt x="1676400" y="457200"/>
                      </a:lnTo>
                      <a:lnTo>
                        <a:pt x="152400" y="457200"/>
                      </a:lnTo>
                      <a:close/>
                    </a:path>
                  </a:pathLst>
                </a:custGeom>
                <a:grpFill/>
                <a:ln w="76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xmlns="" id="{AF4D52A4-4562-447B-B626-18BF1D36BE48}"/>
                    </a:ext>
                  </a:extLst>
                </p:cNvPr>
                <p:cNvSpPr/>
                <p:nvPr/>
              </p:nvSpPr>
              <p:spPr>
                <a:xfrm>
                  <a:off x="4267200" y="2743200"/>
                  <a:ext cx="609600" cy="152400"/>
                </a:xfrm>
                <a:custGeom>
                  <a:avLst/>
                  <a:gdLst>
                    <a:gd name="connsiteX0" fmla="*/ 0 w 609600"/>
                    <a:gd name="connsiteY0" fmla="*/ 0 h 152400"/>
                    <a:gd name="connsiteX1" fmla="*/ 609600 w 609600"/>
                    <a:gd name="connsiteY1" fmla="*/ 0 h 152400"/>
                    <a:gd name="connsiteX2" fmla="*/ 609600 w 609600"/>
                    <a:gd name="connsiteY2" fmla="*/ 152400 h 152400"/>
                    <a:gd name="connsiteX3" fmla="*/ 0 w 609600"/>
                    <a:gd name="connsiteY3" fmla="*/ 1524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600" h="152400">
                      <a:moveTo>
                        <a:pt x="0" y="0"/>
                      </a:moveTo>
                      <a:lnTo>
                        <a:pt x="609600" y="0"/>
                      </a:lnTo>
                      <a:lnTo>
                        <a:pt x="609600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grpFill/>
                <a:ln w="76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xmlns="" id="{503B6773-76DD-48FE-B352-C4DB4C1676E1}"/>
                    </a:ext>
                  </a:extLst>
                </p:cNvPr>
                <p:cNvSpPr/>
                <p:nvPr/>
              </p:nvSpPr>
              <p:spPr>
                <a:xfrm>
                  <a:off x="4267200" y="3048000"/>
                  <a:ext cx="609600" cy="152400"/>
                </a:xfrm>
                <a:custGeom>
                  <a:avLst/>
                  <a:gdLst>
                    <a:gd name="connsiteX0" fmla="*/ 0 w 609600"/>
                    <a:gd name="connsiteY0" fmla="*/ 0 h 152400"/>
                    <a:gd name="connsiteX1" fmla="*/ 609600 w 609600"/>
                    <a:gd name="connsiteY1" fmla="*/ 0 h 152400"/>
                    <a:gd name="connsiteX2" fmla="*/ 609600 w 609600"/>
                    <a:gd name="connsiteY2" fmla="*/ 152400 h 152400"/>
                    <a:gd name="connsiteX3" fmla="*/ 0 w 609600"/>
                    <a:gd name="connsiteY3" fmla="*/ 1524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600" h="152400">
                      <a:moveTo>
                        <a:pt x="0" y="0"/>
                      </a:moveTo>
                      <a:lnTo>
                        <a:pt x="609600" y="0"/>
                      </a:lnTo>
                      <a:lnTo>
                        <a:pt x="609600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grpFill/>
                <a:ln w="76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xmlns="" id="{31A2DF33-0ADA-48DE-9BC2-D9C6B645FA49}"/>
                    </a:ext>
                  </a:extLst>
                </p:cNvPr>
                <p:cNvSpPr/>
                <p:nvPr/>
              </p:nvSpPr>
              <p:spPr>
                <a:xfrm>
                  <a:off x="4267200" y="3352800"/>
                  <a:ext cx="609600" cy="152400"/>
                </a:xfrm>
                <a:custGeom>
                  <a:avLst/>
                  <a:gdLst>
                    <a:gd name="connsiteX0" fmla="*/ 0 w 609600"/>
                    <a:gd name="connsiteY0" fmla="*/ 0 h 152400"/>
                    <a:gd name="connsiteX1" fmla="*/ 609600 w 609600"/>
                    <a:gd name="connsiteY1" fmla="*/ 0 h 152400"/>
                    <a:gd name="connsiteX2" fmla="*/ 609600 w 609600"/>
                    <a:gd name="connsiteY2" fmla="*/ 152400 h 152400"/>
                    <a:gd name="connsiteX3" fmla="*/ 0 w 609600"/>
                    <a:gd name="connsiteY3" fmla="*/ 1524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600" h="152400">
                      <a:moveTo>
                        <a:pt x="0" y="0"/>
                      </a:moveTo>
                      <a:lnTo>
                        <a:pt x="609600" y="0"/>
                      </a:lnTo>
                      <a:lnTo>
                        <a:pt x="609600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grpFill/>
                <a:ln w="76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xmlns="" id="{DB44EF87-F872-4CC4-AAB6-7014DA0E638B}"/>
                    </a:ext>
                  </a:extLst>
                </p:cNvPr>
                <p:cNvSpPr/>
                <p:nvPr/>
              </p:nvSpPr>
              <p:spPr>
                <a:xfrm>
                  <a:off x="4267200" y="3657600"/>
                  <a:ext cx="609600" cy="152400"/>
                </a:xfrm>
                <a:custGeom>
                  <a:avLst/>
                  <a:gdLst>
                    <a:gd name="connsiteX0" fmla="*/ 0 w 609600"/>
                    <a:gd name="connsiteY0" fmla="*/ 0 h 152400"/>
                    <a:gd name="connsiteX1" fmla="*/ 609600 w 609600"/>
                    <a:gd name="connsiteY1" fmla="*/ 0 h 152400"/>
                    <a:gd name="connsiteX2" fmla="*/ 609600 w 609600"/>
                    <a:gd name="connsiteY2" fmla="*/ 152400 h 152400"/>
                    <a:gd name="connsiteX3" fmla="*/ 0 w 609600"/>
                    <a:gd name="connsiteY3" fmla="*/ 1524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600" h="152400">
                      <a:moveTo>
                        <a:pt x="0" y="0"/>
                      </a:moveTo>
                      <a:lnTo>
                        <a:pt x="609600" y="0"/>
                      </a:lnTo>
                      <a:lnTo>
                        <a:pt x="609600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grpFill/>
                <a:ln w="76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xmlns="" id="{28A10951-6E07-4148-BF27-E01B27CB3EA3}"/>
                    </a:ext>
                  </a:extLst>
                </p:cNvPr>
                <p:cNvSpPr/>
                <p:nvPr/>
              </p:nvSpPr>
              <p:spPr>
                <a:xfrm>
                  <a:off x="4267200" y="3962400"/>
                  <a:ext cx="609600" cy="152400"/>
                </a:xfrm>
                <a:custGeom>
                  <a:avLst/>
                  <a:gdLst>
                    <a:gd name="connsiteX0" fmla="*/ 0 w 609600"/>
                    <a:gd name="connsiteY0" fmla="*/ 0 h 152400"/>
                    <a:gd name="connsiteX1" fmla="*/ 609600 w 609600"/>
                    <a:gd name="connsiteY1" fmla="*/ 0 h 152400"/>
                    <a:gd name="connsiteX2" fmla="*/ 609600 w 609600"/>
                    <a:gd name="connsiteY2" fmla="*/ 152400 h 152400"/>
                    <a:gd name="connsiteX3" fmla="*/ 0 w 609600"/>
                    <a:gd name="connsiteY3" fmla="*/ 1524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600" h="152400">
                      <a:moveTo>
                        <a:pt x="0" y="0"/>
                      </a:moveTo>
                      <a:lnTo>
                        <a:pt x="609600" y="0"/>
                      </a:lnTo>
                      <a:lnTo>
                        <a:pt x="609600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grpFill/>
                <a:ln w="76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xmlns="" id="{EFD00437-592C-467B-BE25-CD1B601E2F78}"/>
                    </a:ext>
                  </a:extLst>
                </p:cNvPr>
                <p:cNvSpPr/>
                <p:nvPr/>
              </p:nvSpPr>
              <p:spPr>
                <a:xfrm>
                  <a:off x="5029200" y="3962400"/>
                  <a:ext cx="152400" cy="152400"/>
                </a:xfrm>
                <a:custGeom>
                  <a:avLst/>
                  <a:gdLst>
                    <a:gd name="connsiteX0" fmla="*/ 0 w 152400"/>
                    <a:gd name="connsiteY0" fmla="*/ 0 h 152400"/>
                    <a:gd name="connsiteX1" fmla="*/ 152400 w 152400"/>
                    <a:gd name="connsiteY1" fmla="*/ 0 h 152400"/>
                    <a:gd name="connsiteX2" fmla="*/ 152400 w 152400"/>
                    <a:gd name="connsiteY2" fmla="*/ 152400 h 152400"/>
                    <a:gd name="connsiteX3" fmla="*/ 0 w 152400"/>
                    <a:gd name="connsiteY3" fmla="*/ 1524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52400">
                      <a:moveTo>
                        <a:pt x="0" y="0"/>
                      </a:moveTo>
                      <a:lnTo>
                        <a:pt x="152400" y="0"/>
                      </a:lnTo>
                      <a:lnTo>
                        <a:pt x="152400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grpFill/>
                <a:ln w="76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xmlns="" id="{8C420A5F-916B-4A20-AA90-551848AF8020}"/>
                    </a:ext>
                  </a:extLst>
                </p:cNvPr>
                <p:cNvSpPr/>
                <p:nvPr/>
              </p:nvSpPr>
              <p:spPr>
                <a:xfrm>
                  <a:off x="5029200" y="2743200"/>
                  <a:ext cx="152400" cy="152400"/>
                </a:xfrm>
                <a:custGeom>
                  <a:avLst/>
                  <a:gdLst>
                    <a:gd name="connsiteX0" fmla="*/ 0 w 152400"/>
                    <a:gd name="connsiteY0" fmla="*/ 0 h 152400"/>
                    <a:gd name="connsiteX1" fmla="*/ 152400 w 152400"/>
                    <a:gd name="connsiteY1" fmla="*/ 0 h 152400"/>
                    <a:gd name="connsiteX2" fmla="*/ 152400 w 152400"/>
                    <a:gd name="connsiteY2" fmla="*/ 152400 h 152400"/>
                    <a:gd name="connsiteX3" fmla="*/ 0 w 152400"/>
                    <a:gd name="connsiteY3" fmla="*/ 1524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52400">
                      <a:moveTo>
                        <a:pt x="0" y="0"/>
                      </a:moveTo>
                      <a:lnTo>
                        <a:pt x="152400" y="0"/>
                      </a:lnTo>
                      <a:lnTo>
                        <a:pt x="152400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grpFill/>
                <a:ln w="76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99" name="Graphic 2097">
                <a:extLst>
                  <a:ext uri="{FF2B5EF4-FFF2-40B4-BE49-F238E27FC236}">
                    <a16:creationId xmlns:a16="http://schemas.microsoft.com/office/drawing/2014/main" xmlns="" id="{FD68E12C-B153-4BD7-ADDC-F08E0F82D9A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109100" y="3631390"/>
                <a:ext cx="340922" cy="346629"/>
                <a:chOff x="2209800" y="1027252"/>
                <a:chExt cx="4724400" cy="4803495"/>
              </a:xfrm>
              <a:solidFill>
                <a:schemeClr val="bg1"/>
              </a:solidFill>
            </p:grpSpPr>
            <p:sp>
              <p:nvSpPr>
                <p:cNvPr id="2100" name="Freeform: Shape 2099">
                  <a:extLst>
                    <a:ext uri="{FF2B5EF4-FFF2-40B4-BE49-F238E27FC236}">
                      <a16:creationId xmlns:a16="http://schemas.microsoft.com/office/drawing/2014/main" xmlns="" id="{4FE07517-1105-4D67-9FDA-04A969E6D33D}"/>
                    </a:ext>
                  </a:extLst>
                </p:cNvPr>
                <p:cNvSpPr/>
                <p:nvPr/>
              </p:nvSpPr>
              <p:spPr>
                <a:xfrm>
                  <a:off x="4267200" y="2743200"/>
                  <a:ext cx="457200" cy="1371600"/>
                </a:xfrm>
                <a:custGeom>
                  <a:avLst/>
                  <a:gdLst>
                    <a:gd name="connsiteX0" fmla="*/ 304800 w 457200"/>
                    <a:gd name="connsiteY0" fmla="*/ 0 h 1371600"/>
                    <a:gd name="connsiteX1" fmla="*/ 152400 w 457200"/>
                    <a:gd name="connsiteY1" fmla="*/ 0 h 1371600"/>
                    <a:gd name="connsiteX2" fmla="*/ 152400 w 457200"/>
                    <a:gd name="connsiteY2" fmla="*/ 457200 h 1371600"/>
                    <a:gd name="connsiteX3" fmla="*/ 0 w 457200"/>
                    <a:gd name="connsiteY3" fmla="*/ 457200 h 1371600"/>
                    <a:gd name="connsiteX4" fmla="*/ 0 w 457200"/>
                    <a:gd name="connsiteY4" fmla="*/ 914400 h 1371600"/>
                    <a:gd name="connsiteX5" fmla="*/ 152400 w 457200"/>
                    <a:gd name="connsiteY5" fmla="*/ 914400 h 1371600"/>
                    <a:gd name="connsiteX6" fmla="*/ 152400 w 457200"/>
                    <a:gd name="connsiteY6" fmla="*/ 1371600 h 1371600"/>
                    <a:gd name="connsiteX7" fmla="*/ 304800 w 457200"/>
                    <a:gd name="connsiteY7" fmla="*/ 1371600 h 1371600"/>
                    <a:gd name="connsiteX8" fmla="*/ 304800 w 457200"/>
                    <a:gd name="connsiteY8" fmla="*/ 914400 h 1371600"/>
                    <a:gd name="connsiteX9" fmla="*/ 457200 w 457200"/>
                    <a:gd name="connsiteY9" fmla="*/ 914400 h 1371600"/>
                    <a:gd name="connsiteX10" fmla="*/ 457200 w 457200"/>
                    <a:gd name="connsiteY10" fmla="*/ 457200 h 1371600"/>
                    <a:gd name="connsiteX11" fmla="*/ 304800 w 457200"/>
                    <a:gd name="connsiteY11" fmla="*/ 457200 h 1371600"/>
                    <a:gd name="connsiteX12" fmla="*/ 304800 w 457200"/>
                    <a:gd name="connsiteY12" fmla="*/ 762000 h 1371600"/>
                    <a:gd name="connsiteX13" fmla="*/ 152400 w 457200"/>
                    <a:gd name="connsiteY13" fmla="*/ 762000 h 1371600"/>
                    <a:gd name="connsiteX14" fmla="*/ 152400 w 457200"/>
                    <a:gd name="connsiteY14" fmla="*/ 609600 h 1371600"/>
                    <a:gd name="connsiteX15" fmla="*/ 304800 w 457200"/>
                    <a:gd name="connsiteY15" fmla="*/ 609600 h 137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57200" h="1371600">
                      <a:moveTo>
                        <a:pt x="304800" y="0"/>
                      </a:moveTo>
                      <a:lnTo>
                        <a:pt x="152400" y="0"/>
                      </a:lnTo>
                      <a:lnTo>
                        <a:pt x="152400" y="457200"/>
                      </a:lnTo>
                      <a:lnTo>
                        <a:pt x="0" y="457200"/>
                      </a:lnTo>
                      <a:lnTo>
                        <a:pt x="0" y="914400"/>
                      </a:lnTo>
                      <a:lnTo>
                        <a:pt x="152400" y="914400"/>
                      </a:lnTo>
                      <a:lnTo>
                        <a:pt x="152400" y="1371600"/>
                      </a:lnTo>
                      <a:lnTo>
                        <a:pt x="304800" y="1371600"/>
                      </a:lnTo>
                      <a:lnTo>
                        <a:pt x="304800" y="914400"/>
                      </a:lnTo>
                      <a:lnTo>
                        <a:pt x="457200" y="914400"/>
                      </a:lnTo>
                      <a:lnTo>
                        <a:pt x="457200" y="457200"/>
                      </a:lnTo>
                      <a:lnTo>
                        <a:pt x="304800" y="457200"/>
                      </a:lnTo>
                      <a:close/>
                      <a:moveTo>
                        <a:pt x="304800" y="762000"/>
                      </a:moveTo>
                      <a:lnTo>
                        <a:pt x="152400" y="762000"/>
                      </a:lnTo>
                      <a:lnTo>
                        <a:pt x="152400" y="609600"/>
                      </a:lnTo>
                      <a:lnTo>
                        <a:pt x="304800" y="609600"/>
                      </a:lnTo>
                      <a:close/>
                    </a:path>
                  </a:pathLst>
                </a:custGeom>
                <a:grpFill/>
                <a:ln w="76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101" name="Freeform: Shape 2100">
                  <a:extLst>
                    <a:ext uri="{FF2B5EF4-FFF2-40B4-BE49-F238E27FC236}">
                      <a16:creationId xmlns:a16="http://schemas.microsoft.com/office/drawing/2014/main" xmlns="" id="{E350100A-802A-4B6F-A979-C66FD27C2395}"/>
                    </a:ext>
                  </a:extLst>
                </p:cNvPr>
                <p:cNvSpPr/>
                <p:nvPr/>
              </p:nvSpPr>
              <p:spPr>
                <a:xfrm>
                  <a:off x="4876800" y="2743200"/>
                  <a:ext cx="457200" cy="1371600"/>
                </a:xfrm>
                <a:custGeom>
                  <a:avLst/>
                  <a:gdLst>
                    <a:gd name="connsiteX0" fmla="*/ 304800 w 457200"/>
                    <a:gd name="connsiteY0" fmla="*/ 0 h 1371600"/>
                    <a:gd name="connsiteX1" fmla="*/ 152400 w 457200"/>
                    <a:gd name="connsiteY1" fmla="*/ 0 h 1371600"/>
                    <a:gd name="connsiteX2" fmla="*/ 152400 w 457200"/>
                    <a:gd name="connsiteY2" fmla="*/ 304800 h 1371600"/>
                    <a:gd name="connsiteX3" fmla="*/ 0 w 457200"/>
                    <a:gd name="connsiteY3" fmla="*/ 304800 h 1371600"/>
                    <a:gd name="connsiteX4" fmla="*/ 0 w 457200"/>
                    <a:gd name="connsiteY4" fmla="*/ 762000 h 1371600"/>
                    <a:gd name="connsiteX5" fmla="*/ 152400 w 457200"/>
                    <a:gd name="connsiteY5" fmla="*/ 762000 h 1371600"/>
                    <a:gd name="connsiteX6" fmla="*/ 152400 w 457200"/>
                    <a:gd name="connsiteY6" fmla="*/ 1371600 h 1371600"/>
                    <a:gd name="connsiteX7" fmla="*/ 304800 w 457200"/>
                    <a:gd name="connsiteY7" fmla="*/ 1371600 h 1371600"/>
                    <a:gd name="connsiteX8" fmla="*/ 304800 w 457200"/>
                    <a:gd name="connsiteY8" fmla="*/ 762000 h 1371600"/>
                    <a:gd name="connsiteX9" fmla="*/ 457200 w 457200"/>
                    <a:gd name="connsiteY9" fmla="*/ 762000 h 1371600"/>
                    <a:gd name="connsiteX10" fmla="*/ 457200 w 457200"/>
                    <a:gd name="connsiteY10" fmla="*/ 304800 h 1371600"/>
                    <a:gd name="connsiteX11" fmla="*/ 304800 w 457200"/>
                    <a:gd name="connsiteY11" fmla="*/ 304800 h 1371600"/>
                    <a:gd name="connsiteX12" fmla="*/ 304800 w 457200"/>
                    <a:gd name="connsiteY12" fmla="*/ 609600 h 1371600"/>
                    <a:gd name="connsiteX13" fmla="*/ 152400 w 457200"/>
                    <a:gd name="connsiteY13" fmla="*/ 609600 h 1371600"/>
                    <a:gd name="connsiteX14" fmla="*/ 152400 w 457200"/>
                    <a:gd name="connsiteY14" fmla="*/ 457200 h 1371600"/>
                    <a:gd name="connsiteX15" fmla="*/ 304800 w 457200"/>
                    <a:gd name="connsiteY15" fmla="*/ 457200 h 137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57200" h="1371600">
                      <a:moveTo>
                        <a:pt x="304800" y="0"/>
                      </a:moveTo>
                      <a:lnTo>
                        <a:pt x="152400" y="0"/>
                      </a:lnTo>
                      <a:lnTo>
                        <a:pt x="152400" y="304800"/>
                      </a:lnTo>
                      <a:lnTo>
                        <a:pt x="0" y="304800"/>
                      </a:lnTo>
                      <a:lnTo>
                        <a:pt x="0" y="762000"/>
                      </a:lnTo>
                      <a:lnTo>
                        <a:pt x="152400" y="762000"/>
                      </a:lnTo>
                      <a:lnTo>
                        <a:pt x="152400" y="1371600"/>
                      </a:lnTo>
                      <a:lnTo>
                        <a:pt x="304800" y="1371600"/>
                      </a:lnTo>
                      <a:lnTo>
                        <a:pt x="304800" y="762000"/>
                      </a:lnTo>
                      <a:lnTo>
                        <a:pt x="457200" y="762000"/>
                      </a:lnTo>
                      <a:lnTo>
                        <a:pt x="457200" y="304800"/>
                      </a:lnTo>
                      <a:lnTo>
                        <a:pt x="304800" y="304800"/>
                      </a:lnTo>
                      <a:close/>
                      <a:moveTo>
                        <a:pt x="304800" y="609600"/>
                      </a:moveTo>
                      <a:lnTo>
                        <a:pt x="152400" y="609600"/>
                      </a:lnTo>
                      <a:lnTo>
                        <a:pt x="152400" y="457200"/>
                      </a:lnTo>
                      <a:lnTo>
                        <a:pt x="304800" y="457200"/>
                      </a:lnTo>
                      <a:close/>
                    </a:path>
                  </a:pathLst>
                </a:custGeom>
                <a:grpFill/>
                <a:ln w="76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102" name="Freeform: Shape 2101">
                  <a:extLst>
                    <a:ext uri="{FF2B5EF4-FFF2-40B4-BE49-F238E27FC236}">
                      <a16:creationId xmlns:a16="http://schemas.microsoft.com/office/drawing/2014/main" xmlns="" id="{ECB5EAF7-A169-4733-A36B-0CAD46D01A55}"/>
                    </a:ext>
                  </a:extLst>
                </p:cNvPr>
                <p:cNvSpPr/>
                <p:nvPr/>
              </p:nvSpPr>
              <p:spPr>
                <a:xfrm>
                  <a:off x="5486400" y="2743200"/>
                  <a:ext cx="457200" cy="1371600"/>
                </a:xfrm>
                <a:custGeom>
                  <a:avLst/>
                  <a:gdLst>
                    <a:gd name="connsiteX0" fmla="*/ 304800 w 457200"/>
                    <a:gd name="connsiteY0" fmla="*/ 0 h 1371600"/>
                    <a:gd name="connsiteX1" fmla="*/ 152400 w 457200"/>
                    <a:gd name="connsiteY1" fmla="*/ 0 h 1371600"/>
                    <a:gd name="connsiteX2" fmla="*/ 152400 w 457200"/>
                    <a:gd name="connsiteY2" fmla="*/ 762000 h 1371600"/>
                    <a:gd name="connsiteX3" fmla="*/ 0 w 457200"/>
                    <a:gd name="connsiteY3" fmla="*/ 762000 h 1371600"/>
                    <a:gd name="connsiteX4" fmla="*/ 0 w 457200"/>
                    <a:gd name="connsiteY4" fmla="*/ 1219200 h 1371600"/>
                    <a:gd name="connsiteX5" fmla="*/ 152400 w 457200"/>
                    <a:gd name="connsiteY5" fmla="*/ 1219200 h 1371600"/>
                    <a:gd name="connsiteX6" fmla="*/ 152400 w 457200"/>
                    <a:gd name="connsiteY6" fmla="*/ 1371600 h 1371600"/>
                    <a:gd name="connsiteX7" fmla="*/ 304800 w 457200"/>
                    <a:gd name="connsiteY7" fmla="*/ 1371600 h 1371600"/>
                    <a:gd name="connsiteX8" fmla="*/ 304800 w 457200"/>
                    <a:gd name="connsiteY8" fmla="*/ 1219200 h 1371600"/>
                    <a:gd name="connsiteX9" fmla="*/ 457200 w 457200"/>
                    <a:gd name="connsiteY9" fmla="*/ 1219200 h 1371600"/>
                    <a:gd name="connsiteX10" fmla="*/ 457200 w 457200"/>
                    <a:gd name="connsiteY10" fmla="*/ 762000 h 1371600"/>
                    <a:gd name="connsiteX11" fmla="*/ 304800 w 457200"/>
                    <a:gd name="connsiteY11" fmla="*/ 762000 h 1371600"/>
                    <a:gd name="connsiteX12" fmla="*/ 304800 w 457200"/>
                    <a:gd name="connsiteY12" fmla="*/ 1066800 h 1371600"/>
                    <a:gd name="connsiteX13" fmla="*/ 152400 w 457200"/>
                    <a:gd name="connsiteY13" fmla="*/ 1066800 h 1371600"/>
                    <a:gd name="connsiteX14" fmla="*/ 152400 w 457200"/>
                    <a:gd name="connsiteY14" fmla="*/ 914400 h 1371600"/>
                    <a:gd name="connsiteX15" fmla="*/ 304800 w 457200"/>
                    <a:gd name="connsiteY15" fmla="*/ 914400 h 137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57200" h="1371600">
                      <a:moveTo>
                        <a:pt x="304800" y="0"/>
                      </a:moveTo>
                      <a:lnTo>
                        <a:pt x="152400" y="0"/>
                      </a:lnTo>
                      <a:lnTo>
                        <a:pt x="152400" y="762000"/>
                      </a:lnTo>
                      <a:lnTo>
                        <a:pt x="0" y="762000"/>
                      </a:lnTo>
                      <a:lnTo>
                        <a:pt x="0" y="1219200"/>
                      </a:lnTo>
                      <a:lnTo>
                        <a:pt x="152400" y="1219200"/>
                      </a:lnTo>
                      <a:lnTo>
                        <a:pt x="152400" y="1371600"/>
                      </a:lnTo>
                      <a:lnTo>
                        <a:pt x="304800" y="1371600"/>
                      </a:lnTo>
                      <a:lnTo>
                        <a:pt x="304800" y="1219200"/>
                      </a:lnTo>
                      <a:lnTo>
                        <a:pt x="457200" y="1219200"/>
                      </a:lnTo>
                      <a:lnTo>
                        <a:pt x="457200" y="762000"/>
                      </a:lnTo>
                      <a:lnTo>
                        <a:pt x="304800" y="762000"/>
                      </a:lnTo>
                      <a:close/>
                      <a:moveTo>
                        <a:pt x="304800" y="1066800"/>
                      </a:moveTo>
                      <a:lnTo>
                        <a:pt x="152400" y="1066800"/>
                      </a:lnTo>
                      <a:lnTo>
                        <a:pt x="152400" y="914400"/>
                      </a:lnTo>
                      <a:lnTo>
                        <a:pt x="304800" y="914400"/>
                      </a:lnTo>
                      <a:close/>
                    </a:path>
                  </a:pathLst>
                </a:custGeom>
                <a:grpFill/>
                <a:ln w="76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103" name="Freeform: Shape 2102">
                  <a:extLst>
                    <a:ext uri="{FF2B5EF4-FFF2-40B4-BE49-F238E27FC236}">
                      <a16:creationId xmlns:a16="http://schemas.microsoft.com/office/drawing/2014/main" xmlns="" id="{AE9EC566-819E-471F-B7B3-4130519E037C}"/>
                    </a:ext>
                  </a:extLst>
                </p:cNvPr>
                <p:cNvSpPr/>
                <p:nvPr/>
              </p:nvSpPr>
              <p:spPr>
                <a:xfrm>
                  <a:off x="6096000" y="2743200"/>
                  <a:ext cx="457200" cy="1371600"/>
                </a:xfrm>
                <a:custGeom>
                  <a:avLst/>
                  <a:gdLst>
                    <a:gd name="connsiteX0" fmla="*/ 304800 w 457200"/>
                    <a:gd name="connsiteY0" fmla="*/ 0 h 1371600"/>
                    <a:gd name="connsiteX1" fmla="*/ 152400 w 457200"/>
                    <a:gd name="connsiteY1" fmla="*/ 0 h 1371600"/>
                    <a:gd name="connsiteX2" fmla="*/ 152400 w 457200"/>
                    <a:gd name="connsiteY2" fmla="*/ 152400 h 1371600"/>
                    <a:gd name="connsiteX3" fmla="*/ 0 w 457200"/>
                    <a:gd name="connsiteY3" fmla="*/ 152400 h 1371600"/>
                    <a:gd name="connsiteX4" fmla="*/ 0 w 457200"/>
                    <a:gd name="connsiteY4" fmla="*/ 609600 h 1371600"/>
                    <a:gd name="connsiteX5" fmla="*/ 152400 w 457200"/>
                    <a:gd name="connsiteY5" fmla="*/ 609600 h 1371600"/>
                    <a:gd name="connsiteX6" fmla="*/ 152400 w 457200"/>
                    <a:gd name="connsiteY6" fmla="*/ 1371600 h 1371600"/>
                    <a:gd name="connsiteX7" fmla="*/ 304800 w 457200"/>
                    <a:gd name="connsiteY7" fmla="*/ 1371600 h 1371600"/>
                    <a:gd name="connsiteX8" fmla="*/ 304800 w 457200"/>
                    <a:gd name="connsiteY8" fmla="*/ 609600 h 1371600"/>
                    <a:gd name="connsiteX9" fmla="*/ 457200 w 457200"/>
                    <a:gd name="connsiteY9" fmla="*/ 609600 h 1371600"/>
                    <a:gd name="connsiteX10" fmla="*/ 457200 w 457200"/>
                    <a:gd name="connsiteY10" fmla="*/ 152400 h 1371600"/>
                    <a:gd name="connsiteX11" fmla="*/ 304800 w 457200"/>
                    <a:gd name="connsiteY11" fmla="*/ 152400 h 1371600"/>
                    <a:gd name="connsiteX12" fmla="*/ 304800 w 457200"/>
                    <a:gd name="connsiteY12" fmla="*/ 457200 h 1371600"/>
                    <a:gd name="connsiteX13" fmla="*/ 152400 w 457200"/>
                    <a:gd name="connsiteY13" fmla="*/ 457200 h 1371600"/>
                    <a:gd name="connsiteX14" fmla="*/ 152400 w 457200"/>
                    <a:gd name="connsiteY14" fmla="*/ 304800 h 1371600"/>
                    <a:gd name="connsiteX15" fmla="*/ 304800 w 457200"/>
                    <a:gd name="connsiteY15" fmla="*/ 304800 h 137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57200" h="1371600">
                      <a:moveTo>
                        <a:pt x="304800" y="0"/>
                      </a:moveTo>
                      <a:lnTo>
                        <a:pt x="152400" y="0"/>
                      </a:lnTo>
                      <a:lnTo>
                        <a:pt x="152400" y="152400"/>
                      </a:lnTo>
                      <a:lnTo>
                        <a:pt x="0" y="152400"/>
                      </a:lnTo>
                      <a:lnTo>
                        <a:pt x="0" y="609600"/>
                      </a:lnTo>
                      <a:lnTo>
                        <a:pt x="152400" y="609600"/>
                      </a:lnTo>
                      <a:lnTo>
                        <a:pt x="152400" y="1371600"/>
                      </a:lnTo>
                      <a:lnTo>
                        <a:pt x="304800" y="1371600"/>
                      </a:lnTo>
                      <a:lnTo>
                        <a:pt x="304800" y="609600"/>
                      </a:lnTo>
                      <a:lnTo>
                        <a:pt x="457200" y="609600"/>
                      </a:lnTo>
                      <a:lnTo>
                        <a:pt x="457200" y="152400"/>
                      </a:lnTo>
                      <a:lnTo>
                        <a:pt x="304800" y="152400"/>
                      </a:lnTo>
                      <a:close/>
                      <a:moveTo>
                        <a:pt x="304800" y="457200"/>
                      </a:moveTo>
                      <a:lnTo>
                        <a:pt x="152400" y="457200"/>
                      </a:lnTo>
                      <a:lnTo>
                        <a:pt x="152400" y="304800"/>
                      </a:lnTo>
                      <a:lnTo>
                        <a:pt x="304800" y="304800"/>
                      </a:lnTo>
                      <a:close/>
                    </a:path>
                  </a:pathLst>
                </a:custGeom>
                <a:grpFill/>
                <a:ln w="76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104" name="Freeform: Shape 2103">
                  <a:extLst>
                    <a:ext uri="{FF2B5EF4-FFF2-40B4-BE49-F238E27FC236}">
                      <a16:creationId xmlns:a16="http://schemas.microsoft.com/office/drawing/2014/main" xmlns="" id="{8A563D82-C7EB-435C-A715-26A1F3442CD8}"/>
                    </a:ext>
                  </a:extLst>
                </p:cNvPr>
                <p:cNvSpPr/>
                <p:nvPr/>
              </p:nvSpPr>
              <p:spPr>
                <a:xfrm>
                  <a:off x="2209800" y="1066800"/>
                  <a:ext cx="4724400" cy="4724400"/>
                </a:xfrm>
                <a:custGeom>
                  <a:avLst/>
                  <a:gdLst>
                    <a:gd name="connsiteX0" fmla="*/ 4495800 w 4724400"/>
                    <a:gd name="connsiteY0" fmla="*/ 1371600 h 4724400"/>
                    <a:gd name="connsiteX1" fmla="*/ 1905000 w 4724400"/>
                    <a:gd name="connsiteY1" fmla="*/ 1371600 h 4724400"/>
                    <a:gd name="connsiteX2" fmla="*/ 1695755 w 4724400"/>
                    <a:gd name="connsiteY2" fmla="*/ 1508760 h 4724400"/>
                    <a:gd name="connsiteX3" fmla="*/ 1236193 w 4724400"/>
                    <a:gd name="connsiteY3" fmla="*/ 1126388 h 4724400"/>
                    <a:gd name="connsiteX4" fmla="*/ 1524000 w 4724400"/>
                    <a:gd name="connsiteY4" fmla="*/ 609600 h 4724400"/>
                    <a:gd name="connsiteX5" fmla="*/ 914400 w 4724400"/>
                    <a:gd name="connsiteY5" fmla="*/ 0 h 4724400"/>
                    <a:gd name="connsiteX6" fmla="*/ 304800 w 4724400"/>
                    <a:gd name="connsiteY6" fmla="*/ 609600 h 4724400"/>
                    <a:gd name="connsiteX7" fmla="*/ 592607 w 4724400"/>
                    <a:gd name="connsiteY7" fmla="*/ 1126388 h 4724400"/>
                    <a:gd name="connsiteX8" fmla="*/ 0 w 4724400"/>
                    <a:gd name="connsiteY8" fmla="*/ 1981200 h 4724400"/>
                    <a:gd name="connsiteX9" fmla="*/ 0 w 4724400"/>
                    <a:gd name="connsiteY9" fmla="*/ 2667000 h 4724400"/>
                    <a:gd name="connsiteX10" fmla="*/ 381000 w 4724400"/>
                    <a:gd name="connsiteY10" fmla="*/ 3048000 h 4724400"/>
                    <a:gd name="connsiteX11" fmla="*/ 381000 w 4724400"/>
                    <a:gd name="connsiteY11" fmla="*/ 4419600 h 4724400"/>
                    <a:gd name="connsiteX12" fmla="*/ 685800 w 4724400"/>
                    <a:gd name="connsiteY12" fmla="*/ 4724400 h 4724400"/>
                    <a:gd name="connsiteX13" fmla="*/ 914400 w 4724400"/>
                    <a:gd name="connsiteY13" fmla="*/ 4619092 h 4724400"/>
                    <a:gd name="connsiteX14" fmla="*/ 1143000 w 4724400"/>
                    <a:gd name="connsiteY14" fmla="*/ 4724400 h 4724400"/>
                    <a:gd name="connsiteX15" fmla="*/ 1447800 w 4724400"/>
                    <a:gd name="connsiteY15" fmla="*/ 4419600 h 4724400"/>
                    <a:gd name="connsiteX16" fmla="*/ 1447800 w 4724400"/>
                    <a:gd name="connsiteY16" fmla="*/ 3048000 h 4724400"/>
                    <a:gd name="connsiteX17" fmla="*/ 1676400 w 4724400"/>
                    <a:gd name="connsiteY17" fmla="*/ 2969819 h 4724400"/>
                    <a:gd name="connsiteX18" fmla="*/ 1676400 w 4724400"/>
                    <a:gd name="connsiteY18" fmla="*/ 3124200 h 4724400"/>
                    <a:gd name="connsiteX19" fmla="*/ 1905000 w 4724400"/>
                    <a:gd name="connsiteY19" fmla="*/ 3352800 h 4724400"/>
                    <a:gd name="connsiteX20" fmla="*/ 4495800 w 4724400"/>
                    <a:gd name="connsiteY20" fmla="*/ 3352800 h 4724400"/>
                    <a:gd name="connsiteX21" fmla="*/ 4724400 w 4724400"/>
                    <a:gd name="connsiteY21" fmla="*/ 3124200 h 4724400"/>
                    <a:gd name="connsiteX22" fmla="*/ 4724400 w 4724400"/>
                    <a:gd name="connsiteY22" fmla="*/ 1600200 h 4724400"/>
                    <a:gd name="connsiteX23" fmla="*/ 4495800 w 4724400"/>
                    <a:gd name="connsiteY23" fmla="*/ 1371600 h 4724400"/>
                    <a:gd name="connsiteX24" fmla="*/ 1060323 w 4724400"/>
                    <a:gd name="connsiteY24" fmla="*/ 1735912 h 4724400"/>
                    <a:gd name="connsiteX25" fmla="*/ 914400 w 4724400"/>
                    <a:gd name="connsiteY25" fmla="*/ 1930375 h 4724400"/>
                    <a:gd name="connsiteX26" fmla="*/ 768477 w 4724400"/>
                    <a:gd name="connsiteY26" fmla="*/ 1735836 h 4724400"/>
                    <a:gd name="connsiteX27" fmla="*/ 897484 w 4724400"/>
                    <a:gd name="connsiteY27" fmla="*/ 1219962 h 4724400"/>
                    <a:gd name="connsiteX28" fmla="*/ 914400 w 4724400"/>
                    <a:gd name="connsiteY28" fmla="*/ 1219200 h 4724400"/>
                    <a:gd name="connsiteX29" fmla="*/ 931316 w 4724400"/>
                    <a:gd name="connsiteY29" fmla="*/ 1220038 h 4724400"/>
                    <a:gd name="connsiteX30" fmla="*/ 457200 w 4724400"/>
                    <a:gd name="connsiteY30" fmla="*/ 609600 h 4724400"/>
                    <a:gd name="connsiteX31" fmla="*/ 914400 w 4724400"/>
                    <a:gd name="connsiteY31" fmla="*/ 152400 h 4724400"/>
                    <a:gd name="connsiteX32" fmla="*/ 1371600 w 4724400"/>
                    <a:gd name="connsiteY32" fmla="*/ 609600 h 4724400"/>
                    <a:gd name="connsiteX33" fmla="*/ 914400 w 4724400"/>
                    <a:gd name="connsiteY33" fmla="*/ 1066800 h 4724400"/>
                    <a:gd name="connsiteX34" fmla="*/ 457200 w 4724400"/>
                    <a:gd name="connsiteY34" fmla="*/ 609600 h 4724400"/>
                    <a:gd name="connsiteX35" fmla="*/ 1447800 w 4724400"/>
                    <a:gd name="connsiteY35" fmla="*/ 2895600 h 4724400"/>
                    <a:gd name="connsiteX36" fmla="*/ 1447800 w 4724400"/>
                    <a:gd name="connsiteY36" fmla="*/ 1828800 h 4724400"/>
                    <a:gd name="connsiteX37" fmla="*/ 1295400 w 4724400"/>
                    <a:gd name="connsiteY37" fmla="*/ 1828800 h 4724400"/>
                    <a:gd name="connsiteX38" fmla="*/ 1295400 w 4724400"/>
                    <a:gd name="connsiteY38" fmla="*/ 4419600 h 4724400"/>
                    <a:gd name="connsiteX39" fmla="*/ 1143000 w 4724400"/>
                    <a:gd name="connsiteY39" fmla="*/ 4572000 h 4724400"/>
                    <a:gd name="connsiteX40" fmla="*/ 990600 w 4724400"/>
                    <a:gd name="connsiteY40" fmla="*/ 4419600 h 4724400"/>
                    <a:gd name="connsiteX41" fmla="*/ 990600 w 4724400"/>
                    <a:gd name="connsiteY41" fmla="*/ 2743200 h 4724400"/>
                    <a:gd name="connsiteX42" fmla="*/ 838200 w 4724400"/>
                    <a:gd name="connsiteY42" fmla="*/ 2743200 h 4724400"/>
                    <a:gd name="connsiteX43" fmla="*/ 838200 w 4724400"/>
                    <a:gd name="connsiteY43" fmla="*/ 4419600 h 4724400"/>
                    <a:gd name="connsiteX44" fmla="*/ 685800 w 4724400"/>
                    <a:gd name="connsiteY44" fmla="*/ 4572000 h 4724400"/>
                    <a:gd name="connsiteX45" fmla="*/ 533400 w 4724400"/>
                    <a:gd name="connsiteY45" fmla="*/ 4419600 h 4724400"/>
                    <a:gd name="connsiteX46" fmla="*/ 533400 w 4724400"/>
                    <a:gd name="connsiteY46" fmla="*/ 1828800 h 4724400"/>
                    <a:gd name="connsiteX47" fmla="*/ 381000 w 4724400"/>
                    <a:gd name="connsiteY47" fmla="*/ 1828800 h 4724400"/>
                    <a:gd name="connsiteX48" fmla="*/ 381000 w 4724400"/>
                    <a:gd name="connsiteY48" fmla="*/ 2895600 h 4724400"/>
                    <a:gd name="connsiteX49" fmla="*/ 152400 w 4724400"/>
                    <a:gd name="connsiteY49" fmla="*/ 2667000 h 4724400"/>
                    <a:gd name="connsiteX50" fmla="*/ 152400 w 4724400"/>
                    <a:gd name="connsiteY50" fmla="*/ 1981200 h 4724400"/>
                    <a:gd name="connsiteX51" fmla="*/ 735025 w 4724400"/>
                    <a:gd name="connsiteY51" fmla="*/ 1241374 h 4724400"/>
                    <a:gd name="connsiteX52" fmla="*/ 603047 w 4724400"/>
                    <a:gd name="connsiteY52" fmla="*/ 1769288 h 4724400"/>
                    <a:gd name="connsiteX53" fmla="*/ 914400 w 4724400"/>
                    <a:gd name="connsiteY53" fmla="*/ 2184426 h 4724400"/>
                    <a:gd name="connsiteX54" fmla="*/ 1225677 w 4724400"/>
                    <a:gd name="connsiteY54" fmla="*/ 1769364 h 4724400"/>
                    <a:gd name="connsiteX55" fmla="*/ 1093699 w 4724400"/>
                    <a:gd name="connsiteY55" fmla="*/ 1241450 h 4724400"/>
                    <a:gd name="connsiteX56" fmla="*/ 1676400 w 4724400"/>
                    <a:gd name="connsiteY56" fmla="*/ 1981200 h 4724400"/>
                    <a:gd name="connsiteX57" fmla="*/ 1676400 w 4724400"/>
                    <a:gd name="connsiteY57" fmla="*/ 2667000 h 4724400"/>
                    <a:gd name="connsiteX58" fmla="*/ 1447800 w 4724400"/>
                    <a:gd name="connsiteY58" fmla="*/ 2895600 h 4724400"/>
                    <a:gd name="connsiteX59" fmla="*/ 4572000 w 4724400"/>
                    <a:gd name="connsiteY59" fmla="*/ 3124200 h 4724400"/>
                    <a:gd name="connsiteX60" fmla="*/ 4495800 w 4724400"/>
                    <a:gd name="connsiteY60" fmla="*/ 3200400 h 4724400"/>
                    <a:gd name="connsiteX61" fmla="*/ 1905000 w 4724400"/>
                    <a:gd name="connsiteY61" fmla="*/ 3200400 h 4724400"/>
                    <a:gd name="connsiteX62" fmla="*/ 1828800 w 4724400"/>
                    <a:gd name="connsiteY62" fmla="*/ 3124200 h 4724400"/>
                    <a:gd name="connsiteX63" fmla="*/ 1828800 w 4724400"/>
                    <a:gd name="connsiteY63" fmla="*/ 2667000 h 4724400"/>
                    <a:gd name="connsiteX64" fmla="*/ 1828800 w 4724400"/>
                    <a:gd name="connsiteY64" fmla="*/ 1981200 h 4724400"/>
                    <a:gd name="connsiteX65" fmla="*/ 1828800 w 4724400"/>
                    <a:gd name="connsiteY65" fmla="*/ 1600200 h 4724400"/>
                    <a:gd name="connsiteX66" fmla="*/ 1905000 w 4724400"/>
                    <a:gd name="connsiteY66" fmla="*/ 1524000 h 4724400"/>
                    <a:gd name="connsiteX67" fmla="*/ 4495800 w 4724400"/>
                    <a:gd name="connsiteY67" fmla="*/ 1524000 h 4724400"/>
                    <a:gd name="connsiteX68" fmla="*/ 4572000 w 4724400"/>
                    <a:gd name="connsiteY68" fmla="*/ 1600200 h 472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4724400" h="4724400">
                      <a:moveTo>
                        <a:pt x="4495800" y="1371600"/>
                      </a:moveTo>
                      <a:lnTo>
                        <a:pt x="1905000" y="1371600"/>
                      </a:lnTo>
                      <a:cubicBezTo>
                        <a:pt x="1811503" y="1371600"/>
                        <a:pt x="1731188" y="1428141"/>
                        <a:pt x="1695755" y="1508760"/>
                      </a:cubicBezTo>
                      <a:cubicBezTo>
                        <a:pt x="1590218" y="1334872"/>
                        <a:pt x="1428826" y="1199159"/>
                        <a:pt x="1236193" y="1126388"/>
                      </a:cubicBezTo>
                      <a:cubicBezTo>
                        <a:pt x="1408633" y="1018565"/>
                        <a:pt x="1524000" y="827532"/>
                        <a:pt x="1524000" y="609600"/>
                      </a:cubicBezTo>
                      <a:cubicBezTo>
                        <a:pt x="1524000" y="273482"/>
                        <a:pt x="1250518" y="0"/>
                        <a:pt x="914400" y="0"/>
                      </a:cubicBezTo>
                      <a:cubicBezTo>
                        <a:pt x="578282" y="0"/>
                        <a:pt x="304800" y="273482"/>
                        <a:pt x="304800" y="609600"/>
                      </a:cubicBezTo>
                      <a:cubicBezTo>
                        <a:pt x="304800" y="827532"/>
                        <a:pt x="420167" y="1018565"/>
                        <a:pt x="592607" y="1126388"/>
                      </a:cubicBezTo>
                      <a:cubicBezTo>
                        <a:pt x="246964" y="1256995"/>
                        <a:pt x="0" y="1590370"/>
                        <a:pt x="0" y="1981200"/>
                      </a:cubicBezTo>
                      <a:lnTo>
                        <a:pt x="0" y="2667000"/>
                      </a:lnTo>
                      <a:cubicBezTo>
                        <a:pt x="0" y="2877084"/>
                        <a:pt x="170917" y="3048000"/>
                        <a:pt x="381000" y="3048000"/>
                      </a:cubicBezTo>
                      <a:lnTo>
                        <a:pt x="381000" y="4419600"/>
                      </a:lnTo>
                      <a:cubicBezTo>
                        <a:pt x="381000" y="4587698"/>
                        <a:pt x="517703" y="4724400"/>
                        <a:pt x="685800" y="4724400"/>
                      </a:cubicBezTo>
                      <a:cubicBezTo>
                        <a:pt x="777240" y="4724400"/>
                        <a:pt x="858469" y="4683100"/>
                        <a:pt x="914400" y="4619092"/>
                      </a:cubicBezTo>
                      <a:cubicBezTo>
                        <a:pt x="970331" y="4683100"/>
                        <a:pt x="1051560" y="4724400"/>
                        <a:pt x="1143000" y="4724400"/>
                      </a:cubicBezTo>
                      <a:cubicBezTo>
                        <a:pt x="1311097" y="4724400"/>
                        <a:pt x="1447800" y="4587698"/>
                        <a:pt x="1447800" y="4419600"/>
                      </a:cubicBezTo>
                      <a:lnTo>
                        <a:pt x="1447800" y="3048000"/>
                      </a:lnTo>
                      <a:cubicBezTo>
                        <a:pt x="1533906" y="3048000"/>
                        <a:pt x="1612545" y="3018206"/>
                        <a:pt x="1676400" y="2969819"/>
                      </a:cubicBezTo>
                      <a:lnTo>
                        <a:pt x="1676400" y="3124200"/>
                      </a:lnTo>
                      <a:cubicBezTo>
                        <a:pt x="1676400" y="3250235"/>
                        <a:pt x="1778965" y="3352800"/>
                        <a:pt x="1905000" y="3352800"/>
                      </a:cubicBezTo>
                      <a:lnTo>
                        <a:pt x="4495800" y="3352800"/>
                      </a:lnTo>
                      <a:cubicBezTo>
                        <a:pt x="4621835" y="3352800"/>
                        <a:pt x="4724400" y="3250235"/>
                        <a:pt x="4724400" y="3124200"/>
                      </a:cubicBezTo>
                      <a:lnTo>
                        <a:pt x="4724400" y="1600200"/>
                      </a:lnTo>
                      <a:cubicBezTo>
                        <a:pt x="4724400" y="1474165"/>
                        <a:pt x="4621835" y="1371600"/>
                        <a:pt x="4495800" y="1371600"/>
                      </a:cubicBezTo>
                      <a:close/>
                      <a:moveTo>
                        <a:pt x="1060323" y="1735912"/>
                      </a:moveTo>
                      <a:lnTo>
                        <a:pt x="914400" y="1930375"/>
                      </a:lnTo>
                      <a:lnTo>
                        <a:pt x="768477" y="1735836"/>
                      </a:lnTo>
                      <a:lnTo>
                        <a:pt x="897484" y="1219962"/>
                      </a:lnTo>
                      <a:cubicBezTo>
                        <a:pt x="903199" y="1219962"/>
                        <a:pt x="908685" y="1219200"/>
                        <a:pt x="914400" y="1219200"/>
                      </a:cubicBezTo>
                      <a:cubicBezTo>
                        <a:pt x="920115" y="1219200"/>
                        <a:pt x="925601" y="1219962"/>
                        <a:pt x="931316" y="1220038"/>
                      </a:cubicBezTo>
                      <a:close/>
                      <a:moveTo>
                        <a:pt x="457200" y="609600"/>
                      </a:moveTo>
                      <a:cubicBezTo>
                        <a:pt x="457200" y="357454"/>
                        <a:pt x="662254" y="152400"/>
                        <a:pt x="914400" y="152400"/>
                      </a:cubicBezTo>
                      <a:cubicBezTo>
                        <a:pt x="1166546" y="152400"/>
                        <a:pt x="1371600" y="357454"/>
                        <a:pt x="1371600" y="609600"/>
                      </a:cubicBezTo>
                      <a:cubicBezTo>
                        <a:pt x="1371600" y="861746"/>
                        <a:pt x="1166546" y="1066800"/>
                        <a:pt x="914400" y="1066800"/>
                      </a:cubicBezTo>
                      <a:cubicBezTo>
                        <a:pt x="662254" y="1066800"/>
                        <a:pt x="457200" y="861746"/>
                        <a:pt x="457200" y="609600"/>
                      </a:cubicBezTo>
                      <a:close/>
                      <a:moveTo>
                        <a:pt x="1447800" y="2895600"/>
                      </a:moveTo>
                      <a:lnTo>
                        <a:pt x="1447800" y="1828800"/>
                      </a:lnTo>
                      <a:lnTo>
                        <a:pt x="1295400" y="1828800"/>
                      </a:lnTo>
                      <a:lnTo>
                        <a:pt x="1295400" y="4419600"/>
                      </a:lnTo>
                      <a:cubicBezTo>
                        <a:pt x="1295400" y="4503649"/>
                        <a:pt x="1227049" y="4572000"/>
                        <a:pt x="1143000" y="4572000"/>
                      </a:cubicBezTo>
                      <a:cubicBezTo>
                        <a:pt x="1058951" y="4572000"/>
                        <a:pt x="990600" y="4503649"/>
                        <a:pt x="990600" y="4419600"/>
                      </a:cubicBezTo>
                      <a:lnTo>
                        <a:pt x="990600" y="2743200"/>
                      </a:lnTo>
                      <a:lnTo>
                        <a:pt x="838200" y="2743200"/>
                      </a:lnTo>
                      <a:lnTo>
                        <a:pt x="838200" y="4419600"/>
                      </a:lnTo>
                      <a:cubicBezTo>
                        <a:pt x="838200" y="4503649"/>
                        <a:pt x="769849" y="4572000"/>
                        <a:pt x="685800" y="4572000"/>
                      </a:cubicBezTo>
                      <a:cubicBezTo>
                        <a:pt x="601751" y="4572000"/>
                        <a:pt x="533400" y="4503649"/>
                        <a:pt x="533400" y="4419600"/>
                      </a:cubicBezTo>
                      <a:lnTo>
                        <a:pt x="533400" y="1828800"/>
                      </a:lnTo>
                      <a:lnTo>
                        <a:pt x="381000" y="1828800"/>
                      </a:lnTo>
                      <a:lnTo>
                        <a:pt x="381000" y="2895600"/>
                      </a:lnTo>
                      <a:cubicBezTo>
                        <a:pt x="254965" y="2895600"/>
                        <a:pt x="152400" y="2793035"/>
                        <a:pt x="152400" y="2667000"/>
                      </a:cubicBezTo>
                      <a:lnTo>
                        <a:pt x="152400" y="1981200"/>
                      </a:lnTo>
                      <a:cubicBezTo>
                        <a:pt x="152400" y="1622908"/>
                        <a:pt x="401269" y="1322375"/>
                        <a:pt x="735025" y="1241374"/>
                      </a:cubicBezTo>
                      <a:lnTo>
                        <a:pt x="603047" y="1769288"/>
                      </a:lnTo>
                      <a:lnTo>
                        <a:pt x="914400" y="2184426"/>
                      </a:lnTo>
                      <a:lnTo>
                        <a:pt x="1225677" y="1769364"/>
                      </a:lnTo>
                      <a:lnTo>
                        <a:pt x="1093699" y="1241450"/>
                      </a:lnTo>
                      <a:cubicBezTo>
                        <a:pt x="1427531" y="1322375"/>
                        <a:pt x="1676400" y="1622908"/>
                        <a:pt x="1676400" y="1981200"/>
                      </a:cubicBezTo>
                      <a:lnTo>
                        <a:pt x="1676400" y="2667000"/>
                      </a:lnTo>
                      <a:cubicBezTo>
                        <a:pt x="1676400" y="2793035"/>
                        <a:pt x="1573835" y="2895600"/>
                        <a:pt x="1447800" y="2895600"/>
                      </a:cubicBezTo>
                      <a:close/>
                      <a:moveTo>
                        <a:pt x="4572000" y="3124200"/>
                      </a:moveTo>
                      <a:cubicBezTo>
                        <a:pt x="4572000" y="3166186"/>
                        <a:pt x="4537786" y="3200400"/>
                        <a:pt x="4495800" y="3200400"/>
                      </a:cubicBezTo>
                      <a:lnTo>
                        <a:pt x="1905000" y="3200400"/>
                      </a:lnTo>
                      <a:cubicBezTo>
                        <a:pt x="1863014" y="3200400"/>
                        <a:pt x="1828800" y="3166186"/>
                        <a:pt x="1828800" y="3124200"/>
                      </a:cubicBezTo>
                      <a:lnTo>
                        <a:pt x="1828800" y="2667000"/>
                      </a:lnTo>
                      <a:lnTo>
                        <a:pt x="1828800" y="1981200"/>
                      </a:lnTo>
                      <a:lnTo>
                        <a:pt x="1828800" y="1600200"/>
                      </a:lnTo>
                      <a:cubicBezTo>
                        <a:pt x="1828800" y="1558214"/>
                        <a:pt x="1863014" y="1524000"/>
                        <a:pt x="1905000" y="1524000"/>
                      </a:cubicBezTo>
                      <a:lnTo>
                        <a:pt x="4495800" y="1524000"/>
                      </a:lnTo>
                      <a:cubicBezTo>
                        <a:pt x="4537786" y="1524000"/>
                        <a:pt x="4572000" y="1558214"/>
                        <a:pt x="4572000" y="1600200"/>
                      </a:cubicBezTo>
                      <a:close/>
                    </a:path>
                  </a:pathLst>
                </a:custGeom>
                <a:grpFill/>
                <a:ln w="76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105" name="Freeform: Shape 2104">
                  <a:extLst>
                    <a:ext uri="{FF2B5EF4-FFF2-40B4-BE49-F238E27FC236}">
                      <a16:creationId xmlns:a16="http://schemas.microsoft.com/office/drawing/2014/main" xmlns="" id="{008E2DBB-39EA-4BC4-9EE9-1B6D14A61D77}"/>
                    </a:ext>
                  </a:extLst>
                </p:cNvPr>
                <p:cNvSpPr/>
                <p:nvPr/>
              </p:nvSpPr>
              <p:spPr>
                <a:xfrm>
                  <a:off x="5470855" y="1027252"/>
                  <a:ext cx="1402689" cy="1258747"/>
                </a:xfrm>
                <a:custGeom>
                  <a:avLst/>
                  <a:gdLst>
                    <a:gd name="connsiteX0" fmla="*/ 320345 w 1402689"/>
                    <a:gd name="connsiteY0" fmla="*/ 1258748 h 1258747"/>
                    <a:gd name="connsiteX1" fmla="*/ 472745 w 1402689"/>
                    <a:gd name="connsiteY1" fmla="*/ 1258748 h 1258747"/>
                    <a:gd name="connsiteX2" fmla="*/ 472745 w 1402689"/>
                    <a:gd name="connsiteY2" fmla="*/ 649148 h 1258747"/>
                    <a:gd name="connsiteX3" fmla="*/ 335889 w 1402689"/>
                    <a:gd name="connsiteY3" fmla="*/ 649148 h 1258747"/>
                    <a:gd name="connsiteX4" fmla="*/ 701345 w 1402689"/>
                    <a:gd name="connsiteY4" fmla="*/ 231496 h 1258747"/>
                    <a:gd name="connsiteX5" fmla="*/ 1066800 w 1402689"/>
                    <a:gd name="connsiteY5" fmla="*/ 649148 h 1258747"/>
                    <a:gd name="connsiteX6" fmla="*/ 929945 w 1402689"/>
                    <a:gd name="connsiteY6" fmla="*/ 649148 h 1258747"/>
                    <a:gd name="connsiteX7" fmla="*/ 929945 w 1402689"/>
                    <a:gd name="connsiteY7" fmla="*/ 953948 h 1258747"/>
                    <a:gd name="connsiteX8" fmla="*/ 1082345 w 1402689"/>
                    <a:gd name="connsiteY8" fmla="*/ 953948 h 1258747"/>
                    <a:gd name="connsiteX9" fmla="*/ 1082345 w 1402689"/>
                    <a:gd name="connsiteY9" fmla="*/ 801548 h 1258747"/>
                    <a:gd name="connsiteX10" fmla="*/ 1402689 w 1402689"/>
                    <a:gd name="connsiteY10" fmla="*/ 801548 h 1258747"/>
                    <a:gd name="connsiteX11" fmla="*/ 701345 w 1402689"/>
                    <a:gd name="connsiteY11" fmla="*/ 0 h 1258747"/>
                    <a:gd name="connsiteX12" fmla="*/ 0 w 1402689"/>
                    <a:gd name="connsiteY12" fmla="*/ 801548 h 1258747"/>
                    <a:gd name="connsiteX13" fmla="*/ 320345 w 1402689"/>
                    <a:gd name="connsiteY13" fmla="*/ 801548 h 1258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02689" h="1258747">
                      <a:moveTo>
                        <a:pt x="320345" y="1258748"/>
                      </a:moveTo>
                      <a:lnTo>
                        <a:pt x="472745" y="1258748"/>
                      </a:lnTo>
                      <a:lnTo>
                        <a:pt x="472745" y="649148"/>
                      </a:lnTo>
                      <a:lnTo>
                        <a:pt x="335889" y="649148"/>
                      </a:lnTo>
                      <a:lnTo>
                        <a:pt x="701345" y="231496"/>
                      </a:lnTo>
                      <a:lnTo>
                        <a:pt x="1066800" y="649148"/>
                      </a:lnTo>
                      <a:lnTo>
                        <a:pt x="929945" y="649148"/>
                      </a:lnTo>
                      <a:lnTo>
                        <a:pt x="929945" y="953948"/>
                      </a:lnTo>
                      <a:lnTo>
                        <a:pt x="1082345" y="953948"/>
                      </a:lnTo>
                      <a:lnTo>
                        <a:pt x="1082345" y="801548"/>
                      </a:lnTo>
                      <a:lnTo>
                        <a:pt x="1402689" y="801548"/>
                      </a:lnTo>
                      <a:lnTo>
                        <a:pt x="701345" y="0"/>
                      </a:lnTo>
                      <a:lnTo>
                        <a:pt x="0" y="801548"/>
                      </a:lnTo>
                      <a:lnTo>
                        <a:pt x="320345" y="801548"/>
                      </a:lnTo>
                      <a:close/>
                    </a:path>
                  </a:pathLst>
                </a:custGeom>
                <a:grpFill/>
                <a:ln w="76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106" name="Freeform: Shape 2105">
                  <a:extLst>
                    <a:ext uri="{FF2B5EF4-FFF2-40B4-BE49-F238E27FC236}">
                      <a16:creationId xmlns:a16="http://schemas.microsoft.com/office/drawing/2014/main" xmlns="" id="{6AEDD62C-B5F3-4B68-839F-1E4E5F07023D}"/>
                    </a:ext>
                  </a:extLst>
                </p:cNvPr>
                <p:cNvSpPr/>
                <p:nvPr/>
              </p:nvSpPr>
              <p:spPr>
                <a:xfrm>
                  <a:off x="6400800" y="2133600"/>
                  <a:ext cx="152400" cy="152400"/>
                </a:xfrm>
                <a:custGeom>
                  <a:avLst/>
                  <a:gdLst>
                    <a:gd name="connsiteX0" fmla="*/ 0 w 152400"/>
                    <a:gd name="connsiteY0" fmla="*/ 0 h 152400"/>
                    <a:gd name="connsiteX1" fmla="*/ 152400 w 152400"/>
                    <a:gd name="connsiteY1" fmla="*/ 0 h 152400"/>
                    <a:gd name="connsiteX2" fmla="*/ 152400 w 152400"/>
                    <a:gd name="connsiteY2" fmla="*/ 152400 h 152400"/>
                    <a:gd name="connsiteX3" fmla="*/ 0 w 152400"/>
                    <a:gd name="connsiteY3" fmla="*/ 1524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52400">
                      <a:moveTo>
                        <a:pt x="0" y="0"/>
                      </a:moveTo>
                      <a:lnTo>
                        <a:pt x="152400" y="0"/>
                      </a:lnTo>
                      <a:lnTo>
                        <a:pt x="152400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grpFill/>
                <a:ln w="76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107" name="Freeform: Shape 2106">
                  <a:extLst>
                    <a:ext uri="{FF2B5EF4-FFF2-40B4-BE49-F238E27FC236}">
                      <a16:creationId xmlns:a16="http://schemas.microsoft.com/office/drawing/2014/main" xmlns="" id="{54E21C0D-419A-476F-8CD7-34E31CDCA649}"/>
                    </a:ext>
                  </a:extLst>
                </p:cNvPr>
                <p:cNvSpPr/>
                <p:nvPr/>
              </p:nvSpPr>
              <p:spPr>
                <a:xfrm>
                  <a:off x="3946855" y="1027252"/>
                  <a:ext cx="1402689" cy="1258747"/>
                </a:xfrm>
                <a:custGeom>
                  <a:avLst/>
                  <a:gdLst>
                    <a:gd name="connsiteX0" fmla="*/ 320345 w 1402689"/>
                    <a:gd name="connsiteY0" fmla="*/ 1258748 h 1258747"/>
                    <a:gd name="connsiteX1" fmla="*/ 472745 w 1402689"/>
                    <a:gd name="connsiteY1" fmla="*/ 1258748 h 1258747"/>
                    <a:gd name="connsiteX2" fmla="*/ 472745 w 1402689"/>
                    <a:gd name="connsiteY2" fmla="*/ 649148 h 1258747"/>
                    <a:gd name="connsiteX3" fmla="*/ 335890 w 1402689"/>
                    <a:gd name="connsiteY3" fmla="*/ 649148 h 1258747"/>
                    <a:gd name="connsiteX4" fmla="*/ 701345 w 1402689"/>
                    <a:gd name="connsiteY4" fmla="*/ 231496 h 1258747"/>
                    <a:gd name="connsiteX5" fmla="*/ 1066800 w 1402689"/>
                    <a:gd name="connsiteY5" fmla="*/ 649148 h 1258747"/>
                    <a:gd name="connsiteX6" fmla="*/ 929945 w 1402689"/>
                    <a:gd name="connsiteY6" fmla="*/ 649148 h 1258747"/>
                    <a:gd name="connsiteX7" fmla="*/ 929945 w 1402689"/>
                    <a:gd name="connsiteY7" fmla="*/ 953948 h 1258747"/>
                    <a:gd name="connsiteX8" fmla="*/ 1082345 w 1402689"/>
                    <a:gd name="connsiteY8" fmla="*/ 953948 h 1258747"/>
                    <a:gd name="connsiteX9" fmla="*/ 1082345 w 1402689"/>
                    <a:gd name="connsiteY9" fmla="*/ 801548 h 1258747"/>
                    <a:gd name="connsiteX10" fmla="*/ 1402690 w 1402689"/>
                    <a:gd name="connsiteY10" fmla="*/ 801548 h 1258747"/>
                    <a:gd name="connsiteX11" fmla="*/ 701345 w 1402689"/>
                    <a:gd name="connsiteY11" fmla="*/ 0 h 1258747"/>
                    <a:gd name="connsiteX12" fmla="*/ 0 w 1402689"/>
                    <a:gd name="connsiteY12" fmla="*/ 801548 h 1258747"/>
                    <a:gd name="connsiteX13" fmla="*/ 320345 w 1402689"/>
                    <a:gd name="connsiteY13" fmla="*/ 801548 h 1258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02689" h="1258747">
                      <a:moveTo>
                        <a:pt x="320345" y="1258748"/>
                      </a:moveTo>
                      <a:lnTo>
                        <a:pt x="472745" y="1258748"/>
                      </a:lnTo>
                      <a:lnTo>
                        <a:pt x="472745" y="649148"/>
                      </a:lnTo>
                      <a:lnTo>
                        <a:pt x="335890" y="649148"/>
                      </a:lnTo>
                      <a:lnTo>
                        <a:pt x="701345" y="231496"/>
                      </a:lnTo>
                      <a:lnTo>
                        <a:pt x="1066800" y="649148"/>
                      </a:lnTo>
                      <a:lnTo>
                        <a:pt x="929945" y="649148"/>
                      </a:lnTo>
                      <a:lnTo>
                        <a:pt x="929945" y="953948"/>
                      </a:lnTo>
                      <a:lnTo>
                        <a:pt x="1082345" y="953948"/>
                      </a:lnTo>
                      <a:lnTo>
                        <a:pt x="1082345" y="801548"/>
                      </a:lnTo>
                      <a:lnTo>
                        <a:pt x="1402690" y="801548"/>
                      </a:lnTo>
                      <a:lnTo>
                        <a:pt x="701345" y="0"/>
                      </a:lnTo>
                      <a:lnTo>
                        <a:pt x="0" y="801548"/>
                      </a:lnTo>
                      <a:lnTo>
                        <a:pt x="320345" y="801548"/>
                      </a:lnTo>
                      <a:close/>
                    </a:path>
                  </a:pathLst>
                </a:custGeom>
                <a:grpFill/>
                <a:ln w="76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108" name="Freeform: Shape 2107">
                  <a:extLst>
                    <a:ext uri="{FF2B5EF4-FFF2-40B4-BE49-F238E27FC236}">
                      <a16:creationId xmlns:a16="http://schemas.microsoft.com/office/drawing/2014/main" xmlns="" id="{90D06B40-B684-41F5-A3EC-518661AD45A2}"/>
                    </a:ext>
                  </a:extLst>
                </p:cNvPr>
                <p:cNvSpPr/>
                <p:nvPr/>
              </p:nvSpPr>
              <p:spPr>
                <a:xfrm>
                  <a:off x="4876800" y="2133600"/>
                  <a:ext cx="152400" cy="152400"/>
                </a:xfrm>
                <a:custGeom>
                  <a:avLst/>
                  <a:gdLst>
                    <a:gd name="connsiteX0" fmla="*/ 0 w 152400"/>
                    <a:gd name="connsiteY0" fmla="*/ 0 h 152400"/>
                    <a:gd name="connsiteX1" fmla="*/ 152400 w 152400"/>
                    <a:gd name="connsiteY1" fmla="*/ 0 h 152400"/>
                    <a:gd name="connsiteX2" fmla="*/ 152400 w 152400"/>
                    <a:gd name="connsiteY2" fmla="*/ 152400 h 152400"/>
                    <a:gd name="connsiteX3" fmla="*/ 0 w 152400"/>
                    <a:gd name="connsiteY3" fmla="*/ 1524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52400">
                      <a:moveTo>
                        <a:pt x="0" y="0"/>
                      </a:moveTo>
                      <a:lnTo>
                        <a:pt x="152400" y="0"/>
                      </a:lnTo>
                      <a:lnTo>
                        <a:pt x="152400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grpFill/>
                <a:ln w="76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109" name="Freeform: Shape 2108">
                  <a:extLst>
                    <a:ext uri="{FF2B5EF4-FFF2-40B4-BE49-F238E27FC236}">
                      <a16:creationId xmlns:a16="http://schemas.microsoft.com/office/drawing/2014/main" xmlns="" id="{6A78964D-C071-4D12-973F-F0E9C40578F8}"/>
                    </a:ext>
                  </a:extLst>
                </p:cNvPr>
                <p:cNvSpPr/>
                <p:nvPr/>
              </p:nvSpPr>
              <p:spPr>
                <a:xfrm>
                  <a:off x="5470855" y="4572000"/>
                  <a:ext cx="1402689" cy="1258747"/>
                </a:xfrm>
                <a:custGeom>
                  <a:avLst/>
                  <a:gdLst>
                    <a:gd name="connsiteX0" fmla="*/ 1082345 w 1402689"/>
                    <a:gd name="connsiteY0" fmla="*/ 304800 h 1258747"/>
                    <a:gd name="connsiteX1" fmla="*/ 929945 w 1402689"/>
                    <a:gd name="connsiteY1" fmla="*/ 304800 h 1258747"/>
                    <a:gd name="connsiteX2" fmla="*/ 929945 w 1402689"/>
                    <a:gd name="connsiteY2" fmla="*/ 609600 h 1258747"/>
                    <a:gd name="connsiteX3" fmla="*/ 1066800 w 1402689"/>
                    <a:gd name="connsiteY3" fmla="*/ 609600 h 1258747"/>
                    <a:gd name="connsiteX4" fmla="*/ 701345 w 1402689"/>
                    <a:gd name="connsiteY4" fmla="*/ 1027252 h 1258747"/>
                    <a:gd name="connsiteX5" fmla="*/ 335889 w 1402689"/>
                    <a:gd name="connsiteY5" fmla="*/ 609600 h 1258747"/>
                    <a:gd name="connsiteX6" fmla="*/ 472745 w 1402689"/>
                    <a:gd name="connsiteY6" fmla="*/ 609600 h 1258747"/>
                    <a:gd name="connsiteX7" fmla="*/ 472745 w 1402689"/>
                    <a:gd name="connsiteY7" fmla="*/ 0 h 1258747"/>
                    <a:gd name="connsiteX8" fmla="*/ 320345 w 1402689"/>
                    <a:gd name="connsiteY8" fmla="*/ 0 h 1258747"/>
                    <a:gd name="connsiteX9" fmla="*/ 320345 w 1402689"/>
                    <a:gd name="connsiteY9" fmla="*/ 457200 h 1258747"/>
                    <a:gd name="connsiteX10" fmla="*/ 0 w 1402689"/>
                    <a:gd name="connsiteY10" fmla="*/ 457200 h 1258747"/>
                    <a:gd name="connsiteX11" fmla="*/ 701345 w 1402689"/>
                    <a:gd name="connsiteY11" fmla="*/ 1258748 h 1258747"/>
                    <a:gd name="connsiteX12" fmla="*/ 1402689 w 1402689"/>
                    <a:gd name="connsiteY12" fmla="*/ 457200 h 1258747"/>
                    <a:gd name="connsiteX13" fmla="*/ 1082345 w 1402689"/>
                    <a:gd name="connsiteY13" fmla="*/ 457200 h 1258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02689" h="1258747">
                      <a:moveTo>
                        <a:pt x="1082345" y="304800"/>
                      </a:moveTo>
                      <a:lnTo>
                        <a:pt x="929945" y="304800"/>
                      </a:lnTo>
                      <a:lnTo>
                        <a:pt x="929945" y="609600"/>
                      </a:lnTo>
                      <a:lnTo>
                        <a:pt x="1066800" y="609600"/>
                      </a:lnTo>
                      <a:lnTo>
                        <a:pt x="701345" y="1027252"/>
                      </a:lnTo>
                      <a:lnTo>
                        <a:pt x="335889" y="609600"/>
                      </a:lnTo>
                      <a:lnTo>
                        <a:pt x="472745" y="609600"/>
                      </a:lnTo>
                      <a:lnTo>
                        <a:pt x="472745" y="0"/>
                      </a:lnTo>
                      <a:lnTo>
                        <a:pt x="320345" y="0"/>
                      </a:lnTo>
                      <a:lnTo>
                        <a:pt x="320345" y="457200"/>
                      </a:lnTo>
                      <a:lnTo>
                        <a:pt x="0" y="457200"/>
                      </a:lnTo>
                      <a:lnTo>
                        <a:pt x="701345" y="1258748"/>
                      </a:lnTo>
                      <a:lnTo>
                        <a:pt x="1402689" y="457200"/>
                      </a:lnTo>
                      <a:lnTo>
                        <a:pt x="1082345" y="457200"/>
                      </a:lnTo>
                      <a:close/>
                    </a:path>
                  </a:pathLst>
                </a:custGeom>
                <a:grpFill/>
                <a:ln w="76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110" name="Freeform: Shape 2109">
                  <a:extLst>
                    <a:ext uri="{FF2B5EF4-FFF2-40B4-BE49-F238E27FC236}">
                      <a16:creationId xmlns:a16="http://schemas.microsoft.com/office/drawing/2014/main" xmlns="" id="{4659C744-2BE6-4B3F-8E3B-BA53150C3832}"/>
                    </a:ext>
                  </a:extLst>
                </p:cNvPr>
                <p:cNvSpPr/>
                <p:nvPr/>
              </p:nvSpPr>
              <p:spPr>
                <a:xfrm>
                  <a:off x="6400800" y="4572000"/>
                  <a:ext cx="152400" cy="152400"/>
                </a:xfrm>
                <a:custGeom>
                  <a:avLst/>
                  <a:gdLst>
                    <a:gd name="connsiteX0" fmla="*/ 0 w 152400"/>
                    <a:gd name="connsiteY0" fmla="*/ 0 h 152400"/>
                    <a:gd name="connsiteX1" fmla="*/ 152400 w 152400"/>
                    <a:gd name="connsiteY1" fmla="*/ 0 h 152400"/>
                    <a:gd name="connsiteX2" fmla="*/ 152400 w 152400"/>
                    <a:gd name="connsiteY2" fmla="*/ 152400 h 152400"/>
                    <a:gd name="connsiteX3" fmla="*/ 0 w 152400"/>
                    <a:gd name="connsiteY3" fmla="*/ 1524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52400">
                      <a:moveTo>
                        <a:pt x="0" y="0"/>
                      </a:moveTo>
                      <a:lnTo>
                        <a:pt x="152400" y="0"/>
                      </a:lnTo>
                      <a:lnTo>
                        <a:pt x="152400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grpFill/>
                <a:ln w="76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111" name="Freeform: Shape 2110">
                  <a:extLst>
                    <a:ext uri="{FF2B5EF4-FFF2-40B4-BE49-F238E27FC236}">
                      <a16:creationId xmlns:a16="http://schemas.microsoft.com/office/drawing/2014/main" xmlns="" id="{DF5CCAE2-BAC3-4491-A9D4-824A8E069E17}"/>
                    </a:ext>
                  </a:extLst>
                </p:cNvPr>
                <p:cNvSpPr/>
                <p:nvPr/>
              </p:nvSpPr>
              <p:spPr>
                <a:xfrm>
                  <a:off x="3946855" y="4572000"/>
                  <a:ext cx="1402689" cy="1258747"/>
                </a:xfrm>
                <a:custGeom>
                  <a:avLst/>
                  <a:gdLst>
                    <a:gd name="connsiteX0" fmla="*/ 1082345 w 1402689"/>
                    <a:gd name="connsiteY0" fmla="*/ 304800 h 1258747"/>
                    <a:gd name="connsiteX1" fmla="*/ 929945 w 1402689"/>
                    <a:gd name="connsiteY1" fmla="*/ 304800 h 1258747"/>
                    <a:gd name="connsiteX2" fmla="*/ 929945 w 1402689"/>
                    <a:gd name="connsiteY2" fmla="*/ 609600 h 1258747"/>
                    <a:gd name="connsiteX3" fmla="*/ 1066800 w 1402689"/>
                    <a:gd name="connsiteY3" fmla="*/ 609600 h 1258747"/>
                    <a:gd name="connsiteX4" fmla="*/ 701345 w 1402689"/>
                    <a:gd name="connsiteY4" fmla="*/ 1027252 h 1258747"/>
                    <a:gd name="connsiteX5" fmla="*/ 335890 w 1402689"/>
                    <a:gd name="connsiteY5" fmla="*/ 609600 h 1258747"/>
                    <a:gd name="connsiteX6" fmla="*/ 472745 w 1402689"/>
                    <a:gd name="connsiteY6" fmla="*/ 609600 h 1258747"/>
                    <a:gd name="connsiteX7" fmla="*/ 472745 w 1402689"/>
                    <a:gd name="connsiteY7" fmla="*/ 0 h 1258747"/>
                    <a:gd name="connsiteX8" fmla="*/ 320345 w 1402689"/>
                    <a:gd name="connsiteY8" fmla="*/ 0 h 1258747"/>
                    <a:gd name="connsiteX9" fmla="*/ 320345 w 1402689"/>
                    <a:gd name="connsiteY9" fmla="*/ 457200 h 1258747"/>
                    <a:gd name="connsiteX10" fmla="*/ 0 w 1402689"/>
                    <a:gd name="connsiteY10" fmla="*/ 457200 h 1258747"/>
                    <a:gd name="connsiteX11" fmla="*/ 701345 w 1402689"/>
                    <a:gd name="connsiteY11" fmla="*/ 1258748 h 1258747"/>
                    <a:gd name="connsiteX12" fmla="*/ 1402690 w 1402689"/>
                    <a:gd name="connsiteY12" fmla="*/ 457200 h 1258747"/>
                    <a:gd name="connsiteX13" fmla="*/ 1082345 w 1402689"/>
                    <a:gd name="connsiteY13" fmla="*/ 457200 h 1258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02689" h="1258747">
                      <a:moveTo>
                        <a:pt x="1082345" y="304800"/>
                      </a:moveTo>
                      <a:lnTo>
                        <a:pt x="929945" y="304800"/>
                      </a:lnTo>
                      <a:lnTo>
                        <a:pt x="929945" y="609600"/>
                      </a:lnTo>
                      <a:lnTo>
                        <a:pt x="1066800" y="609600"/>
                      </a:lnTo>
                      <a:lnTo>
                        <a:pt x="701345" y="1027252"/>
                      </a:lnTo>
                      <a:lnTo>
                        <a:pt x="335890" y="609600"/>
                      </a:lnTo>
                      <a:lnTo>
                        <a:pt x="472745" y="609600"/>
                      </a:lnTo>
                      <a:lnTo>
                        <a:pt x="472745" y="0"/>
                      </a:lnTo>
                      <a:lnTo>
                        <a:pt x="320345" y="0"/>
                      </a:lnTo>
                      <a:lnTo>
                        <a:pt x="320345" y="457200"/>
                      </a:lnTo>
                      <a:lnTo>
                        <a:pt x="0" y="457200"/>
                      </a:lnTo>
                      <a:lnTo>
                        <a:pt x="701345" y="1258748"/>
                      </a:lnTo>
                      <a:lnTo>
                        <a:pt x="1402690" y="457200"/>
                      </a:lnTo>
                      <a:lnTo>
                        <a:pt x="1082345" y="457200"/>
                      </a:lnTo>
                      <a:close/>
                    </a:path>
                  </a:pathLst>
                </a:custGeom>
                <a:grpFill/>
                <a:ln w="76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112" name="Freeform: Shape 2111">
                  <a:extLst>
                    <a:ext uri="{FF2B5EF4-FFF2-40B4-BE49-F238E27FC236}">
                      <a16:creationId xmlns:a16="http://schemas.microsoft.com/office/drawing/2014/main" xmlns="" id="{A278BAE1-2B82-4ECC-9584-DE04E6E5B1B3}"/>
                    </a:ext>
                  </a:extLst>
                </p:cNvPr>
                <p:cNvSpPr/>
                <p:nvPr/>
              </p:nvSpPr>
              <p:spPr>
                <a:xfrm>
                  <a:off x="4876800" y="4572000"/>
                  <a:ext cx="152400" cy="152400"/>
                </a:xfrm>
                <a:custGeom>
                  <a:avLst/>
                  <a:gdLst>
                    <a:gd name="connsiteX0" fmla="*/ 0 w 152400"/>
                    <a:gd name="connsiteY0" fmla="*/ 0 h 152400"/>
                    <a:gd name="connsiteX1" fmla="*/ 152400 w 152400"/>
                    <a:gd name="connsiteY1" fmla="*/ 0 h 152400"/>
                    <a:gd name="connsiteX2" fmla="*/ 152400 w 152400"/>
                    <a:gd name="connsiteY2" fmla="*/ 152400 h 152400"/>
                    <a:gd name="connsiteX3" fmla="*/ 0 w 152400"/>
                    <a:gd name="connsiteY3" fmla="*/ 1524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52400">
                      <a:moveTo>
                        <a:pt x="0" y="0"/>
                      </a:moveTo>
                      <a:lnTo>
                        <a:pt x="152400" y="0"/>
                      </a:lnTo>
                      <a:lnTo>
                        <a:pt x="152400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grpFill/>
                <a:ln w="76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3ED83FA4-6D3E-4B0B-8BFC-D45672959359}"/>
                  </a:ext>
                </a:extLst>
              </p:cNvPr>
              <p:cNvSpPr/>
              <p:nvPr/>
            </p:nvSpPr>
            <p:spPr>
              <a:xfrm>
                <a:off x="4240513" y="2600044"/>
                <a:ext cx="200192" cy="330767"/>
              </a:xfrm>
              <a:custGeom>
                <a:avLst/>
                <a:gdLst>
                  <a:gd name="connsiteX0" fmla="*/ 0 w 254589"/>
                  <a:gd name="connsiteY0" fmla="*/ 0 h 420644"/>
                  <a:gd name="connsiteX1" fmla="*/ 0 w 254589"/>
                  <a:gd name="connsiteY1" fmla="*/ 338203 h 420644"/>
                  <a:gd name="connsiteX2" fmla="*/ 254590 w 254589"/>
                  <a:gd name="connsiteY2" fmla="*/ 420645 h 420644"/>
                  <a:gd name="connsiteX3" fmla="*/ 254590 w 254589"/>
                  <a:gd name="connsiteY3" fmla="*/ 74297 h 420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4589" h="420644">
                    <a:moveTo>
                      <a:pt x="0" y="0"/>
                    </a:moveTo>
                    <a:lnTo>
                      <a:pt x="0" y="338203"/>
                    </a:lnTo>
                    <a:lnTo>
                      <a:pt x="254590" y="420645"/>
                    </a:lnTo>
                    <a:lnTo>
                      <a:pt x="254590" y="74297"/>
                    </a:lnTo>
                    <a:close/>
                  </a:path>
                </a:pathLst>
              </a:custGeom>
              <a:solidFill>
                <a:srgbClr val="3276A6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4BD9AFCD-06D3-4760-AD37-E4B904A63CB9}"/>
                  </a:ext>
                </a:extLst>
              </p:cNvPr>
              <p:cNvSpPr/>
              <p:nvPr/>
            </p:nvSpPr>
            <p:spPr>
              <a:xfrm>
                <a:off x="4440706" y="2656808"/>
                <a:ext cx="262577" cy="274004"/>
              </a:xfrm>
              <a:custGeom>
                <a:avLst/>
                <a:gdLst>
                  <a:gd name="connsiteX0" fmla="*/ 333926 w 333925"/>
                  <a:gd name="connsiteY0" fmla="*/ 0 h 348456"/>
                  <a:gd name="connsiteX1" fmla="*/ 333926 w 333925"/>
                  <a:gd name="connsiteY1" fmla="*/ 348457 h 348456"/>
                  <a:gd name="connsiteX2" fmla="*/ 0 w 333925"/>
                  <a:gd name="connsiteY2" fmla="*/ 348457 h 348456"/>
                  <a:gd name="connsiteX3" fmla="*/ 0 w 333925"/>
                  <a:gd name="connsiteY3" fmla="*/ 2109 h 348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25" h="348456">
                    <a:moveTo>
                      <a:pt x="333926" y="0"/>
                    </a:moveTo>
                    <a:lnTo>
                      <a:pt x="333926" y="348457"/>
                    </a:lnTo>
                    <a:lnTo>
                      <a:pt x="0" y="348457"/>
                    </a:lnTo>
                    <a:lnTo>
                      <a:pt x="0" y="210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AC9596D9-8781-41D2-B16D-E03D5A431F52}"/>
                  </a:ext>
                </a:extLst>
              </p:cNvPr>
              <p:cNvSpPr/>
              <p:nvPr/>
            </p:nvSpPr>
            <p:spPr>
              <a:xfrm>
                <a:off x="4703284" y="2600044"/>
                <a:ext cx="198810" cy="330767"/>
              </a:xfrm>
              <a:custGeom>
                <a:avLst/>
                <a:gdLst>
                  <a:gd name="connsiteX0" fmla="*/ 252832 w 252832"/>
                  <a:gd name="connsiteY0" fmla="*/ 0 h 420644"/>
                  <a:gd name="connsiteX1" fmla="*/ 252832 w 252832"/>
                  <a:gd name="connsiteY1" fmla="*/ 333340 h 420644"/>
                  <a:gd name="connsiteX2" fmla="*/ 0 w 252832"/>
                  <a:gd name="connsiteY2" fmla="*/ 420645 h 420644"/>
                  <a:gd name="connsiteX3" fmla="*/ 0 w 252832"/>
                  <a:gd name="connsiteY3" fmla="*/ 72188 h 420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832" h="420644">
                    <a:moveTo>
                      <a:pt x="252832" y="0"/>
                    </a:moveTo>
                    <a:lnTo>
                      <a:pt x="252832" y="333340"/>
                    </a:lnTo>
                    <a:lnTo>
                      <a:pt x="0" y="420645"/>
                    </a:lnTo>
                    <a:lnTo>
                      <a:pt x="0" y="72188"/>
                    </a:lnTo>
                    <a:close/>
                  </a:path>
                </a:pathLst>
              </a:custGeom>
              <a:solidFill>
                <a:srgbClr val="004474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99DBFDC9-D610-4975-9F59-16415E30E17E}"/>
                  </a:ext>
                </a:extLst>
              </p:cNvPr>
              <p:cNvSpPr/>
              <p:nvPr/>
            </p:nvSpPr>
            <p:spPr>
              <a:xfrm>
                <a:off x="4241020" y="2534528"/>
                <a:ext cx="661535" cy="129986"/>
              </a:xfrm>
              <a:custGeom>
                <a:avLst/>
                <a:gdLst>
                  <a:gd name="connsiteX0" fmla="*/ 841289 w 841289"/>
                  <a:gd name="connsiteY0" fmla="*/ 76934 h 153867"/>
                  <a:gd name="connsiteX1" fmla="*/ 420645 w 841289"/>
                  <a:gd name="connsiteY1" fmla="*/ 153867 h 153867"/>
                  <a:gd name="connsiteX2" fmla="*/ 0 w 841289"/>
                  <a:gd name="connsiteY2" fmla="*/ 76934 h 153867"/>
                  <a:gd name="connsiteX3" fmla="*/ 420645 w 841289"/>
                  <a:gd name="connsiteY3" fmla="*/ 0 h 153867"/>
                  <a:gd name="connsiteX4" fmla="*/ 841289 w 841289"/>
                  <a:gd name="connsiteY4" fmla="*/ 76934 h 153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289" h="153867">
                    <a:moveTo>
                      <a:pt x="841289" y="76934"/>
                    </a:moveTo>
                    <a:cubicBezTo>
                      <a:pt x="841289" y="119423"/>
                      <a:pt x="652960" y="153867"/>
                      <a:pt x="420645" y="153867"/>
                    </a:cubicBezTo>
                    <a:cubicBezTo>
                      <a:pt x="188329" y="153867"/>
                      <a:pt x="0" y="119423"/>
                      <a:pt x="0" y="76934"/>
                    </a:cubicBezTo>
                    <a:cubicBezTo>
                      <a:pt x="0" y="34444"/>
                      <a:pt x="188329" y="0"/>
                      <a:pt x="420645" y="0"/>
                    </a:cubicBezTo>
                    <a:cubicBezTo>
                      <a:pt x="652960" y="0"/>
                      <a:pt x="841289" y="34444"/>
                      <a:pt x="841289" y="76934"/>
                    </a:cubicBezTo>
                    <a:close/>
                  </a:path>
                </a:pathLst>
              </a:custGeom>
              <a:solidFill>
                <a:srgbClr val="00375D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A01E26D6-EC1C-4B8B-B7C2-0DF0C201863A}"/>
                  </a:ext>
                </a:extLst>
              </p:cNvPr>
              <p:cNvSpPr/>
              <p:nvPr/>
            </p:nvSpPr>
            <p:spPr>
              <a:xfrm>
                <a:off x="4468859" y="2569821"/>
                <a:ext cx="205859" cy="50405"/>
              </a:xfrm>
              <a:custGeom>
                <a:avLst/>
                <a:gdLst>
                  <a:gd name="connsiteX0" fmla="*/ 261797 w 261796"/>
                  <a:gd name="connsiteY0" fmla="*/ 32051 h 64101"/>
                  <a:gd name="connsiteX1" fmla="*/ 130898 w 261796"/>
                  <a:gd name="connsiteY1" fmla="*/ 64102 h 64101"/>
                  <a:gd name="connsiteX2" fmla="*/ 0 w 261796"/>
                  <a:gd name="connsiteY2" fmla="*/ 32051 h 64101"/>
                  <a:gd name="connsiteX3" fmla="*/ 130898 w 261796"/>
                  <a:gd name="connsiteY3" fmla="*/ 0 h 64101"/>
                  <a:gd name="connsiteX4" fmla="*/ 261797 w 261796"/>
                  <a:gd name="connsiteY4" fmla="*/ 32051 h 6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796" h="64101">
                    <a:moveTo>
                      <a:pt x="261797" y="32051"/>
                    </a:moveTo>
                    <a:cubicBezTo>
                      <a:pt x="261797" y="49752"/>
                      <a:pt x="203192" y="64102"/>
                      <a:pt x="130898" y="64102"/>
                    </a:cubicBezTo>
                    <a:cubicBezTo>
                      <a:pt x="58605" y="64102"/>
                      <a:pt x="0" y="49752"/>
                      <a:pt x="0" y="32051"/>
                    </a:cubicBezTo>
                    <a:cubicBezTo>
                      <a:pt x="0" y="14350"/>
                      <a:pt x="58605" y="0"/>
                      <a:pt x="130898" y="0"/>
                    </a:cubicBezTo>
                    <a:cubicBezTo>
                      <a:pt x="203191" y="0"/>
                      <a:pt x="261797" y="14350"/>
                      <a:pt x="261797" y="32051"/>
                    </a:cubicBezTo>
                    <a:close/>
                  </a:path>
                </a:pathLst>
              </a:custGeom>
              <a:solidFill>
                <a:srgbClr val="F87318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37A70F86-07A7-472E-9AE4-59BE0D814FBA}"/>
                  </a:ext>
                </a:extLst>
              </p:cNvPr>
              <p:cNvSpPr/>
              <p:nvPr/>
            </p:nvSpPr>
            <p:spPr>
              <a:xfrm>
                <a:off x="4240537" y="3486469"/>
                <a:ext cx="200147" cy="330767"/>
              </a:xfrm>
              <a:custGeom>
                <a:avLst/>
                <a:gdLst>
                  <a:gd name="connsiteX0" fmla="*/ 0 w 254531"/>
                  <a:gd name="connsiteY0" fmla="*/ 0 h 420644"/>
                  <a:gd name="connsiteX1" fmla="*/ 0 w 254531"/>
                  <a:gd name="connsiteY1" fmla="*/ 338203 h 420644"/>
                  <a:gd name="connsiteX2" fmla="*/ 254531 w 254531"/>
                  <a:gd name="connsiteY2" fmla="*/ 420645 h 420644"/>
                  <a:gd name="connsiteX3" fmla="*/ 254531 w 254531"/>
                  <a:gd name="connsiteY3" fmla="*/ 74239 h 420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4531" h="420644">
                    <a:moveTo>
                      <a:pt x="0" y="0"/>
                    </a:moveTo>
                    <a:lnTo>
                      <a:pt x="0" y="338203"/>
                    </a:lnTo>
                    <a:lnTo>
                      <a:pt x="254531" y="420645"/>
                    </a:lnTo>
                    <a:lnTo>
                      <a:pt x="254531" y="74239"/>
                    </a:lnTo>
                    <a:close/>
                  </a:path>
                </a:pathLst>
              </a:custGeom>
              <a:solidFill>
                <a:srgbClr val="325F7F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1EDBA5F8-F1C2-4E14-815D-046C3BA1B777}"/>
                  </a:ext>
                </a:extLst>
              </p:cNvPr>
              <p:cNvSpPr/>
              <p:nvPr/>
            </p:nvSpPr>
            <p:spPr>
              <a:xfrm>
                <a:off x="4440684" y="3543233"/>
                <a:ext cx="262577" cy="274004"/>
              </a:xfrm>
              <a:custGeom>
                <a:avLst/>
                <a:gdLst>
                  <a:gd name="connsiteX0" fmla="*/ 333926 w 333925"/>
                  <a:gd name="connsiteY0" fmla="*/ 0 h 348457"/>
                  <a:gd name="connsiteX1" fmla="*/ 333926 w 333925"/>
                  <a:gd name="connsiteY1" fmla="*/ 348457 h 348457"/>
                  <a:gd name="connsiteX2" fmla="*/ 0 w 333925"/>
                  <a:gd name="connsiteY2" fmla="*/ 348457 h 348457"/>
                  <a:gd name="connsiteX3" fmla="*/ 0 w 333925"/>
                  <a:gd name="connsiteY3" fmla="*/ 2051 h 348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25" h="348457">
                    <a:moveTo>
                      <a:pt x="333926" y="0"/>
                    </a:moveTo>
                    <a:lnTo>
                      <a:pt x="333926" y="348457"/>
                    </a:lnTo>
                    <a:lnTo>
                      <a:pt x="0" y="348457"/>
                    </a:lnTo>
                    <a:lnTo>
                      <a:pt x="0" y="2051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4839CEC4-CA01-4939-8E82-EDD71CDAACFF}"/>
                  </a:ext>
                </a:extLst>
              </p:cNvPr>
              <p:cNvSpPr/>
              <p:nvPr/>
            </p:nvSpPr>
            <p:spPr>
              <a:xfrm>
                <a:off x="4703261" y="3486469"/>
                <a:ext cx="198809" cy="330767"/>
              </a:xfrm>
              <a:custGeom>
                <a:avLst/>
                <a:gdLst>
                  <a:gd name="connsiteX0" fmla="*/ 252832 w 252831"/>
                  <a:gd name="connsiteY0" fmla="*/ 0 h 420644"/>
                  <a:gd name="connsiteX1" fmla="*/ 252832 w 252831"/>
                  <a:gd name="connsiteY1" fmla="*/ 333340 h 420644"/>
                  <a:gd name="connsiteX2" fmla="*/ 0 w 252831"/>
                  <a:gd name="connsiteY2" fmla="*/ 420645 h 420644"/>
                  <a:gd name="connsiteX3" fmla="*/ 0 w 252831"/>
                  <a:gd name="connsiteY3" fmla="*/ 72188 h 420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831" h="420644">
                    <a:moveTo>
                      <a:pt x="252832" y="0"/>
                    </a:moveTo>
                    <a:lnTo>
                      <a:pt x="252832" y="333340"/>
                    </a:lnTo>
                    <a:lnTo>
                      <a:pt x="0" y="420645"/>
                    </a:lnTo>
                    <a:lnTo>
                      <a:pt x="0" y="72188"/>
                    </a:lnTo>
                    <a:close/>
                  </a:path>
                </a:pathLst>
              </a:custGeom>
              <a:solidFill>
                <a:srgbClr val="002D4D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8C845C09-6AF8-4933-AD09-28DEECB1FB4B}"/>
                  </a:ext>
                </a:extLst>
              </p:cNvPr>
              <p:cNvSpPr/>
              <p:nvPr/>
            </p:nvSpPr>
            <p:spPr>
              <a:xfrm>
                <a:off x="4240997" y="3420952"/>
                <a:ext cx="661535" cy="129986"/>
              </a:xfrm>
              <a:custGeom>
                <a:avLst/>
                <a:gdLst>
                  <a:gd name="connsiteX0" fmla="*/ 841289 w 841289"/>
                  <a:gd name="connsiteY0" fmla="*/ 76934 h 153867"/>
                  <a:gd name="connsiteX1" fmla="*/ 420645 w 841289"/>
                  <a:gd name="connsiteY1" fmla="*/ 153867 h 153867"/>
                  <a:gd name="connsiteX2" fmla="*/ 0 w 841289"/>
                  <a:gd name="connsiteY2" fmla="*/ 76934 h 153867"/>
                  <a:gd name="connsiteX3" fmla="*/ 420645 w 841289"/>
                  <a:gd name="connsiteY3" fmla="*/ 0 h 153867"/>
                  <a:gd name="connsiteX4" fmla="*/ 841289 w 841289"/>
                  <a:gd name="connsiteY4" fmla="*/ 76934 h 153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289" h="153867">
                    <a:moveTo>
                      <a:pt x="841289" y="76934"/>
                    </a:moveTo>
                    <a:cubicBezTo>
                      <a:pt x="841289" y="119423"/>
                      <a:pt x="652960" y="153867"/>
                      <a:pt x="420645" y="153867"/>
                    </a:cubicBezTo>
                    <a:cubicBezTo>
                      <a:pt x="188329" y="153867"/>
                      <a:pt x="0" y="119423"/>
                      <a:pt x="0" y="76934"/>
                    </a:cubicBezTo>
                    <a:cubicBezTo>
                      <a:pt x="0" y="34444"/>
                      <a:pt x="188329" y="0"/>
                      <a:pt x="420645" y="0"/>
                    </a:cubicBezTo>
                    <a:cubicBezTo>
                      <a:pt x="652960" y="0"/>
                      <a:pt x="841289" y="34444"/>
                      <a:pt x="841289" y="76934"/>
                    </a:cubicBezTo>
                    <a:close/>
                  </a:path>
                </a:pathLst>
              </a:custGeom>
              <a:solidFill>
                <a:srgbClr val="00243E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BFA85721-CBAF-4101-BA7E-BAC6F12E4458}"/>
                  </a:ext>
                </a:extLst>
              </p:cNvPr>
              <p:cNvSpPr/>
              <p:nvPr/>
            </p:nvSpPr>
            <p:spPr>
              <a:xfrm>
                <a:off x="4468837" y="3456244"/>
                <a:ext cx="205859" cy="50405"/>
              </a:xfrm>
              <a:custGeom>
                <a:avLst/>
                <a:gdLst>
                  <a:gd name="connsiteX0" fmla="*/ 261797 w 261796"/>
                  <a:gd name="connsiteY0" fmla="*/ 32051 h 64101"/>
                  <a:gd name="connsiteX1" fmla="*/ 130898 w 261796"/>
                  <a:gd name="connsiteY1" fmla="*/ 64101 h 64101"/>
                  <a:gd name="connsiteX2" fmla="*/ 0 w 261796"/>
                  <a:gd name="connsiteY2" fmla="*/ 32051 h 64101"/>
                  <a:gd name="connsiteX3" fmla="*/ 130898 w 261796"/>
                  <a:gd name="connsiteY3" fmla="*/ 0 h 64101"/>
                  <a:gd name="connsiteX4" fmla="*/ 261797 w 261796"/>
                  <a:gd name="connsiteY4" fmla="*/ 32051 h 6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796" h="64101">
                    <a:moveTo>
                      <a:pt x="261797" y="32051"/>
                    </a:moveTo>
                    <a:cubicBezTo>
                      <a:pt x="261797" y="49752"/>
                      <a:pt x="203192" y="64101"/>
                      <a:pt x="130898" y="64101"/>
                    </a:cubicBezTo>
                    <a:cubicBezTo>
                      <a:pt x="58605" y="64101"/>
                      <a:pt x="0" y="49752"/>
                      <a:pt x="0" y="32051"/>
                    </a:cubicBezTo>
                    <a:cubicBezTo>
                      <a:pt x="0" y="14350"/>
                      <a:pt x="58605" y="0"/>
                      <a:pt x="130898" y="0"/>
                    </a:cubicBezTo>
                    <a:cubicBezTo>
                      <a:pt x="203191" y="0"/>
                      <a:pt x="261797" y="14350"/>
                      <a:pt x="261797" y="32051"/>
                    </a:cubicBezTo>
                    <a:close/>
                  </a:path>
                </a:pathLst>
              </a:custGeom>
              <a:solidFill>
                <a:srgbClr val="F87318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53" name="Freeform: Shape 2052">
                <a:extLst>
                  <a:ext uri="{FF2B5EF4-FFF2-40B4-BE49-F238E27FC236}">
                    <a16:creationId xmlns:a16="http://schemas.microsoft.com/office/drawing/2014/main" xmlns="" id="{2FE558C4-239F-4898-8232-FCE63E9A6986}"/>
                  </a:ext>
                </a:extLst>
              </p:cNvPr>
              <p:cNvSpPr/>
              <p:nvPr/>
            </p:nvSpPr>
            <p:spPr>
              <a:xfrm>
                <a:off x="4702363" y="2155381"/>
                <a:ext cx="200192" cy="330767"/>
              </a:xfrm>
              <a:custGeom>
                <a:avLst/>
                <a:gdLst>
                  <a:gd name="connsiteX0" fmla="*/ 254590 w 254589"/>
                  <a:gd name="connsiteY0" fmla="*/ 0 h 420644"/>
                  <a:gd name="connsiteX1" fmla="*/ 254590 w 254589"/>
                  <a:gd name="connsiteY1" fmla="*/ 338203 h 420644"/>
                  <a:gd name="connsiteX2" fmla="*/ 0 w 254589"/>
                  <a:gd name="connsiteY2" fmla="*/ 420644 h 420644"/>
                  <a:gd name="connsiteX3" fmla="*/ 0 w 254589"/>
                  <a:gd name="connsiteY3" fmla="*/ 74297 h 420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4589" h="420644">
                    <a:moveTo>
                      <a:pt x="254590" y="0"/>
                    </a:moveTo>
                    <a:lnTo>
                      <a:pt x="254590" y="338203"/>
                    </a:lnTo>
                    <a:lnTo>
                      <a:pt x="0" y="420644"/>
                    </a:lnTo>
                    <a:lnTo>
                      <a:pt x="0" y="74297"/>
                    </a:lnTo>
                    <a:close/>
                  </a:path>
                </a:pathLst>
              </a:custGeom>
              <a:solidFill>
                <a:srgbClr val="023B74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54" name="Freeform: Shape 2053">
                <a:extLst>
                  <a:ext uri="{FF2B5EF4-FFF2-40B4-BE49-F238E27FC236}">
                    <a16:creationId xmlns:a16="http://schemas.microsoft.com/office/drawing/2014/main" xmlns="" id="{91464E64-16E2-4F2B-87AF-E01ABF5B5DA5}"/>
                  </a:ext>
                </a:extLst>
              </p:cNvPr>
              <p:cNvSpPr/>
              <p:nvPr/>
            </p:nvSpPr>
            <p:spPr>
              <a:xfrm>
                <a:off x="4439787" y="2212191"/>
                <a:ext cx="262577" cy="273958"/>
              </a:xfrm>
              <a:custGeom>
                <a:avLst/>
                <a:gdLst>
                  <a:gd name="connsiteX0" fmla="*/ 0 w 333925"/>
                  <a:gd name="connsiteY0" fmla="*/ 0 h 348398"/>
                  <a:gd name="connsiteX1" fmla="*/ 0 w 333925"/>
                  <a:gd name="connsiteY1" fmla="*/ 348398 h 348398"/>
                  <a:gd name="connsiteX2" fmla="*/ 333926 w 333925"/>
                  <a:gd name="connsiteY2" fmla="*/ 348398 h 348398"/>
                  <a:gd name="connsiteX3" fmla="*/ 333926 w 333925"/>
                  <a:gd name="connsiteY3" fmla="*/ 2051 h 348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25" h="348398">
                    <a:moveTo>
                      <a:pt x="0" y="0"/>
                    </a:moveTo>
                    <a:lnTo>
                      <a:pt x="0" y="348398"/>
                    </a:lnTo>
                    <a:lnTo>
                      <a:pt x="333926" y="348398"/>
                    </a:lnTo>
                    <a:lnTo>
                      <a:pt x="333926" y="2051"/>
                    </a:lnTo>
                    <a:close/>
                  </a:path>
                </a:pathLst>
              </a:custGeom>
              <a:solidFill>
                <a:schemeClr val="accent2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55" name="Freeform: Shape 2054">
                <a:extLst>
                  <a:ext uri="{FF2B5EF4-FFF2-40B4-BE49-F238E27FC236}">
                    <a16:creationId xmlns:a16="http://schemas.microsoft.com/office/drawing/2014/main" xmlns="" id="{26806285-AD32-43D6-8089-954D2DE5E3CA}"/>
                  </a:ext>
                </a:extLst>
              </p:cNvPr>
              <p:cNvSpPr/>
              <p:nvPr/>
            </p:nvSpPr>
            <p:spPr>
              <a:xfrm>
                <a:off x="4240973" y="2155381"/>
                <a:ext cx="198810" cy="330767"/>
              </a:xfrm>
              <a:custGeom>
                <a:avLst/>
                <a:gdLst>
                  <a:gd name="connsiteX0" fmla="*/ 0 w 252832"/>
                  <a:gd name="connsiteY0" fmla="*/ 0 h 420644"/>
                  <a:gd name="connsiteX1" fmla="*/ 0 w 252832"/>
                  <a:gd name="connsiteY1" fmla="*/ 333340 h 420644"/>
                  <a:gd name="connsiteX2" fmla="*/ 252832 w 252832"/>
                  <a:gd name="connsiteY2" fmla="*/ 420644 h 420644"/>
                  <a:gd name="connsiteX3" fmla="*/ 252832 w 252832"/>
                  <a:gd name="connsiteY3" fmla="*/ 72246 h 420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832" h="420644">
                    <a:moveTo>
                      <a:pt x="0" y="0"/>
                    </a:moveTo>
                    <a:lnTo>
                      <a:pt x="0" y="333340"/>
                    </a:lnTo>
                    <a:lnTo>
                      <a:pt x="252832" y="420644"/>
                    </a:lnTo>
                    <a:lnTo>
                      <a:pt x="252832" y="72246"/>
                    </a:lnTo>
                    <a:close/>
                  </a:path>
                </a:pathLst>
              </a:custGeom>
              <a:solidFill>
                <a:srgbClr val="346DA6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56" name="Freeform: Shape 2055">
                <a:extLst>
                  <a:ext uri="{FF2B5EF4-FFF2-40B4-BE49-F238E27FC236}">
                    <a16:creationId xmlns:a16="http://schemas.microsoft.com/office/drawing/2014/main" xmlns="" id="{0AA5C06A-5D6C-40C6-A1E7-6E6336337606}"/>
                  </a:ext>
                </a:extLst>
              </p:cNvPr>
              <p:cNvSpPr/>
              <p:nvPr/>
            </p:nvSpPr>
            <p:spPr>
              <a:xfrm>
                <a:off x="4240513" y="2089864"/>
                <a:ext cx="661535" cy="129986"/>
              </a:xfrm>
              <a:custGeom>
                <a:avLst/>
                <a:gdLst>
                  <a:gd name="connsiteX0" fmla="*/ 841289 w 841289"/>
                  <a:gd name="connsiteY0" fmla="*/ 76934 h 153867"/>
                  <a:gd name="connsiteX1" fmla="*/ 420645 w 841289"/>
                  <a:gd name="connsiteY1" fmla="*/ 153867 h 153867"/>
                  <a:gd name="connsiteX2" fmla="*/ 0 w 841289"/>
                  <a:gd name="connsiteY2" fmla="*/ 76934 h 153867"/>
                  <a:gd name="connsiteX3" fmla="*/ 420645 w 841289"/>
                  <a:gd name="connsiteY3" fmla="*/ 0 h 153867"/>
                  <a:gd name="connsiteX4" fmla="*/ 841289 w 841289"/>
                  <a:gd name="connsiteY4" fmla="*/ 76934 h 153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289" h="153867">
                    <a:moveTo>
                      <a:pt x="841289" y="76934"/>
                    </a:moveTo>
                    <a:cubicBezTo>
                      <a:pt x="841289" y="119423"/>
                      <a:pt x="652960" y="153867"/>
                      <a:pt x="420645" y="153867"/>
                    </a:cubicBezTo>
                    <a:cubicBezTo>
                      <a:pt x="188329" y="153867"/>
                      <a:pt x="0" y="119423"/>
                      <a:pt x="0" y="76934"/>
                    </a:cubicBezTo>
                    <a:cubicBezTo>
                      <a:pt x="0" y="34444"/>
                      <a:pt x="188329" y="0"/>
                      <a:pt x="420645" y="0"/>
                    </a:cubicBezTo>
                    <a:cubicBezTo>
                      <a:pt x="652960" y="0"/>
                      <a:pt x="841289" y="34444"/>
                      <a:pt x="841289" y="76934"/>
                    </a:cubicBezTo>
                    <a:close/>
                  </a:path>
                </a:pathLst>
              </a:custGeom>
              <a:solidFill>
                <a:srgbClr val="022F5D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57" name="Freeform: Shape 2056">
                <a:extLst>
                  <a:ext uri="{FF2B5EF4-FFF2-40B4-BE49-F238E27FC236}">
                    <a16:creationId xmlns:a16="http://schemas.microsoft.com/office/drawing/2014/main" xmlns="" id="{76ECDC7F-D3AA-48D5-86DB-A9B9D7CA7805}"/>
                  </a:ext>
                </a:extLst>
              </p:cNvPr>
              <p:cNvSpPr/>
              <p:nvPr/>
            </p:nvSpPr>
            <p:spPr>
              <a:xfrm>
                <a:off x="4468352" y="2125156"/>
                <a:ext cx="205859" cy="50405"/>
              </a:xfrm>
              <a:custGeom>
                <a:avLst/>
                <a:gdLst>
                  <a:gd name="connsiteX0" fmla="*/ 261797 w 261796"/>
                  <a:gd name="connsiteY0" fmla="*/ 32051 h 64101"/>
                  <a:gd name="connsiteX1" fmla="*/ 130898 w 261796"/>
                  <a:gd name="connsiteY1" fmla="*/ 64101 h 64101"/>
                  <a:gd name="connsiteX2" fmla="*/ 0 w 261796"/>
                  <a:gd name="connsiteY2" fmla="*/ 32051 h 64101"/>
                  <a:gd name="connsiteX3" fmla="*/ 130898 w 261796"/>
                  <a:gd name="connsiteY3" fmla="*/ 0 h 64101"/>
                  <a:gd name="connsiteX4" fmla="*/ 261797 w 261796"/>
                  <a:gd name="connsiteY4" fmla="*/ 32051 h 6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796" h="64101">
                    <a:moveTo>
                      <a:pt x="261797" y="32051"/>
                    </a:moveTo>
                    <a:cubicBezTo>
                      <a:pt x="261797" y="49752"/>
                      <a:pt x="203192" y="64101"/>
                      <a:pt x="130898" y="64101"/>
                    </a:cubicBezTo>
                    <a:cubicBezTo>
                      <a:pt x="58605" y="64101"/>
                      <a:pt x="0" y="49752"/>
                      <a:pt x="0" y="32051"/>
                    </a:cubicBezTo>
                    <a:cubicBezTo>
                      <a:pt x="0" y="14350"/>
                      <a:pt x="58605" y="0"/>
                      <a:pt x="130898" y="0"/>
                    </a:cubicBezTo>
                    <a:cubicBezTo>
                      <a:pt x="203191" y="0"/>
                      <a:pt x="261797" y="14350"/>
                      <a:pt x="261797" y="32051"/>
                    </a:cubicBezTo>
                    <a:close/>
                  </a:path>
                </a:pathLst>
              </a:custGeom>
              <a:solidFill>
                <a:srgbClr val="F87318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59" name="Freeform: Shape 2058">
                <a:extLst>
                  <a:ext uri="{FF2B5EF4-FFF2-40B4-BE49-F238E27FC236}">
                    <a16:creationId xmlns:a16="http://schemas.microsoft.com/office/drawing/2014/main" xmlns="" id="{E37F9B13-52F8-476E-B998-19E2DB64CCE9}"/>
                  </a:ext>
                </a:extLst>
              </p:cNvPr>
              <p:cNvSpPr/>
              <p:nvPr/>
            </p:nvSpPr>
            <p:spPr>
              <a:xfrm>
                <a:off x="4702363" y="3047794"/>
                <a:ext cx="200192" cy="330767"/>
              </a:xfrm>
              <a:custGeom>
                <a:avLst/>
                <a:gdLst>
                  <a:gd name="connsiteX0" fmla="*/ 254590 w 254589"/>
                  <a:gd name="connsiteY0" fmla="*/ 0 h 420644"/>
                  <a:gd name="connsiteX1" fmla="*/ 254590 w 254589"/>
                  <a:gd name="connsiteY1" fmla="*/ 338203 h 420644"/>
                  <a:gd name="connsiteX2" fmla="*/ 0 w 254589"/>
                  <a:gd name="connsiteY2" fmla="*/ 420645 h 420644"/>
                  <a:gd name="connsiteX3" fmla="*/ 0 w 254589"/>
                  <a:gd name="connsiteY3" fmla="*/ 74297 h 420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4589" h="420644">
                    <a:moveTo>
                      <a:pt x="254590" y="0"/>
                    </a:moveTo>
                    <a:lnTo>
                      <a:pt x="254590" y="338203"/>
                    </a:lnTo>
                    <a:lnTo>
                      <a:pt x="0" y="420645"/>
                    </a:lnTo>
                    <a:lnTo>
                      <a:pt x="0" y="74297"/>
                    </a:lnTo>
                    <a:close/>
                  </a:path>
                </a:pathLst>
              </a:custGeom>
              <a:solidFill>
                <a:srgbClr val="022C57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60" name="Freeform: Shape 2059">
                <a:extLst>
                  <a:ext uri="{FF2B5EF4-FFF2-40B4-BE49-F238E27FC236}">
                    <a16:creationId xmlns:a16="http://schemas.microsoft.com/office/drawing/2014/main" xmlns="" id="{11776F8E-D929-4CA5-B13B-C1F217BF37D3}"/>
                  </a:ext>
                </a:extLst>
              </p:cNvPr>
              <p:cNvSpPr/>
              <p:nvPr/>
            </p:nvSpPr>
            <p:spPr>
              <a:xfrm>
                <a:off x="4439787" y="3104557"/>
                <a:ext cx="262577" cy="274004"/>
              </a:xfrm>
              <a:custGeom>
                <a:avLst/>
                <a:gdLst>
                  <a:gd name="connsiteX0" fmla="*/ 0 w 333925"/>
                  <a:gd name="connsiteY0" fmla="*/ 0 h 348456"/>
                  <a:gd name="connsiteX1" fmla="*/ 0 w 333925"/>
                  <a:gd name="connsiteY1" fmla="*/ 348457 h 348456"/>
                  <a:gd name="connsiteX2" fmla="*/ 333926 w 333925"/>
                  <a:gd name="connsiteY2" fmla="*/ 348457 h 348456"/>
                  <a:gd name="connsiteX3" fmla="*/ 333926 w 333925"/>
                  <a:gd name="connsiteY3" fmla="*/ 2109 h 348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25" h="348456">
                    <a:moveTo>
                      <a:pt x="0" y="0"/>
                    </a:moveTo>
                    <a:lnTo>
                      <a:pt x="0" y="348457"/>
                    </a:lnTo>
                    <a:lnTo>
                      <a:pt x="333926" y="348457"/>
                    </a:lnTo>
                    <a:lnTo>
                      <a:pt x="333926" y="210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61" name="Freeform: Shape 2060">
                <a:extLst>
                  <a:ext uri="{FF2B5EF4-FFF2-40B4-BE49-F238E27FC236}">
                    <a16:creationId xmlns:a16="http://schemas.microsoft.com/office/drawing/2014/main" xmlns="" id="{6D33121E-0DBA-470C-A61F-145C37AAFF1D}"/>
                  </a:ext>
                </a:extLst>
              </p:cNvPr>
              <p:cNvSpPr/>
              <p:nvPr/>
            </p:nvSpPr>
            <p:spPr>
              <a:xfrm>
                <a:off x="4240973" y="3047794"/>
                <a:ext cx="198810" cy="330767"/>
              </a:xfrm>
              <a:custGeom>
                <a:avLst/>
                <a:gdLst>
                  <a:gd name="connsiteX0" fmla="*/ 0 w 252832"/>
                  <a:gd name="connsiteY0" fmla="*/ 0 h 420644"/>
                  <a:gd name="connsiteX1" fmla="*/ 0 w 252832"/>
                  <a:gd name="connsiteY1" fmla="*/ 333340 h 420644"/>
                  <a:gd name="connsiteX2" fmla="*/ 252832 w 252832"/>
                  <a:gd name="connsiteY2" fmla="*/ 420645 h 420644"/>
                  <a:gd name="connsiteX3" fmla="*/ 252832 w 252832"/>
                  <a:gd name="connsiteY3" fmla="*/ 72188 h 420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832" h="420644">
                    <a:moveTo>
                      <a:pt x="0" y="0"/>
                    </a:moveTo>
                    <a:lnTo>
                      <a:pt x="0" y="333340"/>
                    </a:lnTo>
                    <a:lnTo>
                      <a:pt x="252832" y="420645"/>
                    </a:lnTo>
                    <a:lnTo>
                      <a:pt x="252832" y="72188"/>
                    </a:lnTo>
                    <a:close/>
                  </a:path>
                </a:pathLst>
              </a:custGeom>
              <a:solidFill>
                <a:srgbClr val="345E89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62" name="Freeform: Shape 2061">
                <a:extLst>
                  <a:ext uri="{FF2B5EF4-FFF2-40B4-BE49-F238E27FC236}">
                    <a16:creationId xmlns:a16="http://schemas.microsoft.com/office/drawing/2014/main" xmlns="" id="{A6C403F1-D811-4A21-BCC2-279A34CB6243}"/>
                  </a:ext>
                </a:extLst>
              </p:cNvPr>
              <p:cNvSpPr/>
              <p:nvPr/>
            </p:nvSpPr>
            <p:spPr>
              <a:xfrm>
                <a:off x="4240513" y="2982277"/>
                <a:ext cx="661535" cy="129986"/>
              </a:xfrm>
              <a:custGeom>
                <a:avLst/>
                <a:gdLst>
                  <a:gd name="connsiteX0" fmla="*/ 841289 w 841289"/>
                  <a:gd name="connsiteY0" fmla="*/ 76934 h 153867"/>
                  <a:gd name="connsiteX1" fmla="*/ 420645 w 841289"/>
                  <a:gd name="connsiteY1" fmla="*/ 153867 h 153867"/>
                  <a:gd name="connsiteX2" fmla="*/ 0 w 841289"/>
                  <a:gd name="connsiteY2" fmla="*/ 76934 h 153867"/>
                  <a:gd name="connsiteX3" fmla="*/ 420645 w 841289"/>
                  <a:gd name="connsiteY3" fmla="*/ 0 h 153867"/>
                  <a:gd name="connsiteX4" fmla="*/ 841289 w 841289"/>
                  <a:gd name="connsiteY4" fmla="*/ 76934 h 153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289" h="153867">
                    <a:moveTo>
                      <a:pt x="841289" y="76934"/>
                    </a:moveTo>
                    <a:cubicBezTo>
                      <a:pt x="841289" y="119423"/>
                      <a:pt x="652960" y="153867"/>
                      <a:pt x="420645" y="153867"/>
                    </a:cubicBezTo>
                    <a:cubicBezTo>
                      <a:pt x="188329" y="153867"/>
                      <a:pt x="0" y="119423"/>
                      <a:pt x="0" y="76934"/>
                    </a:cubicBezTo>
                    <a:cubicBezTo>
                      <a:pt x="0" y="34444"/>
                      <a:pt x="188329" y="0"/>
                      <a:pt x="420645" y="0"/>
                    </a:cubicBezTo>
                    <a:cubicBezTo>
                      <a:pt x="652960" y="0"/>
                      <a:pt x="841289" y="34444"/>
                      <a:pt x="841289" y="76934"/>
                    </a:cubicBezTo>
                    <a:close/>
                  </a:path>
                </a:pathLst>
              </a:custGeom>
              <a:solidFill>
                <a:srgbClr val="022346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63" name="Freeform: Shape 2062">
                <a:extLst>
                  <a:ext uri="{FF2B5EF4-FFF2-40B4-BE49-F238E27FC236}">
                    <a16:creationId xmlns:a16="http://schemas.microsoft.com/office/drawing/2014/main" xmlns="" id="{2D3E4375-9FFF-41A2-AEB6-8DCE50F4AFF6}"/>
                  </a:ext>
                </a:extLst>
              </p:cNvPr>
              <p:cNvSpPr/>
              <p:nvPr/>
            </p:nvSpPr>
            <p:spPr>
              <a:xfrm>
                <a:off x="4468353" y="3017571"/>
                <a:ext cx="205859" cy="50405"/>
              </a:xfrm>
              <a:custGeom>
                <a:avLst/>
                <a:gdLst>
                  <a:gd name="connsiteX0" fmla="*/ 261797 w 261796"/>
                  <a:gd name="connsiteY0" fmla="*/ 32051 h 64101"/>
                  <a:gd name="connsiteX1" fmla="*/ 130898 w 261796"/>
                  <a:gd name="connsiteY1" fmla="*/ 64102 h 64101"/>
                  <a:gd name="connsiteX2" fmla="*/ 0 w 261796"/>
                  <a:gd name="connsiteY2" fmla="*/ 32051 h 64101"/>
                  <a:gd name="connsiteX3" fmla="*/ 130898 w 261796"/>
                  <a:gd name="connsiteY3" fmla="*/ 0 h 64101"/>
                  <a:gd name="connsiteX4" fmla="*/ 261797 w 261796"/>
                  <a:gd name="connsiteY4" fmla="*/ 32051 h 6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796" h="64101">
                    <a:moveTo>
                      <a:pt x="261797" y="32051"/>
                    </a:moveTo>
                    <a:cubicBezTo>
                      <a:pt x="261797" y="49752"/>
                      <a:pt x="203192" y="64102"/>
                      <a:pt x="130898" y="64102"/>
                    </a:cubicBezTo>
                    <a:cubicBezTo>
                      <a:pt x="58605" y="64102"/>
                      <a:pt x="0" y="49752"/>
                      <a:pt x="0" y="32051"/>
                    </a:cubicBezTo>
                    <a:cubicBezTo>
                      <a:pt x="0" y="14350"/>
                      <a:pt x="58605" y="0"/>
                      <a:pt x="130898" y="0"/>
                    </a:cubicBezTo>
                    <a:cubicBezTo>
                      <a:pt x="203191" y="0"/>
                      <a:pt x="261797" y="14350"/>
                      <a:pt x="261797" y="32051"/>
                    </a:cubicBezTo>
                    <a:close/>
                  </a:path>
                </a:pathLst>
              </a:custGeom>
              <a:solidFill>
                <a:srgbClr val="F87318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71" name="Freeform: Shape 2070">
                <a:extLst>
                  <a:ext uri="{FF2B5EF4-FFF2-40B4-BE49-F238E27FC236}">
                    <a16:creationId xmlns:a16="http://schemas.microsoft.com/office/drawing/2014/main" xmlns="" id="{DFF4DD97-32C0-4071-9677-5E7D216F747C}"/>
                  </a:ext>
                </a:extLst>
              </p:cNvPr>
              <p:cNvSpPr/>
              <p:nvPr/>
            </p:nvSpPr>
            <p:spPr>
              <a:xfrm>
                <a:off x="4241689" y="4150509"/>
                <a:ext cx="660614" cy="394026"/>
              </a:xfrm>
              <a:custGeom>
                <a:avLst/>
                <a:gdLst>
                  <a:gd name="connsiteX0" fmla="*/ 0 w 840117"/>
                  <a:gd name="connsiteY0" fmla="*/ 0 h 501093"/>
                  <a:gd name="connsiteX1" fmla="*/ 840117 w 840117"/>
                  <a:gd name="connsiteY1" fmla="*/ 0 h 501093"/>
                  <a:gd name="connsiteX2" fmla="*/ 527754 w 840117"/>
                  <a:gd name="connsiteY2" fmla="*/ 501093 h 501093"/>
                  <a:gd name="connsiteX3" fmla="*/ 311192 w 840117"/>
                  <a:gd name="connsiteY3" fmla="*/ 501093 h 501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0117" h="501093">
                    <a:moveTo>
                      <a:pt x="0" y="0"/>
                    </a:moveTo>
                    <a:lnTo>
                      <a:pt x="840117" y="0"/>
                    </a:lnTo>
                    <a:lnTo>
                      <a:pt x="527754" y="501093"/>
                    </a:lnTo>
                    <a:lnTo>
                      <a:pt x="311192" y="501093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68" name="Freeform: Shape 2067">
                <a:extLst>
                  <a:ext uri="{FF2B5EF4-FFF2-40B4-BE49-F238E27FC236}">
                    <a16:creationId xmlns:a16="http://schemas.microsoft.com/office/drawing/2014/main" xmlns="" id="{A0125211-D646-4CC1-907F-E2597E1D1A29}"/>
                  </a:ext>
                </a:extLst>
              </p:cNvPr>
              <p:cNvSpPr/>
              <p:nvPr/>
            </p:nvSpPr>
            <p:spPr>
              <a:xfrm>
                <a:off x="4241135" y="3922792"/>
                <a:ext cx="199778" cy="323258"/>
              </a:xfrm>
              <a:custGeom>
                <a:avLst/>
                <a:gdLst>
                  <a:gd name="connsiteX0" fmla="*/ 0 w 254062"/>
                  <a:gd name="connsiteY0" fmla="*/ 0 h 411093"/>
                  <a:gd name="connsiteX1" fmla="*/ 703 w 254062"/>
                  <a:gd name="connsiteY1" fmla="*/ 304160 h 411093"/>
                  <a:gd name="connsiteX2" fmla="*/ 126797 w 254062"/>
                  <a:gd name="connsiteY2" fmla="*/ 411094 h 411093"/>
                  <a:gd name="connsiteX3" fmla="*/ 254063 w 254062"/>
                  <a:gd name="connsiteY3" fmla="*/ 325957 h 411093"/>
                  <a:gd name="connsiteX4" fmla="*/ 254063 w 254062"/>
                  <a:gd name="connsiteY4" fmla="*/ 70664 h 411093"/>
                  <a:gd name="connsiteX5" fmla="*/ 0 w 254062"/>
                  <a:gd name="connsiteY5" fmla="*/ 0 h 411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062" h="411093">
                    <a:moveTo>
                      <a:pt x="0" y="0"/>
                    </a:moveTo>
                    <a:lnTo>
                      <a:pt x="703" y="304160"/>
                    </a:lnTo>
                    <a:cubicBezTo>
                      <a:pt x="703" y="304160"/>
                      <a:pt x="27364" y="411094"/>
                      <a:pt x="126797" y="411094"/>
                    </a:cubicBezTo>
                    <a:cubicBezTo>
                      <a:pt x="226231" y="411094"/>
                      <a:pt x="254063" y="325957"/>
                      <a:pt x="254063" y="325957"/>
                    </a:cubicBezTo>
                    <a:lnTo>
                      <a:pt x="254063" y="706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506C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69" name="Freeform: Shape 2068">
                <a:extLst>
                  <a:ext uri="{FF2B5EF4-FFF2-40B4-BE49-F238E27FC236}">
                    <a16:creationId xmlns:a16="http://schemas.microsoft.com/office/drawing/2014/main" xmlns="" id="{8DABED06-FAE0-4507-9077-1C8614110BE5}"/>
                  </a:ext>
                </a:extLst>
              </p:cNvPr>
              <p:cNvSpPr/>
              <p:nvPr/>
            </p:nvSpPr>
            <p:spPr>
              <a:xfrm>
                <a:off x="4440959" y="3978311"/>
                <a:ext cx="262532" cy="317129"/>
              </a:xfrm>
              <a:custGeom>
                <a:avLst/>
                <a:gdLst>
                  <a:gd name="connsiteX0" fmla="*/ 333867 w 333867"/>
                  <a:gd name="connsiteY0" fmla="*/ 0 h 403300"/>
                  <a:gd name="connsiteX1" fmla="*/ 333867 w 333867"/>
                  <a:gd name="connsiteY1" fmla="*/ 274805 h 403300"/>
                  <a:gd name="connsiteX2" fmla="*/ 166055 w 333867"/>
                  <a:gd name="connsiteY2" fmla="*/ 403301 h 403300"/>
                  <a:gd name="connsiteX3" fmla="*/ 0 w 333867"/>
                  <a:gd name="connsiteY3" fmla="*/ 255410 h 403300"/>
                  <a:gd name="connsiteX4" fmla="*/ 0 w 333867"/>
                  <a:gd name="connsiteY4" fmla="*/ 117 h 403300"/>
                  <a:gd name="connsiteX5" fmla="*/ 333867 w 333867"/>
                  <a:gd name="connsiteY5" fmla="*/ 0 h 40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3867" h="403300">
                    <a:moveTo>
                      <a:pt x="333867" y="0"/>
                    </a:moveTo>
                    <a:lnTo>
                      <a:pt x="333867" y="274805"/>
                    </a:lnTo>
                    <a:cubicBezTo>
                      <a:pt x="333867" y="274805"/>
                      <a:pt x="289688" y="403301"/>
                      <a:pt x="166055" y="403301"/>
                    </a:cubicBezTo>
                    <a:cubicBezTo>
                      <a:pt x="42422" y="403301"/>
                      <a:pt x="0" y="255410"/>
                      <a:pt x="0" y="255410"/>
                    </a:cubicBezTo>
                    <a:lnTo>
                      <a:pt x="0" y="117"/>
                    </a:lnTo>
                    <a:lnTo>
                      <a:pt x="333867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70" name="Freeform: Shape 2069">
                <a:extLst>
                  <a:ext uri="{FF2B5EF4-FFF2-40B4-BE49-F238E27FC236}">
                    <a16:creationId xmlns:a16="http://schemas.microsoft.com/office/drawing/2014/main" xmlns="" id="{3C539FCE-4245-4444-AD59-0BBC422F0757}"/>
                  </a:ext>
                </a:extLst>
              </p:cNvPr>
              <p:cNvSpPr/>
              <p:nvPr/>
            </p:nvSpPr>
            <p:spPr>
              <a:xfrm>
                <a:off x="4703446" y="3922792"/>
                <a:ext cx="198856" cy="323258"/>
              </a:xfrm>
              <a:custGeom>
                <a:avLst/>
                <a:gdLst>
                  <a:gd name="connsiteX0" fmla="*/ 252890 w 252890"/>
                  <a:gd name="connsiteY0" fmla="*/ 0 h 411093"/>
                  <a:gd name="connsiteX1" fmla="*/ 252890 w 252890"/>
                  <a:gd name="connsiteY1" fmla="*/ 304160 h 411093"/>
                  <a:gd name="connsiteX2" fmla="*/ 137695 w 252890"/>
                  <a:gd name="connsiteY2" fmla="*/ 411094 h 411093"/>
                  <a:gd name="connsiteX3" fmla="*/ 0 w 252890"/>
                  <a:gd name="connsiteY3" fmla="*/ 345352 h 411093"/>
                  <a:gd name="connsiteX4" fmla="*/ 0 w 252890"/>
                  <a:gd name="connsiteY4" fmla="*/ 70547 h 411093"/>
                  <a:gd name="connsiteX5" fmla="*/ 252890 w 252890"/>
                  <a:gd name="connsiteY5" fmla="*/ 0 h 411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2890" h="411093">
                    <a:moveTo>
                      <a:pt x="252890" y="0"/>
                    </a:moveTo>
                    <a:lnTo>
                      <a:pt x="252890" y="304160"/>
                    </a:lnTo>
                    <a:cubicBezTo>
                      <a:pt x="252890" y="304160"/>
                      <a:pt x="234727" y="411094"/>
                      <a:pt x="137695" y="411094"/>
                    </a:cubicBezTo>
                    <a:cubicBezTo>
                      <a:pt x="40664" y="411094"/>
                      <a:pt x="0" y="345352"/>
                      <a:pt x="0" y="345352"/>
                    </a:cubicBezTo>
                    <a:lnTo>
                      <a:pt x="0" y="70547"/>
                    </a:lnTo>
                    <a:lnTo>
                      <a:pt x="252890" y="0"/>
                    </a:lnTo>
                    <a:close/>
                  </a:path>
                </a:pathLst>
              </a:custGeom>
              <a:solidFill>
                <a:srgbClr val="011E3A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72" name="Freeform: Shape 2071">
                <a:extLst>
                  <a:ext uri="{FF2B5EF4-FFF2-40B4-BE49-F238E27FC236}">
                    <a16:creationId xmlns:a16="http://schemas.microsoft.com/office/drawing/2014/main" xmlns="" id="{2ED9A46B-13F5-4815-88C0-E8865ABC3A79}"/>
                  </a:ext>
                </a:extLst>
              </p:cNvPr>
              <p:cNvSpPr/>
              <p:nvPr/>
            </p:nvSpPr>
            <p:spPr>
              <a:xfrm>
                <a:off x="4486390" y="4515930"/>
                <a:ext cx="174806" cy="148681"/>
              </a:xfrm>
              <a:custGeom>
                <a:avLst/>
                <a:gdLst>
                  <a:gd name="connsiteX0" fmla="*/ 110508 w 222304"/>
                  <a:gd name="connsiteY0" fmla="*/ 189082 h 189081"/>
                  <a:gd name="connsiteX1" fmla="*/ 222305 w 222304"/>
                  <a:gd name="connsiteY1" fmla="*/ 28008 h 189081"/>
                  <a:gd name="connsiteX2" fmla="*/ 108926 w 222304"/>
                  <a:gd name="connsiteY2" fmla="*/ 0 h 189081"/>
                  <a:gd name="connsiteX3" fmla="*/ 0 w 222304"/>
                  <a:gd name="connsiteY3" fmla="*/ 37148 h 189081"/>
                  <a:gd name="connsiteX4" fmla="*/ 110508 w 222304"/>
                  <a:gd name="connsiteY4" fmla="*/ 189082 h 18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304" h="189081">
                    <a:moveTo>
                      <a:pt x="110508" y="189082"/>
                    </a:moveTo>
                    <a:lnTo>
                      <a:pt x="222305" y="28008"/>
                    </a:lnTo>
                    <a:cubicBezTo>
                      <a:pt x="222305" y="28008"/>
                      <a:pt x="214570" y="0"/>
                      <a:pt x="108926" y="0"/>
                    </a:cubicBezTo>
                    <a:cubicBezTo>
                      <a:pt x="3281" y="0"/>
                      <a:pt x="0" y="37148"/>
                      <a:pt x="0" y="37148"/>
                    </a:cubicBezTo>
                    <a:lnTo>
                      <a:pt x="110508" y="189082"/>
                    </a:lnTo>
                    <a:close/>
                  </a:path>
                </a:pathLst>
              </a:custGeom>
              <a:solidFill>
                <a:srgbClr val="F87318"/>
              </a:solidFill>
              <a:ln w="5854" cap="flat">
                <a:noFill/>
                <a:prstDash val="solid"/>
                <a:miter/>
              </a:ln>
              <a:effectLst>
                <a:reflection blurRad="6350" stA="50000" endA="300" endPos="55000" dir="5400000" sy="-100000" algn="bl" rotWithShape="0"/>
              </a:effectLst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65" name="Freeform: Shape 2064">
                <a:extLst>
                  <a:ext uri="{FF2B5EF4-FFF2-40B4-BE49-F238E27FC236}">
                    <a16:creationId xmlns:a16="http://schemas.microsoft.com/office/drawing/2014/main" xmlns="" id="{4BF4604F-CC20-4678-B423-B8592C481ACF}"/>
                  </a:ext>
                </a:extLst>
              </p:cNvPr>
              <p:cNvSpPr/>
              <p:nvPr/>
            </p:nvSpPr>
            <p:spPr>
              <a:xfrm>
                <a:off x="4240767" y="3862297"/>
                <a:ext cx="661535" cy="129986"/>
              </a:xfrm>
              <a:custGeom>
                <a:avLst/>
                <a:gdLst>
                  <a:gd name="connsiteX0" fmla="*/ 841289 w 841289"/>
                  <a:gd name="connsiteY0" fmla="*/ 76934 h 153867"/>
                  <a:gd name="connsiteX1" fmla="*/ 420645 w 841289"/>
                  <a:gd name="connsiteY1" fmla="*/ 153867 h 153867"/>
                  <a:gd name="connsiteX2" fmla="*/ 0 w 841289"/>
                  <a:gd name="connsiteY2" fmla="*/ 76934 h 153867"/>
                  <a:gd name="connsiteX3" fmla="*/ 420645 w 841289"/>
                  <a:gd name="connsiteY3" fmla="*/ 0 h 153867"/>
                  <a:gd name="connsiteX4" fmla="*/ 841289 w 841289"/>
                  <a:gd name="connsiteY4" fmla="*/ 76934 h 153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289" h="153867">
                    <a:moveTo>
                      <a:pt x="841289" y="76934"/>
                    </a:moveTo>
                    <a:cubicBezTo>
                      <a:pt x="841289" y="119423"/>
                      <a:pt x="652960" y="153867"/>
                      <a:pt x="420645" y="153867"/>
                    </a:cubicBezTo>
                    <a:cubicBezTo>
                      <a:pt x="188329" y="153867"/>
                      <a:pt x="0" y="119423"/>
                      <a:pt x="0" y="76934"/>
                    </a:cubicBezTo>
                    <a:cubicBezTo>
                      <a:pt x="0" y="34444"/>
                      <a:pt x="188329" y="0"/>
                      <a:pt x="420645" y="0"/>
                    </a:cubicBezTo>
                    <a:cubicBezTo>
                      <a:pt x="652960" y="0"/>
                      <a:pt x="841289" y="34444"/>
                      <a:pt x="841289" y="76934"/>
                    </a:cubicBezTo>
                    <a:close/>
                  </a:path>
                </a:pathLst>
              </a:custGeom>
              <a:solidFill>
                <a:srgbClr val="01182F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66" name="Freeform: Shape 2065">
                <a:extLst>
                  <a:ext uri="{FF2B5EF4-FFF2-40B4-BE49-F238E27FC236}">
                    <a16:creationId xmlns:a16="http://schemas.microsoft.com/office/drawing/2014/main" xmlns="" id="{427DA231-5519-4C79-BF13-36563B44B405}"/>
                  </a:ext>
                </a:extLst>
              </p:cNvPr>
              <p:cNvSpPr/>
              <p:nvPr/>
            </p:nvSpPr>
            <p:spPr>
              <a:xfrm>
                <a:off x="4468606" y="3897590"/>
                <a:ext cx="205859" cy="50405"/>
              </a:xfrm>
              <a:custGeom>
                <a:avLst/>
                <a:gdLst>
                  <a:gd name="connsiteX0" fmla="*/ 261797 w 261796"/>
                  <a:gd name="connsiteY0" fmla="*/ 32051 h 64101"/>
                  <a:gd name="connsiteX1" fmla="*/ 130898 w 261796"/>
                  <a:gd name="connsiteY1" fmla="*/ 64101 h 64101"/>
                  <a:gd name="connsiteX2" fmla="*/ 0 w 261796"/>
                  <a:gd name="connsiteY2" fmla="*/ 32051 h 64101"/>
                  <a:gd name="connsiteX3" fmla="*/ 130898 w 261796"/>
                  <a:gd name="connsiteY3" fmla="*/ 0 h 64101"/>
                  <a:gd name="connsiteX4" fmla="*/ 261797 w 261796"/>
                  <a:gd name="connsiteY4" fmla="*/ 32051 h 6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796" h="64101">
                    <a:moveTo>
                      <a:pt x="261797" y="32051"/>
                    </a:moveTo>
                    <a:cubicBezTo>
                      <a:pt x="261797" y="49752"/>
                      <a:pt x="203192" y="64101"/>
                      <a:pt x="130898" y="64101"/>
                    </a:cubicBezTo>
                    <a:cubicBezTo>
                      <a:pt x="58605" y="64101"/>
                      <a:pt x="0" y="49752"/>
                      <a:pt x="0" y="32051"/>
                    </a:cubicBezTo>
                    <a:cubicBezTo>
                      <a:pt x="0" y="14350"/>
                      <a:pt x="58605" y="0"/>
                      <a:pt x="130898" y="0"/>
                    </a:cubicBezTo>
                    <a:cubicBezTo>
                      <a:pt x="203191" y="0"/>
                      <a:pt x="261797" y="14350"/>
                      <a:pt x="261797" y="32051"/>
                    </a:cubicBezTo>
                    <a:close/>
                  </a:path>
                </a:pathLst>
              </a:custGeom>
              <a:solidFill>
                <a:srgbClr val="F87318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589D2B9B-DC04-4006-8998-40C76DCA0ACC}"/>
                  </a:ext>
                </a:extLst>
              </p:cNvPr>
              <p:cNvSpPr/>
              <p:nvPr/>
            </p:nvSpPr>
            <p:spPr>
              <a:xfrm>
                <a:off x="4917092" y="2674990"/>
                <a:ext cx="2102403" cy="464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Clr>
                    <a:schemeClr val="accent2"/>
                  </a:buClr>
                </a:pPr>
                <a:r>
                  <a:rPr lang="tr-TR" sz="1200" b="1" dirty="0" smtClean="0">
                    <a:latin typeface="Barlow" panose="020B0604020202020204" charset="-94"/>
                  </a:rPr>
                  <a:t>Mobil </a:t>
                </a:r>
                <a:r>
                  <a:rPr lang="tr-TR" sz="1200" b="1" dirty="0">
                    <a:latin typeface="Barlow" panose="020B0604020202020204" charset="-94"/>
                  </a:rPr>
                  <a:t>cihazlarda yer alan hasta bilgilerinin güvenliğini sağlamak için MOBİL CİHAZ YÖNETİM uygulaması temin edildi</a:t>
                </a:r>
                <a:r>
                  <a:rPr lang="tr-TR" sz="1200" b="1" dirty="0" smtClean="0">
                    <a:latin typeface="Barlow" panose="020B0604020202020204" charset="-94"/>
                  </a:rPr>
                  <a:t>. </a:t>
                </a:r>
                <a:endParaRPr lang="tr-TR" sz="1200" b="1" dirty="0">
                  <a:solidFill>
                    <a:srgbClr val="FF0000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xmlns="" id="{4C6EC08A-6166-4BA7-BFE9-6D7929A2CC7D}"/>
                  </a:ext>
                </a:extLst>
              </p:cNvPr>
              <p:cNvSpPr/>
              <p:nvPr/>
            </p:nvSpPr>
            <p:spPr>
              <a:xfrm>
                <a:off x="4953681" y="3668199"/>
                <a:ext cx="2102403" cy="331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Clr>
                    <a:schemeClr val="accent2"/>
                  </a:buClr>
                </a:pPr>
                <a:r>
                  <a:rPr lang="tr-TR" sz="1200" b="1" dirty="0">
                    <a:latin typeface="Barlow" panose="020B0604020202020204" charset="-94"/>
                  </a:rPr>
                  <a:t>Rol tabanlı yetkilendirme </a:t>
                </a:r>
                <a:r>
                  <a:rPr lang="tr-TR" sz="1200" dirty="0">
                    <a:latin typeface="Barlow" panose="020B0604020202020204" charset="-94"/>
                  </a:rPr>
                  <a:t>ile unvana uygun </a:t>
                </a:r>
                <a:r>
                  <a:rPr lang="tr-TR" sz="1200" dirty="0" smtClean="0">
                    <a:latin typeface="Barlow" panose="020B0604020202020204" charset="-94"/>
                  </a:rPr>
                  <a:t>SBYS kullanıcı yetkileri </a:t>
                </a:r>
                <a:r>
                  <a:rPr lang="tr-TR" sz="1200" dirty="0">
                    <a:latin typeface="Barlow" panose="020B0604020202020204" charset="-94"/>
                  </a:rPr>
                  <a:t>verilmesi sağlandı.</a:t>
                </a: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xmlns="" id="{C3578746-B014-45C2-9536-3B5007BCB197}"/>
                  </a:ext>
                </a:extLst>
              </p:cNvPr>
              <p:cNvSpPr/>
              <p:nvPr/>
            </p:nvSpPr>
            <p:spPr>
              <a:xfrm>
                <a:off x="2100035" y="2235847"/>
                <a:ext cx="2097365" cy="597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Clr>
                    <a:schemeClr val="accent2"/>
                  </a:buClr>
                </a:pPr>
                <a:r>
                  <a:rPr lang="tr-TR" sz="1200" b="1" dirty="0" smtClean="0">
                    <a:latin typeface="Barlow" panose="020B0604020202020204" charset="-94"/>
                  </a:rPr>
                  <a:t>Sağlık Bakanlığı bilgi </a:t>
                </a:r>
                <a:r>
                  <a:rPr lang="tr-TR" sz="1200" b="1" dirty="0">
                    <a:latin typeface="Barlow" panose="020B0604020202020204" charset="-94"/>
                  </a:rPr>
                  <a:t>güvenliği politikaları kullanılmıştır. </a:t>
                </a:r>
                <a:r>
                  <a:rPr lang="tr-TR" sz="1200" dirty="0">
                    <a:latin typeface="Barlow" panose="020B0604020202020204" charset="-94"/>
                  </a:rPr>
                  <a:t>Hastane web sayfasından erişim sağlanmaktadır.</a:t>
                </a:r>
              </a:p>
              <a:p>
                <a:pPr defTabSz="685800">
                  <a:buClrTx/>
                  <a:defRPr/>
                </a:pPr>
                <a:endParaRPr lang="en-US" sz="1200" kern="1200" dirty="0">
                  <a:solidFill>
                    <a:prstClr val="black"/>
                  </a:solidFill>
                  <a:latin typeface="Barlow" panose="020B0604020202020204" charset="-94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xmlns="" id="{AEEC573D-6C62-4203-BEE3-A81F46D39EF4}"/>
                  </a:ext>
                </a:extLst>
              </p:cNvPr>
              <p:cNvSpPr/>
              <p:nvPr/>
            </p:nvSpPr>
            <p:spPr>
              <a:xfrm>
                <a:off x="2100035" y="3097908"/>
                <a:ext cx="2102403" cy="464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Clr>
                    <a:schemeClr val="accent2"/>
                  </a:buClr>
                </a:pPr>
                <a:r>
                  <a:rPr lang="tr-TR" sz="1200" dirty="0" smtClean="0">
                    <a:solidFill>
                      <a:schemeClr val="tx2">
                        <a:lumMod val="10000"/>
                      </a:schemeClr>
                    </a:solidFill>
                    <a:latin typeface="Barlow" panose="020B0604020202020204" charset="-94"/>
                  </a:rPr>
                  <a:t>Bilgi </a:t>
                </a:r>
                <a:r>
                  <a:rPr lang="tr-TR" sz="1200" dirty="0">
                    <a:solidFill>
                      <a:schemeClr val="tx2">
                        <a:lumMod val="10000"/>
                      </a:schemeClr>
                    </a:solidFill>
                    <a:latin typeface="Barlow" panose="020B0604020202020204" charset="-94"/>
                  </a:rPr>
                  <a:t>güvenliği ve </a:t>
                </a:r>
                <a:r>
                  <a:rPr lang="tr-TR" sz="1200" b="1" dirty="0">
                    <a:solidFill>
                      <a:schemeClr val="tx2">
                        <a:lumMod val="10000"/>
                      </a:schemeClr>
                    </a:solidFill>
                    <a:latin typeface="Barlow" panose="020B0604020202020204" charset="-94"/>
                  </a:rPr>
                  <a:t>KVKK kapsamında hastaya ait bilgiler </a:t>
                </a:r>
                <a:r>
                  <a:rPr lang="tr-TR" sz="1200" b="1" dirty="0" smtClean="0">
                    <a:solidFill>
                      <a:schemeClr val="tx2">
                        <a:lumMod val="10000"/>
                      </a:schemeClr>
                    </a:solidFill>
                    <a:latin typeface="Barlow" panose="020B0604020202020204" charset="-94"/>
                  </a:rPr>
                  <a:t>bilgisayarlardan dış ortama taşınması engellendi. </a:t>
                </a:r>
                <a:endParaRPr lang="tr-TR" sz="1200" b="1" dirty="0">
                  <a:solidFill>
                    <a:schemeClr val="tx2">
                      <a:lumMod val="10000"/>
                    </a:schemeClr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xmlns="" id="{E52B71B5-B712-4A3F-8EF9-10F45E05CC1C}"/>
                  </a:ext>
                </a:extLst>
              </p:cNvPr>
              <p:cNvSpPr/>
              <p:nvPr/>
            </p:nvSpPr>
            <p:spPr>
              <a:xfrm>
                <a:off x="2111039" y="4105927"/>
                <a:ext cx="2102403" cy="331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Clr>
                    <a:schemeClr val="accent2"/>
                  </a:buClr>
                </a:pPr>
                <a:r>
                  <a:rPr lang="tr-TR" sz="1200" dirty="0" smtClean="0">
                    <a:latin typeface="Barlow" panose="020B0604020202020204" charset="-94"/>
                  </a:rPr>
                  <a:t>Uzaktan eğitim ile personele </a:t>
                </a:r>
                <a:r>
                  <a:rPr lang="tr-TR" sz="1200" dirty="0">
                    <a:latin typeface="Barlow" panose="020B0604020202020204" charset="-94"/>
                  </a:rPr>
                  <a:t>bilgi güvenliği eğitimi verilmektedir.</a:t>
                </a:r>
              </a:p>
            </p:txBody>
          </p:sp>
        </p:grpSp>
        <p:sp>
          <p:nvSpPr>
            <p:cNvPr id="161" name="Graphic 64">
              <a:extLst>
                <a:ext uri="{FF2B5EF4-FFF2-40B4-BE49-F238E27FC236}">
                  <a16:creationId xmlns:a16="http://schemas.microsoft.com/office/drawing/2014/main" xmlns="" id="{E6D43EB7-40A4-4010-BE23-D590ECECC3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9465" y="1061829"/>
              <a:ext cx="513502" cy="576210"/>
            </a:xfrm>
            <a:custGeom>
              <a:avLst/>
              <a:gdLst>
                <a:gd name="connsiteX0" fmla="*/ 6296025 w 6296025"/>
                <a:gd name="connsiteY0" fmla="*/ 2640269 h 6296025"/>
                <a:gd name="connsiteX1" fmla="*/ 6067833 w 6296025"/>
                <a:gd name="connsiteY1" fmla="*/ 2640269 h 6296025"/>
                <a:gd name="connsiteX2" fmla="*/ 5727733 w 6296025"/>
                <a:gd name="connsiteY2" fmla="*/ 2819223 h 6296025"/>
                <a:gd name="connsiteX3" fmla="*/ 5606699 w 6296025"/>
                <a:gd name="connsiteY3" fmla="*/ 2769439 h 6296025"/>
                <a:gd name="connsiteX4" fmla="*/ 5178887 w 6296025"/>
                <a:gd name="connsiteY4" fmla="*/ 2662381 h 6296025"/>
                <a:gd name="connsiteX5" fmla="*/ 5178887 w 6296025"/>
                <a:gd name="connsiteY5" fmla="*/ 2613739 h 6296025"/>
                <a:gd name="connsiteX6" fmla="*/ 5483635 w 6296025"/>
                <a:gd name="connsiteY6" fmla="*/ 2030976 h 6296025"/>
                <a:gd name="connsiteX7" fmla="*/ 5483635 w 6296025"/>
                <a:gd name="connsiteY7" fmla="*/ 1853469 h 6296025"/>
                <a:gd name="connsiteX8" fmla="*/ 4794614 w 6296025"/>
                <a:gd name="connsiteY8" fmla="*/ 1117334 h 6296025"/>
                <a:gd name="connsiteX9" fmla="*/ 4737239 w 6296025"/>
                <a:gd name="connsiteY9" fmla="*/ 1118475 h 6296025"/>
                <a:gd name="connsiteX10" fmla="*/ 4848168 w 6296025"/>
                <a:gd name="connsiteY10" fmla="*/ 858802 h 6296025"/>
                <a:gd name="connsiteX11" fmla="*/ 4310416 w 6296025"/>
                <a:gd name="connsiteY11" fmla="*/ 321208 h 6296025"/>
                <a:gd name="connsiteX12" fmla="*/ 3993432 w 6296025"/>
                <a:gd name="connsiteY12" fmla="*/ 527528 h 6296025"/>
                <a:gd name="connsiteX13" fmla="*/ 3613309 w 6296025"/>
                <a:gd name="connsiteY13" fmla="*/ 369850 h 6296025"/>
                <a:gd name="connsiteX14" fmla="*/ 3535015 w 6296025"/>
                <a:gd name="connsiteY14" fmla="*/ 0 h 6296025"/>
                <a:gd name="connsiteX15" fmla="*/ 2761112 w 6296025"/>
                <a:gd name="connsiteY15" fmla="*/ 0 h 6296025"/>
                <a:gd name="connsiteX16" fmla="*/ 2682818 w 6296025"/>
                <a:gd name="connsiteY16" fmla="*/ 369949 h 6296025"/>
                <a:gd name="connsiteX17" fmla="*/ 2302695 w 6296025"/>
                <a:gd name="connsiteY17" fmla="*/ 527627 h 6296025"/>
                <a:gd name="connsiteX18" fmla="*/ 1985711 w 6296025"/>
                <a:gd name="connsiteY18" fmla="*/ 321307 h 6296025"/>
                <a:gd name="connsiteX19" fmla="*/ 1448403 w 6296025"/>
                <a:gd name="connsiteY19" fmla="*/ 858603 h 6296025"/>
                <a:gd name="connsiteX20" fmla="*/ 1557441 w 6296025"/>
                <a:gd name="connsiteY20" fmla="*/ 1118475 h 6296025"/>
                <a:gd name="connsiteX21" fmla="*/ 1545154 w 6296025"/>
                <a:gd name="connsiteY21" fmla="*/ 1117434 h 6296025"/>
                <a:gd name="connsiteX22" fmla="*/ 1028380 w 6296025"/>
                <a:gd name="connsiteY22" fmla="*/ 1317799 h 6296025"/>
                <a:gd name="connsiteX23" fmla="*/ 812390 w 6296025"/>
                <a:gd name="connsiteY23" fmla="*/ 1827878 h 6296025"/>
                <a:gd name="connsiteX24" fmla="*/ 812390 w 6296025"/>
                <a:gd name="connsiteY24" fmla="*/ 2030976 h 6296025"/>
                <a:gd name="connsiteX25" fmla="*/ 1117037 w 6296025"/>
                <a:gd name="connsiteY25" fmla="*/ 2613637 h 6296025"/>
                <a:gd name="connsiteX26" fmla="*/ 1117037 w 6296025"/>
                <a:gd name="connsiteY26" fmla="*/ 2662381 h 6296025"/>
                <a:gd name="connsiteX27" fmla="*/ 837976 w 6296025"/>
                <a:gd name="connsiteY27" fmla="*/ 2732145 h 6296025"/>
                <a:gd name="connsiteX28" fmla="*/ 332166 w 6296025"/>
                <a:gd name="connsiteY28" fmla="*/ 2437171 h 6296025"/>
                <a:gd name="connsiteX29" fmla="*/ 0 w 6296025"/>
                <a:gd name="connsiteY29" fmla="*/ 2437171 h 6296025"/>
                <a:gd name="connsiteX30" fmla="*/ 0 w 6296025"/>
                <a:gd name="connsiteY30" fmla="*/ 4541389 h 6296025"/>
                <a:gd name="connsiteX31" fmla="*/ 999026 w 6296025"/>
                <a:gd name="connsiteY31" fmla="*/ 4874342 h 6296025"/>
                <a:gd name="connsiteX32" fmla="*/ 1193596 w 6296025"/>
                <a:gd name="connsiteY32" fmla="*/ 4874342 h 6296025"/>
                <a:gd name="connsiteX33" fmla="*/ 1217891 w 6296025"/>
                <a:gd name="connsiteY33" fmla="*/ 4789257 h 6296025"/>
                <a:gd name="connsiteX34" fmla="*/ 1524120 w 6296025"/>
                <a:gd name="connsiteY34" fmla="*/ 4973060 h 6296025"/>
                <a:gd name="connsiteX35" fmla="*/ 1829021 w 6296025"/>
                <a:gd name="connsiteY35" fmla="*/ 5279395 h 6296025"/>
                <a:gd name="connsiteX36" fmla="*/ 2133667 w 6296025"/>
                <a:gd name="connsiteY36" fmla="*/ 5584041 h 6296025"/>
                <a:gd name="connsiteX37" fmla="*/ 2438313 w 6296025"/>
                <a:gd name="connsiteY37" fmla="*/ 5888688 h 6296025"/>
                <a:gd name="connsiteX38" fmla="*/ 2754117 w 6296025"/>
                <a:gd name="connsiteY38" fmla="*/ 6194476 h 6296025"/>
                <a:gd name="connsiteX39" fmla="*/ 2932120 w 6296025"/>
                <a:gd name="connsiteY39" fmla="*/ 6139437 h 6296025"/>
                <a:gd name="connsiteX40" fmla="*/ 3022067 w 6296025"/>
                <a:gd name="connsiteY40" fmla="*/ 6218874 h 6296025"/>
                <a:gd name="connsiteX41" fmla="*/ 3226408 w 6296025"/>
                <a:gd name="connsiteY41" fmla="*/ 6296025 h 6296025"/>
                <a:gd name="connsiteX42" fmla="*/ 3245195 w 6296025"/>
                <a:gd name="connsiteY42" fmla="*/ 6296025 h 6296025"/>
                <a:gd name="connsiteX43" fmla="*/ 3553814 w 6296025"/>
                <a:gd name="connsiteY43" fmla="*/ 5990985 h 6296025"/>
                <a:gd name="connsiteX44" fmla="*/ 3858461 w 6296025"/>
                <a:gd name="connsiteY44" fmla="*/ 5686339 h 6296025"/>
                <a:gd name="connsiteX45" fmla="*/ 4163107 w 6296025"/>
                <a:gd name="connsiteY45" fmla="*/ 5381388 h 6296025"/>
                <a:gd name="connsiteX46" fmla="*/ 4468147 w 6296025"/>
                <a:gd name="connsiteY46" fmla="*/ 5069798 h 6296025"/>
                <a:gd name="connsiteX47" fmla="*/ 4466611 w 6296025"/>
                <a:gd name="connsiteY47" fmla="*/ 5039359 h 6296025"/>
                <a:gd name="connsiteX48" fmla="*/ 6296025 w 6296025"/>
                <a:gd name="connsiteY48" fmla="*/ 4124722 h 6296025"/>
                <a:gd name="connsiteX49" fmla="*/ 5280537 w 6296025"/>
                <a:gd name="connsiteY49" fmla="*/ 1853469 h 6296025"/>
                <a:gd name="connsiteX50" fmla="*/ 5280537 w 6296025"/>
                <a:gd name="connsiteY50" fmla="*/ 2030976 h 6296025"/>
                <a:gd name="connsiteX51" fmla="*/ 5026373 w 6296025"/>
                <a:gd name="connsiteY51" fmla="*/ 2470390 h 6296025"/>
                <a:gd name="connsiteX52" fmla="*/ 4975599 w 6296025"/>
                <a:gd name="connsiteY52" fmla="*/ 2499750 h 6296025"/>
                <a:gd name="connsiteX53" fmla="*/ 4975992 w 6296025"/>
                <a:gd name="connsiteY53" fmla="*/ 2821102 h 6296025"/>
                <a:gd name="connsiteX54" fmla="*/ 5483343 w 6296025"/>
                <a:gd name="connsiteY54" fmla="*/ 2947835 h 6296025"/>
                <a:gd name="connsiteX55" fmla="*/ 4366598 w 6296025"/>
                <a:gd name="connsiteY55" fmla="*/ 3535612 h 6296025"/>
                <a:gd name="connsiteX56" fmla="*/ 4366598 w 6296025"/>
                <a:gd name="connsiteY56" fmla="*/ 3262052 h 6296025"/>
                <a:gd name="connsiteX57" fmla="*/ 4221168 w 6296025"/>
                <a:gd name="connsiteY57" fmla="*/ 2908167 h 6296025"/>
                <a:gd name="connsiteX58" fmla="*/ 4569696 w 6296025"/>
                <a:gd name="connsiteY58" fmla="*/ 2821102 h 6296025"/>
                <a:gd name="connsiteX59" fmla="*/ 4569696 w 6296025"/>
                <a:gd name="connsiteY59" fmla="*/ 2499497 h 6296025"/>
                <a:gd name="connsiteX60" fmla="*/ 4519023 w 6296025"/>
                <a:gd name="connsiteY60" fmla="*/ 2470200 h 6296025"/>
                <a:gd name="connsiteX61" fmla="*/ 4265049 w 6296025"/>
                <a:gd name="connsiteY61" fmla="*/ 2030976 h 6296025"/>
                <a:gd name="connsiteX62" fmla="*/ 4265049 w 6296025"/>
                <a:gd name="connsiteY62" fmla="*/ 1827878 h 6296025"/>
                <a:gd name="connsiteX63" fmla="*/ 4419302 w 6296025"/>
                <a:gd name="connsiteY63" fmla="*/ 1463432 h 6296025"/>
                <a:gd name="connsiteX64" fmla="*/ 4788508 w 6296025"/>
                <a:gd name="connsiteY64" fmla="*/ 1320426 h 6296025"/>
                <a:gd name="connsiteX65" fmla="*/ 5280537 w 6296025"/>
                <a:gd name="connsiteY65" fmla="*/ 1853469 h 6296025"/>
                <a:gd name="connsiteX66" fmla="*/ 3301135 w 6296025"/>
                <a:gd name="connsiteY66" fmla="*/ 3455782 h 6296025"/>
                <a:gd name="connsiteX67" fmla="*/ 2841437 w 6296025"/>
                <a:gd name="connsiteY67" fmla="*/ 3308866 h 6296025"/>
                <a:gd name="connsiteX68" fmla="*/ 2190738 w 6296025"/>
                <a:gd name="connsiteY68" fmla="*/ 3279214 h 6296025"/>
                <a:gd name="connsiteX69" fmla="*/ 2132525 w 6296025"/>
                <a:gd name="connsiteY69" fmla="*/ 3292110 h 6296025"/>
                <a:gd name="connsiteX70" fmla="*/ 2132525 w 6296025"/>
                <a:gd name="connsiteY70" fmla="*/ 3262052 h 6296025"/>
                <a:gd name="connsiteX71" fmla="*/ 2363244 w 6296025"/>
                <a:gd name="connsiteY71" fmla="*/ 2966431 h 6296025"/>
                <a:gd name="connsiteX72" fmla="*/ 2944915 w 6296025"/>
                <a:gd name="connsiteY72" fmla="*/ 2821102 h 6296025"/>
                <a:gd name="connsiteX73" fmla="*/ 2944915 w 6296025"/>
                <a:gd name="connsiteY73" fmla="*/ 2499497 h 6296025"/>
                <a:gd name="connsiteX74" fmla="*/ 2894242 w 6296025"/>
                <a:gd name="connsiteY74" fmla="*/ 2470200 h 6296025"/>
                <a:gd name="connsiteX75" fmla="*/ 2640269 w 6296025"/>
                <a:gd name="connsiteY75" fmla="*/ 2030976 h 6296025"/>
                <a:gd name="connsiteX76" fmla="*/ 2640269 w 6296025"/>
                <a:gd name="connsiteY76" fmla="*/ 1827878 h 6296025"/>
                <a:gd name="connsiteX77" fmla="*/ 2794521 w 6296025"/>
                <a:gd name="connsiteY77" fmla="*/ 1463432 h 6296025"/>
                <a:gd name="connsiteX78" fmla="*/ 3163727 w 6296025"/>
                <a:gd name="connsiteY78" fmla="*/ 1320426 h 6296025"/>
                <a:gd name="connsiteX79" fmla="*/ 3655757 w 6296025"/>
                <a:gd name="connsiteY79" fmla="*/ 1853469 h 6296025"/>
                <a:gd name="connsiteX80" fmla="*/ 3655757 w 6296025"/>
                <a:gd name="connsiteY80" fmla="*/ 2030976 h 6296025"/>
                <a:gd name="connsiteX81" fmla="*/ 3401593 w 6296025"/>
                <a:gd name="connsiteY81" fmla="*/ 2470390 h 6296025"/>
                <a:gd name="connsiteX82" fmla="*/ 3350818 w 6296025"/>
                <a:gd name="connsiteY82" fmla="*/ 2499750 h 6296025"/>
                <a:gd name="connsiteX83" fmla="*/ 3351212 w 6296025"/>
                <a:gd name="connsiteY83" fmla="*/ 2821102 h 6296025"/>
                <a:gd name="connsiteX84" fmla="*/ 3932782 w 6296025"/>
                <a:gd name="connsiteY84" fmla="*/ 2966431 h 6296025"/>
                <a:gd name="connsiteX85" fmla="*/ 4163501 w 6296025"/>
                <a:gd name="connsiteY85" fmla="*/ 3262052 h 6296025"/>
                <a:gd name="connsiteX86" fmla="*/ 4163501 w 6296025"/>
                <a:gd name="connsiteY86" fmla="*/ 3642568 h 6296025"/>
                <a:gd name="connsiteX87" fmla="*/ 4138405 w 6296025"/>
                <a:gd name="connsiteY87" fmla="*/ 3655757 h 6296025"/>
                <a:gd name="connsiteX88" fmla="*/ 4076181 w 6296025"/>
                <a:gd name="connsiteY88" fmla="*/ 3655757 h 6296025"/>
                <a:gd name="connsiteX89" fmla="*/ 3451872 w 6296025"/>
                <a:gd name="connsiteY89" fmla="*/ 3477348 h 6296025"/>
                <a:gd name="connsiteX90" fmla="*/ 3301135 w 6296025"/>
                <a:gd name="connsiteY90" fmla="*/ 3455782 h 6296025"/>
                <a:gd name="connsiteX91" fmla="*/ 2155284 w 6296025"/>
                <a:gd name="connsiteY91" fmla="*/ 1519855 h 6296025"/>
                <a:gd name="connsiteX92" fmla="*/ 3148013 w 6296025"/>
                <a:gd name="connsiteY92" fmla="*/ 913939 h 6296025"/>
                <a:gd name="connsiteX93" fmla="*/ 4136577 w 6296025"/>
                <a:gd name="connsiteY93" fmla="*/ 1511681 h 6296025"/>
                <a:gd name="connsiteX94" fmla="*/ 4061952 w 6296025"/>
                <a:gd name="connsiteY94" fmla="*/ 1827878 h 6296025"/>
                <a:gd name="connsiteX95" fmla="*/ 4061952 w 6296025"/>
                <a:gd name="connsiteY95" fmla="*/ 2030976 h 6296025"/>
                <a:gd name="connsiteX96" fmla="*/ 4366598 w 6296025"/>
                <a:gd name="connsiteY96" fmla="*/ 2613637 h 6296025"/>
                <a:gd name="connsiteX97" fmla="*/ 4366598 w 6296025"/>
                <a:gd name="connsiteY97" fmla="*/ 2662381 h 6296025"/>
                <a:gd name="connsiteX98" fmla="*/ 3960403 w 6296025"/>
                <a:gd name="connsiteY98" fmla="*/ 2764082 h 6296025"/>
                <a:gd name="connsiteX99" fmla="*/ 3554106 w 6296025"/>
                <a:gd name="connsiteY99" fmla="*/ 2662381 h 6296025"/>
                <a:gd name="connsiteX100" fmla="*/ 3554106 w 6296025"/>
                <a:gd name="connsiteY100" fmla="*/ 2613739 h 6296025"/>
                <a:gd name="connsiteX101" fmla="*/ 3858854 w 6296025"/>
                <a:gd name="connsiteY101" fmla="*/ 2030976 h 6296025"/>
                <a:gd name="connsiteX102" fmla="*/ 3858854 w 6296025"/>
                <a:gd name="connsiteY102" fmla="*/ 1853469 h 6296025"/>
                <a:gd name="connsiteX103" fmla="*/ 3169833 w 6296025"/>
                <a:gd name="connsiteY103" fmla="*/ 1117334 h 6296025"/>
                <a:gd name="connsiteX104" fmla="*/ 2653064 w 6296025"/>
                <a:gd name="connsiteY104" fmla="*/ 1317710 h 6296025"/>
                <a:gd name="connsiteX105" fmla="*/ 2437171 w 6296025"/>
                <a:gd name="connsiteY105" fmla="*/ 1827878 h 6296025"/>
                <a:gd name="connsiteX106" fmla="*/ 2437171 w 6296025"/>
                <a:gd name="connsiteY106" fmla="*/ 2030976 h 6296025"/>
                <a:gd name="connsiteX107" fmla="*/ 2741817 w 6296025"/>
                <a:gd name="connsiteY107" fmla="*/ 2613637 h 6296025"/>
                <a:gd name="connsiteX108" fmla="*/ 2741817 w 6296025"/>
                <a:gd name="connsiteY108" fmla="*/ 2662381 h 6296025"/>
                <a:gd name="connsiteX109" fmla="*/ 2335622 w 6296025"/>
                <a:gd name="connsiteY109" fmla="*/ 2764082 h 6296025"/>
                <a:gd name="connsiteX110" fmla="*/ 1929326 w 6296025"/>
                <a:gd name="connsiteY110" fmla="*/ 2662381 h 6296025"/>
                <a:gd name="connsiteX111" fmla="*/ 1929326 w 6296025"/>
                <a:gd name="connsiteY111" fmla="*/ 2613739 h 6296025"/>
                <a:gd name="connsiteX112" fmla="*/ 2234074 w 6296025"/>
                <a:gd name="connsiteY112" fmla="*/ 2030976 h 6296025"/>
                <a:gd name="connsiteX113" fmla="*/ 2234074 w 6296025"/>
                <a:gd name="connsiteY113" fmla="*/ 1853469 h 6296025"/>
                <a:gd name="connsiteX114" fmla="*/ 2155284 w 6296025"/>
                <a:gd name="connsiteY114" fmla="*/ 1519855 h 6296025"/>
                <a:gd name="connsiteX115" fmla="*/ 1688249 w 6296025"/>
                <a:gd name="connsiteY115" fmla="*/ 905709 h 6296025"/>
                <a:gd name="connsiteX116" fmla="*/ 2012684 w 6296025"/>
                <a:gd name="connsiteY116" fmla="*/ 581278 h 6296025"/>
                <a:gd name="connsiteX117" fmla="*/ 2298240 w 6296025"/>
                <a:gd name="connsiteY117" fmla="*/ 767120 h 6296025"/>
                <a:gd name="connsiteX118" fmla="*/ 2352873 w 6296025"/>
                <a:gd name="connsiteY118" fmla="*/ 733601 h 6296025"/>
                <a:gd name="connsiteX119" fmla="*/ 2792592 w 6296025"/>
                <a:gd name="connsiteY119" fmla="*/ 551230 h 6296025"/>
                <a:gd name="connsiteX120" fmla="*/ 2855070 w 6296025"/>
                <a:gd name="connsiteY120" fmla="*/ 536255 h 6296025"/>
                <a:gd name="connsiteX121" fmla="*/ 2925722 w 6296025"/>
                <a:gd name="connsiteY121" fmla="*/ 203098 h 6296025"/>
                <a:gd name="connsiteX122" fmla="*/ 3370404 w 6296025"/>
                <a:gd name="connsiteY122" fmla="*/ 203098 h 6296025"/>
                <a:gd name="connsiteX123" fmla="*/ 3440854 w 6296025"/>
                <a:gd name="connsiteY123" fmla="*/ 536156 h 6296025"/>
                <a:gd name="connsiteX124" fmla="*/ 3503332 w 6296025"/>
                <a:gd name="connsiteY124" fmla="*/ 551081 h 6296025"/>
                <a:gd name="connsiteX125" fmla="*/ 3943051 w 6296025"/>
                <a:gd name="connsiteY125" fmla="*/ 733502 h 6296025"/>
                <a:gd name="connsiteX126" fmla="*/ 3997697 w 6296025"/>
                <a:gd name="connsiteY126" fmla="*/ 767021 h 6296025"/>
                <a:gd name="connsiteX127" fmla="*/ 4283252 w 6296025"/>
                <a:gd name="connsiteY127" fmla="*/ 581179 h 6296025"/>
                <a:gd name="connsiteX128" fmla="*/ 4607282 w 6296025"/>
                <a:gd name="connsiteY128" fmla="*/ 905311 h 6296025"/>
                <a:gd name="connsiteX129" fmla="*/ 4492100 w 6296025"/>
                <a:gd name="connsiteY129" fmla="*/ 1175001 h 6296025"/>
                <a:gd name="connsiteX130" fmla="*/ 4277743 w 6296025"/>
                <a:gd name="connsiteY130" fmla="*/ 1317507 h 6296025"/>
                <a:gd name="connsiteX131" fmla="*/ 4265938 w 6296025"/>
                <a:gd name="connsiteY131" fmla="*/ 1330099 h 6296025"/>
                <a:gd name="connsiteX132" fmla="*/ 3148013 w 6296025"/>
                <a:gd name="connsiteY132" fmla="*/ 710842 h 6296025"/>
                <a:gd name="connsiteX133" fmla="*/ 2026216 w 6296025"/>
                <a:gd name="connsiteY133" fmla="*/ 1336204 h 6296025"/>
                <a:gd name="connsiteX134" fmla="*/ 1802199 w 6296025"/>
                <a:gd name="connsiteY134" fmla="*/ 1177381 h 6296025"/>
                <a:gd name="connsiteX135" fmla="*/ 1320134 w 6296025"/>
                <a:gd name="connsiteY135" fmla="*/ 2821102 h 6296025"/>
                <a:gd name="connsiteX136" fmla="*/ 1320134 w 6296025"/>
                <a:gd name="connsiteY136" fmla="*/ 2499497 h 6296025"/>
                <a:gd name="connsiteX137" fmla="*/ 1269462 w 6296025"/>
                <a:gd name="connsiteY137" fmla="*/ 2470200 h 6296025"/>
                <a:gd name="connsiteX138" fmla="*/ 1015488 w 6296025"/>
                <a:gd name="connsiteY138" fmla="*/ 2030976 h 6296025"/>
                <a:gd name="connsiteX139" fmla="*/ 1015488 w 6296025"/>
                <a:gd name="connsiteY139" fmla="*/ 1827878 h 6296025"/>
                <a:gd name="connsiteX140" fmla="*/ 1169744 w 6296025"/>
                <a:gd name="connsiteY140" fmla="*/ 1463432 h 6296025"/>
                <a:gd name="connsiteX141" fmla="*/ 1538947 w 6296025"/>
                <a:gd name="connsiteY141" fmla="*/ 1320426 h 6296025"/>
                <a:gd name="connsiteX142" fmla="*/ 2030976 w 6296025"/>
                <a:gd name="connsiteY142" fmla="*/ 1853469 h 6296025"/>
                <a:gd name="connsiteX143" fmla="*/ 2030976 w 6296025"/>
                <a:gd name="connsiteY143" fmla="*/ 2030976 h 6296025"/>
                <a:gd name="connsiteX144" fmla="*/ 1776812 w 6296025"/>
                <a:gd name="connsiteY144" fmla="*/ 2470390 h 6296025"/>
                <a:gd name="connsiteX145" fmla="*/ 1726038 w 6296025"/>
                <a:gd name="connsiteY145" fmla="*/ 2499750 h 6296025"/>
                <a:gd name="connsiteX146" fmla="*/ 1726431 w 6296025"/>
                <a:gd name="connsiteY146" fmla="*/ 2821102 h 6296025"/>
                <a:gd name="connsiteX147" fmla="*/ 2074858 w 6296025"/>
                <a:gd name="connsiteY147" fmla="*/ 2908167 h 6296025"/>
                <a:gd name="connsiteX148" fmla="*/ 1929427 w 6296025"/>
                <a:gd name="connsiteY148" fmla="*/ 3262052 h 6296025"/>
                <a:gd name="connsiteX149" fmla="*/ 1929427 w 6296025"/>
                <a:gd name="connsiteY149" fmla="*/ 3337274 h 6296025"/>
                <a:gd name="connsiteX150" fmla="*/ 1612684 w 6296025"/>
                <a:gd name="connsiteY150" fmla="*/ 3407686 h 6296025"/>
                <a:gd name="connsiteX151" fmla="*/ 1620909 w 6296025"/>
                <a:gd name="connsiteY151" fmla="*/ 3378922 h 6296025"/>
                <a:gd name="connsiteX152" fmla="*/ 1624781 w 6296025"/>
                <a:gd name="connsiteY152" fmla="*/ 3191247 h 6296025"/>
                <a:gd name="connsiteX153" fmla="*/ 1089220 w 6296025"/>
                <a:gd name="connsiteY153" fmla="*/ 2878819 h 6296025"/>
                <a:gd name="connsiteX154" fmla="*/ 203098 w 6296025"/>
                <a:gd name="connsiteY154" fmla="*/ 2640269 h 6296025"/>
                <a:gd name="connsiteX155" fmla="*/ 277127 w 6296025"/>
                <a:gd name="connsiteY155" fmla="*/ 2640269 h 6296025"/>
                <a:gd name="connsiteX156" fmla="*/ 1007455 w 6296025"/>
                <a:gd name="connsiteY156" fmla="*/ 3066253 h 6296025"/>
                <a:gd name="connsiteX157" fmla="*/ 638944 w 6296025"/>
                <a:gd name="connsiteY157" fmla="*/ 4540247 h 6296025"/>
                <a:gd name="connsiteX158" fmla="*/ 203098 w 6296025"/>
                <a:gd name="connsiteY158" fmla="*/ 4394905 h 6296025"/>
                <a:gd name="connsiteX159" fmla="*/ 1031950 w 6296025"/>
                <a:gd name="connsiteY159" fmla="*/ 4671245 h 6296025"/>
                <a:gd name="connsiteX160" fmla="*/ 832076 w 6296025"/>
                <a:gd name="connsiteY160" fmla="*/ 4604654 h 6296025"/>
                <a:gd name="connsiteX161" fmla="*/ 1190074 w 6296025"/>
                <a:gd name="connsiteY161" fmla="*/ 3172803 h 6296025"/>
                <a:gd name="connsiteX162" fmla="*/ 1421683 w 6296025"/>
                <a:gd name="connsiteY162" fmla="*/ 3307876 h 6296025"/>
                <a:gd name="connsiteX163" fmla="*/ 1421683 w 6296025"/>
                <a:gd name="connsiteY163" fmla="*/ 3336881 h 6296025"/>
                <a:gd name="connsiteX164" fmla="*/ 1040479 w 6296025"/>
                <a:gd name="connsiteY164" fmla="*/ 4671245 h 6296025"/>
                <a:gd name="connsiteX165" fmla="*/ 1726329 w 6296025"/>
                <a:gd name="connsiteY165" fmla="*/ 4963591 h 6296025"/>
                <a:gd name="connsiteX166" fmla="*/ 1759650 w 6296025"/>
                <a:gd name="connsiteY166" fmla="*/ 4883075 h 6296025"/>
                <a:gd name="connsiteX167" fmla="*/ 1938160 w 6296025"/>
                <a:gd name="connsiteY167" fmla="*/ 4704565 h 6296025"/>
                <a:gd name="connsiteX168" fmla="*/ 2018676 w 6296025"/>
                <a:gd name="connsiteY168" fmla="*/ 4671245 h 6296025"/>
                <a:gd name="connsiteX169" fmla="*/ 2132525 w 6296025"/>
                <a:gd name="connsiteY169" fmla="*/ 4785093 h 6296025"/>
                <a:gd name="connsiteX170" fmla="*/ 2099204 w 6296025"/>
                <a:gd name="connsiteY170" fmla="*/ 4865622 h 6296025"/>
                <a:gd name="connsiteX171" fmla="*/ 1920707 w 6296025"/>
                <a:gd name="connsiteY171" fmla="*/ 5044119 h 6296025"/>
                <a:gd name="connsiteX172" fmla="*/ 1840178 w 6296025"/>
                <a:gd name="connsiteY172" fmla="*/ 5077440 h 6296025"/>
                <a:gd name="connsiteX173" fmla="*/ 1726329 w 6296025"/>
                <a:gd name="connsiteY173" fmla="*/ 4963591 h 6296025"/>
                <a:gd name="connsiteX174" fmla="*/ 2030976 w 6296025"/>
                <a:gd name="connsiteY174" fmla="*/ 5268237 h 6296025"/>
                <a:gd name="connsiteX175" fmla="*/ 2064297 w 6296025"/>
                <a:gd name="connsiteY175" fmla="*/ 5187722 h 6296025"/>
                <a:gd name="connsiteX176" fmla="*/ 2242807 w 6296025"/>
                <a:gd name="connsiteY176" fmla="*/ 5009212 h 6296025"/>
                <a:gd name="connsiteX177" fmla="*/ 2323322 w 6296025"/>
                <a:gd name="connsiteY177" fmla="*/ 4975891 h 6296025"/>
                <a:gd name="connsiteX178" fmla="*/ 2437171 w 6296025"/>
                <a:gd name="connsiteY178" fmla="*/ 5089740 h 6296025"/>
                <a:gd name="connsiteX179" fmla="*/ 2403850 w 6296025"/>
                <a:gd name="connsiteY179" fmla="*/ 5170268 h 6296025"/>
                <a:gd name="connsiteX180" fmla="*/ 2225353 w 6296025"/>
                <a:gd name="connsiteY180" fmla="*/ 5348765 h 6296025"/>
                <a:gd name="connsiteX181" fmla="*/ 2144825 w 6296025"/>
                <a:gd name="connsiteY181" fmla="*/ 5382086 h 6296025"/>
                <a:gd name="connsiteX182" fmla="*/ 2030976 w 6296025"/>
                <a:gd name="connsiteY182" fmla="*/ 5268237 h 6296025"/>
                <a:gd name="connsiteX183" fmla="*/ 2335622 w 6296025"/>
                <a:gd name="connsiteY183" fmla="*/ 5572884 h 6296025"/>
                <a:gd name="connsiteX184" fmla="*/ 2368943 w 6296025"/>
                <a:gd name="connsiteY184" fmla="*/ 5492368 h 6296025"/>
                <a:gd name="connsiteX185" fmla="*/ 2547453 w 6296025"/>
                <a:gd name="connsiteY185" fmla="*/ 5313858 h 6296025"/>
                <a:gd name="connsiteX186" fmla="*/ 2627969 w 6296025"/>
                <a:gd name="connsiteY186" fmla="*/ 5280537 h 6296025"/>
                <a:gd name="connsiteX187" fmla="*/ 2741817 w 6296025"/>
                <a:gd name="connsiteY187" fmla="*/ 5394386 h 6296025"/>
                <a:gd name="connsiteX188" fmla="*/ 2708497 w 6296025"/>
                <a:gd name="connsiteY188" fmla="*/ 5474914 h 6296025"/>
                <a:gd name="connsiteX189" fmla="*/ 2529999 w 6296025"/>
                <a:gd name="connsiteY189" fmla="*/ 5653412 h 6296025"/>
                <a:gd name="connsiteX190" fmla="*/ 2449471 w 6296025"/>
                <a:gd name="connsiteY190" fmla="*/ 5686733 h 6296025"/>
                <a:gd name="connsiteX191" fmla="*/ 2335622 w 6296025"/>
                <a:gd name="connsiteY191" fmla="*/ 5572884 h 6296025"/>
                <a:gd name="connsiteX192" fmla="*/ 2754117 w 6296025"/>
                <a:gd name="connsiteY192" fmla="*/ 5991379 h 6296025"/>
                <a:gd name="connsiteX193" fmla="*/ 2640269 w 6296025"/>
                <a:gd name="connsiteY193" fmla="*/ 5877530 h 6296025"/>
                <a:gd name="connsiteX194" fmla="*/ 2673589 w 6296025"/>
                <a:gd name="connsiteY194" fmla="*/ 5797014 h 6296025"/>
                <a:gd name="connsiteX195" fmla="*/ 2852099 w 6296025"/>
                <a:gd name="connsiteY195" fmla="*/ 5618504 h 6296025"/>
                <a:gd name="connsiteX196" fmla="*/ 2932615 w 6296025"/>
                <a:gd name="connsiteY196" fmla="*/ 5585184 h 6296025"/>
                <a:gd name="connsiteX197" fmla="*/ 3046464 w 6296025"/>
                <a:gd name="connsiteY197" fmla="*/ 5699033 h 6296025"/>
                <a:gd name="connsiteX198" fmla="*/ 3013143 w 6296025"/>
                <a:gd name="connsiteY198" fmla="*/ 5779561 h 6296025"/>
                <a:gd name="connsiteX199" fmla="*/ 2834646 w 6296025"/>
                <a:gd name="connsiteY199" fmla="*/ 5958058 h 6296025"/>
                <a:gd name="connsiteX200" fmla="*/ 2754117 w 6296025"/>
                <a:gd name="connsiteY200" fmla="*/ 5991379 h 6296025"/>
                <a:gd name="connsiteX201" fmla="*/ 3245195 w 6296025"/>
                <a:gd name="connsiteY201" fmla="*/ 6092928 h 6296025"/>
                <a:gd name="connsiteX202" fmla="*/ 3226408 w 6296025"/>
                <a:gd name="connsiteY202" fmla="*/ 6092928 h 6296025"/>
                <a:gd name="connsiteX203" fmla="*/ 3156441 w 6296025"/>
                <a:gd name="connsiteY203" fmla="*/ 6066398 h 6296025"/>
                <a:gd name="connsiteX204" fmla="*/ 3080483 w 6296025"/>
                <a:gd name="connsiteY204" fmla="*/ 5999414 h 6296025"/>
                <a:gd name="connsiteX205" fmla="*/ 3156746 w 6296025"/>
                <a:gd name="connsiteY205" fmla="*/ 5923151 h 6296025"/>
                <a:gd name="connsiteX206" fmla="*/ 3220709 w 6296025"/>
                <a:gd name="connsiteY206" fmla="*/ 5828787 h 6296025"/>
                <a:gd name="connsiteX207" fmla="*/ 3313029 w 6296025"/>
                <a:gd name="connsiteY207" fmla="*/ 5905646 h 6296025"/>
                <a:gd name="connsiteX208" fmla="*/ 3351110 w 6296025"/>
                <a:gd name="connsiteY208" fmla="*/ 5987012 h 6296025"/>
                <a:gd name="connsiteX209" fmla="*/ 3245195 w 6296025"/>
                <a:gd name="connsiteY209" fmla="*/ 6092928 h 6296025"/>
                <a:gd name="connsiteX210" fmla="*/ 4155859 w 6296025"/>
                <a:gd name="connsiteY210" fmla="*/ 5178989 h 6296025"/>
                <a:gd name="connsiteX211" fmla="*/ 4138316 w 6296025"/>
                <a:gd name="connsiteY211" fmla="*/ 5178989 h 6296025"/>
                <a:gd name="connsiteX212" fmla="*/ 4068451 w 6296025"/>
                <a:gd name="connsiteY212" fmla="*/ 5153601 h 6296025"/>
                <a:gd name="connsiteX213" fmla="*/ 3517764 w 6296025"/>
                <a:gd name="connsiteY213" fmla="*/ 4694702 h 6296025"/>
                <a:gd name="connsiteX214" fmla="*/ 3387655 w 6296025"/>
                <a:gd name="connsiteY214" fmla="*/ 4850795 h 6296025"/>
                <a:gd name="connsiteX215" fmla="*/ 3922424 w 6296025"/>
                <a:gd name="connsiteY215" fmla="*/ 5296354 h 6296025"/>
                <a:gd name="connsiteX216" fmla="*/ 3960403 w 6296025"/>
                <a:gd name="connsiteY216" fmla="*/ 5377720 h 6296025"/>
                <a:gd name="connsiteX217" fmla="*/ 3854488 w 6296025"/>
                <a:gd name="connsiteY217" fmla="*/ 5483635 h 6296025"/>
                <a:gd name="connsiteX218" fmla="*/ 3832325 w 6296025"/>
                <a:gd name="connsiteY218" fmla="*/ 5483635 h 6296025"/>
                <a:gd name="connsiteX219" fmla="*/ 3764592 w 6296025"/>
                <a:gd name="connsiteY219" fmla="*/ 5459047 h 6296025"/>
                <a:gd name="connsiteX220" fmla="*/ 3213017 w 6296025"/>
                <a:gd name="connsiteY220" fmla="*/ 4999438 h 6296025"/>
                <a:gd name="connsiteX221" fmla="*/ 3082907 w 6296025"/>
                <a:gd name="connsiteY221" fmla="*/ 5155531 h 6296025"/>
                <a:gd name="connsiteX222" fmla="*/ 3617676 w 6296025"/>
                <a:gd name="connsiteY222" fmla="*/ 5601152 h 6296025"/>
                <a:gd name="connsiteX223" fmla="*/ 3655757 w 6296025"/>
                <a:gd name="connsiteY223" fmla="*/ 5682366 h 6296025"/>
                <a:gd name="connsiteX224" fmla="*/ 3549841 w 6296025"/>
                <a:gd name="connsiteY224" fmla="*/ 5788281 h 6296025"/>
                <a:gd name="connsiteX225" fmla="*/ 3442987 w 6296025"/>
                <a:gd name="connsiteY225" fmla="*/ 5749604 h 6296025"/>
                <a:gd name="connsiteX226" fmla="*/ 3216342 w 6296025"/>
                <a:gd name="connsiteY226" fmla="*/ 5560685 h 6296025"/>
                <a:gd name="connsiteX227" fmla="*/ 2943671 w 6296025"/>
                <a:gd name="connsiteY227" fmla="*/ 5383229 h 6296025"/>
                <a:gd name="connsiteX228" fmla="*/ 2639025 w 6296025"/>
                <a:gd name="connsiteY228" fmla="*/ 5078582 h 6296025"/>
                <a:gd name="connsiteX229" fmla="*/ 2334378 w 6296025"/>
                <a:gd name="connsiteY229" fmla="*/ 4773936 h 6296025"/>
                <a:gd name="connsiteX230" fmla="*/ 2018676 w 6296025"/>
                <a:gd name="connsiteY230" fmla="*/ 4468147 h 6296025"/>
                <a:gd name="connsiteX231" fmla="*/ 1794558 w 6296025"/>
                <a:gd name="connsiteY231" fmla="*/ 4560975 h 6296025"/>
                <a:gd name="connsiteX232" fmla="*/ 1616060 w 6296025"/>
                <a:gd name="connsiteY232" fmla="*/ 4739473 h 6296025"/>
                <a:gd name="connsiteX233" fmla="*/ 1587588 w 6296025"/>
                <a:gd name="connsiteY233" fmla="*/ 4774228 h 6296025"/>
                <a:gd name="connsiteX234" fmla="*/ 1275656 w 6296025"/>
                <a:gd name="connsiteY234" fmla="*/ 4587048 h 6296025"/>
                <a:gd name="connsiteX235" fmla="*/ 1549114 w 6296025"/>
                <a:gd name="connsiteY235" fmla="*/ 3629976 h 6296025"/>
                <a:gd name="connsiteX236" fmla="*/ 2234670 w 6296025"/>
                <a:gd name="connsiteY236" fmla="*/ 3477551 h 6296025"/>
                <a:gd name="connsiteX237" fmla="*/ 2779505 w 6296025"/>
                <a:gd name="connsiteY237" fmla="*/ 3502190 h 6296025"/>
                <a:gd name="connsiteX238" fmla="*/ 2929099 w 6296025"/>
                <a:gd name="connsiteY238" fmla="*/ 3550044 h 6296025"/>
                <a:gd name="connsiteX239" fmla="*/ 2421951 w 6296025"/>
                <a:gd name="connsiteY239" fmla="*/ 3803612 h 6296025"/>
                <a:gd name="connsiteX240" fmla="*/ 2234074 w 6296025"/>
                <a:gd name="connsiteY240" fmla="*/ 4107865 h 6296025"/>
                <a:gd name="connsiteX241" fmla="*/ 2234074 w 6296025"/>
                <a:gd name="connsiteY241" fmla="*/ 4127946 h 6296025"/>
                <a:gd name="connsiteX242" fmla="*/ 2574275 w 6296025"/>
                <a:gd name="connsiteY242" fmla="*/ 4468147 h 6296025"/>
                <a:gd name="connsiteX243" fmla="*/ 2749256 w 6296025"/>
                <a:gd name="connsiteY243" fmla="*/ 4419607 h 6296025"/>
                <a:gd name="connsiteX244" fmla="*/ 3127386 w 6296025"/>
                <a:gd name="connsiteY244" fmla="*/ 4192861 h 6296025"/>
                <a:gd name="connsiteX245" fmla="*/ 3370899 w 6296025"/>
                <a:gd name="connsiteY245" fmla="*/ 4216306 h 6296025"/>
                <a:gd name="connsiteX246" fmla="*/ 4228898 w 6296025"/>
                <a:gd name="connsiteY246" fmla="*/ 4988483 h 6296025"/>
                <a:gd name="connsiteX247" fmla="*/ 4265049 w 6296025"/>
                <a:gd name="connsiteY247" fmla="*/ 5069798 h 6296025"/>
                <a:gd name="connsiteX248" fmla="*/ 4155859 w 6296025"/>
                <a:gd name="connsiteY248" fmla="*/ 5178989 h 6296025"/>
                <a:gd name="connsiteX249" fmla="*/ 6092928 w 6296025"/>
                <a:gd name="connsiteY249" fmla="*/ 3999182 h 6296025"/>
                <a:gd name="connsiteX250" fmla="*/ 4382122 w 6296025"/>
                <a:gd name="connsiteY250" fmla="*/ 4854654 h 6296025"/>
                <a:gd name="connsiteX251" fmla="*/ 4364669 w 6296025"/>
                <a:gd name="connsiteY251" fmla="*/ 4837696 h 6296025"/>
                <a:gd name="connsiteX252" fmla="*/ 3506810 w 6296025"/>
                <a:gd name="connsiteY252" fmla="*/ 4065519 h 6296025"/>
                <a:gd name="connsiteX253" fmla="*/ 3233199 w 6296025"/>
                <a:gd name="connsiteY253" fmla="*/ 3960403 h 6296025"/>
                <a:gd name="connsiteX254" fmla="*/ 3022816 w 6296025"/>
                <a:gd name="connsiteY254" fmla="*/ 4018717 h 6296025"/>
                <a:gd name="connsiteX255" fmla="*/ 2644534 w 6296025"/>
                <a:gd name="connsiteY255" fmla="*/ 4245565 h 6296025"/>
                <a:gd name="connsiteX256" fmla="*/ 2574275 w 6296025"/>
                <a:gd name="connsiteY256" fmla="*/ 4265049 h 6296025"/>
                <a:gd name="connsiteX257" fmla="*/ 2437171 w 6296025"/>
                <a:gd name="connsiteY257" fmla="*/ 4127946 h 6296025"/>
                <a:gd name="connsiteX258" fmla="*/ 2437171 w 6296025"/>
                <a:gd name="connsiteY258" fmla="*/ 4107865 h 6296025"/>
                <a:gd name="connsiteX259" fmla="*/ 2512939 w 6296025"/>
                <a:gd name="connsiteY259" fmla="*/ 3985295 h 6296025"/>
                <a:gd name="connsiteX260" fmla="*/ 3079391 w 6296025"/>
                <a:gd name="connsiteY260" fmla="*/ 3702063 h 6296025"/>
                <a:gd name="connsiteX261" fmla="*/ 3395881 w 6296025"/>
                <a:gd name="connsiteY261" fmla="*/ 3672715 h 6296025"/>
                <a:gd name="connsiteX262" fmla="*/ 4034038 w 6296025"/>
                <a:gd name="connsiteY262" fmla="*/ 3854983 h 6296025"/>
                <a:gd name="connsiteX263" fmla="*/ 4188596 w 6296025"/>
                <a:gd name="connsiteY263" fmla="*/ 3858854 h 6296025"/>
                <a:gd name="connsiteX264" fmla="*/ 6092928 w 6296025"/>
                <a:gd name="connsiteY264" fmla="*/ 2856555 h 629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</a:cxnLst>
              <a:rect l="l" t="t" r="r" b="b"/>
              <a:pathLst>
                <a:path w="6296025" h="6296025">
                  <a:moveTo>
                    <a:pt x="6296025" y="2640269"/>
                  </a:moveTo>
                  <a:lnTo>
                    <a:pt x="6067833" y="2640269"/>
                  </a:lnTo>
                  <a:lnTo>
                    <a:pt x="5727733" y="2819223"/>
                  </a:lnTo>
                  <a:cubicBezTo>
                    <a:pt x="5689462" y="2798101"/>
                    <a:pt x="5649642" y="2780190"/>
                    <a:pt x="5606699" y="2769439"/>
                  </a:cubicBezTo>
                  <a:lnTo>
                    <a:pt x="5178887" y="2662381"/>
                  </a:lnTo>
                  <a:lnTo>
                    <a:pt x="5178887" y="2613739"/>
                  </a:lnTo>
                  <a:cubicBezTo>
                    <a:pt x="5368149" y="2481649"/>
                    <a:pt x="5483635" y="2263434"/>
                    <a:pt x="5483635" y="2030976"/>
                  </a:cubicBezTo>
                  <a:lnTo>
                    <a:pt x="5483635" y="1853469"/>
                  </a:lnTo>
                  <a:cubicBezTo>
                    <a:pt x="5483635" y="1458977"/>
                    <a:pt x="5174521" y="1128838"/>
                    <a:pt x="4794614" y="1117334"/>
                  </a:cubicBezTo>
                  <a:cubicBezTo>
                    <a:pt x="4775319" y="1116839"/>
                    <a:pt x="4756330" y="1117533"/>
                    <a:pt x="4737239" y="1118475"/>
                  </a:cubicBezTo>
                  <a:lnTo>
                    <a:pt x="4848168" y="858802"/>
                  </a:lnTo>
                  <a:lnTo>
                    <a:pt x="4310416" y="321208"/>
                  </a:lnTo>
                  <a:lnTo>
                    <a:pt x="3993432" y="527528"/>
                  </a:lnTo>
                  <a:cubicBezTo>
                    <a:pt x="3872982" y="459696"/>
                    <a:pt x="3745602" y="406890"/>
                    <a:pt x="3613309" y="369850"/>
                  </a:cubicBezTo>
                  <a:lnTo>
                    <a:pt x="3535015" y="0"/>
                  </a:lnTo>
                  <a:lnTo>
                    <a:pt x="2761112" y="0"/>
                  </a:lnTo>
                  <a:lnTo>
                    <a:pt x="2682818" y="369949"/>
                  </a:lnTo>
                  <a:cubicBezTo>
                    <a:pt x="2550525" y="406989"/>
                    <a:pt x="2423043" y="459796"/>
                    <a:pt x="2302695" y="527627"/>
                  </a:cubicBezTo>
                  <a:lnTo>
                    <a:pt x="1985711" y="321307"/>
                  </a:lnTo>
                  <a:lnTo>
                    <a:pt x="1448403" y="858603"/>
                  </a:lnTo>
                  <a:lnTo>
                    <a:pt x="1557441" y="1118475"/>
                  </a:lnTo>
                  <a:cubicBezTo>
                    <a:pt x="1553278" y="1118277"/>
                    <a:pt x="1549317" y="1117533"/>
                    <a:pt x="1545154" y="1117434"/>
                  </a:cubicBezTo>
                  <a:cubicBezTo>
                    <a:pt x="1350675" y="1111780"/>
                    <a:pt x="1167514" y="1182736"/>
                    <a:pt x="1028380" y="1317799"/>
                  </a:cubicBezTo>
                  <a:cubicBezTo>
                    <a:pt x="889048" y="1452770"/>
                    <a:pt x="812390" y="1633907"/>
                    <a:pt x="812390" y="1827878"/>
                  </a:cubicBezTo>
                  <a:lnTo>
                    <a:pt x="812390" y="2030976"/>
                  </a:lnTo>
                  <a:cubicBezTo>
                    <a:pt x="812390" y="2263434"/>
                    <a:pt x="927773" y="2481548"/>
                    <a:pt x="1117037" y="2613637"/>
                  </a:cubicBezTo>
                  <a:lnTo>
                    <a:pt x="1117037" y="2662381"/>
                  </a:lnTo>
                  <a:lnTo>
                    <a:pt x="837976" y="2732145"/>
                  </a:lnTo>
                  <a:lnTo>
                    <a:pt x="332166" y="2437171"/>
                  </a:lnTo>
                  <a:lnTo>
                    <a:pt x="0" y="2437171"/>
                  </a:lnTo>
                  <a:lnTo>
                    <a:pt x="0" y="4541389"/>
                  </a:lnTo>
                  <a:lnTo>
                    <a:pt x="999026" y="4874342"/>
                  </a:lnTo>
                  <a:lnTo>
                    <a:pt x="1193596" y="4874342"/>
                  </a:lnTo>
                  <a:lnTo>
                    <a:pt x="1217891" y="4789257"/>
                  </a:lnTo>
                  <a:lnTo>
                    <a:pt x="1524120" y="4973060"/>
                  </a:lnTo>
                  <a:cubicBezTo>
                    <a:pt x="1529134" y="5139575"/>
                    <a:pt x="1662658" y="5273543"/>
                    <a:pt x="1829021" y="5279395"/>
                  </a:cubicBezTo>
                  <a:cubicBezTo>
                    <a:pt x="1834872" y="5445059"/>
                    <a:pt x="1968003" y="5578190"/>
                    <a:pt x="2133667" y="5584041"/>
                  </a:cubicBezTo>
                  <a:cubicBezTo>
                    <a:pt x="2139519" y="5749705"/>
                    <a:pt x="2272649" y="5882836"/>
                    <a:pt x="2438313" y="5888688"/>
                  </a:cubicBezTo>
                  <a:cubicBezTo>
                    <a:pt x="2444356" y="6058223"/>
                    <a:pt x="2583198" y="6194476"/>
                    <a:pt x="2754117" y="6194476"/>
                  </a:cubicBezTo>
                  <a:cubicBezTo>
                    <a:pt x="2817585" y="6194476"/>
                    <a:pt x="2879810" y="6174687"/>
                    <a:pt x="2932120" y="6139437"/>
                  </a:cubicBezTo>
                  <a:lnTo>
                    <a:pt x="3022067" y="6218874"/>
                  </a:lnTo>
                  <a:cubicBezTo>
                    <a:pt x="3078452" y="6268506"/>
                    <a:pt x="3151034" y="6296025"/>
                    <a:pt x="3226408" y="6296025"/>
                  </a:cubicBezTo>
                  <a:lnTo>
                    <a:pt x="3245195" y="6296025"/>
                  </a:lnTo>
                  <a:cubicBezTo>
                    <a:pt x="3414185" y="6296025"/>
                    <a:pt x="3551682" y="6159417"/>
                    <a:pt x="3553814" y="5990985"/>
                  </a:cubicBezTo>
                  <a:cubicBezTo>
                    <a:pt x="3720964" y="5988853"/>
                    <a:pt x="3856328" y="5853488"/>
                    <a:pt x="3858461" y="5686339"/>
                  </a:cubicBezTo>
                  <a:cubicBezTo>
                    <a:pt x="4025711" y="5684206"/>
                    <a:pt x="4161165" y="5548639"/>
                    <a:pt x="4163107" y="5381388"/>
                  </a:cubicBezTo>
                  <a:cubicBezTo>
                    <a:pt x="4331894" y="5377428"/>
                    <a:pt x="4468147" y="5239537"/>
                    <a:pt x="4468147" y="5069798"/>
                  </a:cubicBezTo>
                  <a:cubicBezTo>
                    <a:pt x="4468147" y="5059592"/>
                    <a:pt x="4467652" y="5049526"/>
                    <a:pt x="4466611" y="5039359"/>
                  </a:cubicBezTo>
                  <a:lnTo>
                    <a:pt x="6296025" y="4124722"/>
                  </a:lnTo>
                  <a:close/>
                  <a:moveTo>
                    <a:pt x="5280537" y="1853469"/>
                  </a:moveTo>
                  <a:lnTo>
                    <a:pt x="5280537" y="2030976"/>
                  </a:lnTo>
                  <a:cubicBezTo>
                    <a:pt x="5280537" y="2211212"/>
                    <a:pt x="5183152" y="2379606"/>
                    <a:pt x="5026373" y="2470390"/>
                  </a:cubicBezTo>
                  <a:lnTo>
                    <a:pt x="4975599" y="2499750"/>
                  </a:lnTo>
                  <a:lnTo>
                    <a:pt x="4975992" y="2821102"/>
                  </a:lnTo>
                  <a:lnTo>
                    <a:pt x="5483343" y="2947835"/>
                  </a:lnTo>
                  <a:lnTo>
                    <a:pt x="4366598" y="3535612"/>
                  </a:lnTo>
                  <a:lnTo>
                    <a:pt x="4366598" y="3262052"/>
                  </a:lnTo>
                  <a:cubicBezTo>
                    <a:pt x="4366598" y="3125545"/>
                    <a:pt x="4311457" y="3000551"/>
                    <a:pt x="4221168" y="2908167"/>
                  </a:cubicBezTo>
                  <a:lnTo>
                    <a:pt x="4569696" y="2821102"/>
                  </a:lnTo>
                  <a:lnTo>
                    <a:pt x="4569696" y="2499497"/>
                  </a:lnTo>
                  <a:lnTo>
                    <a:pt x="4519023" y="2470200"/>
                  </a:lnTo>
                  <a:cubicBezTo>
                    <a:pt x="4362333" y="2379606"/>
                    <a:pt x="4265049" y="2211212"/>
                    <a:pt x="4265049" y="2030976"/>
                  </a:cubicBezTo>
                  <a:lnTo>
                    <a:pt x="4265049" y="1827878"/>
                  </a:lnTo>
                  <a:cubicBezTo>
                    <a:pt x="4265049" y="1689391"/>
                    <a:pt x="4319797" y="1559878"/>
                    <a:pt x="4419302" y="1463432"/>
                  </a:cubicBezTo>
                  <a:cubicBezTo>
                    <a:pt x="4518718" y="1367037"/>
                    <a:pt x="4650618" y="1315082"/>
                    <a:pt x="4788508" y="1320426"/>
                  </a:cubicBezTo>
                  <a:cubicBezTo>
                    <a:pt x="5059783" y="1328563"/>
                    <a:pt x="5280537" y="1567710"/>
                    <a:pt x="5280537" y="1853469"/>
                  </a:cubicBezTo>
                  <a:close/>
                  <a:moveTo>
                    <a:pt x="3301135" y="3455782"/>
                  </a:moveTo>
                  <a:lnTo>
                    <a:pt x="2841437" y="3308866"/>
                  </a:lnTo>
                  <a:cubicBezTo>
                    <a:pt x="2631942" y="3241729"/>
                    <a:pt x="2405183" y="3231714"/>
                    <a:pt x="2190738" y="3279214"/>
                  </a:cubicBezTo>
                  <a:lnTo>
                    <a:pt x="2132525" y="3292110"/>
                  </a:lnTo>
                  <a:lnTo>
                    <a:pt x="2132525" y="3262052"/>
                  </a:lnTo>
                  <a:cubicBezTo>
                    <a:pt x="2132525" y="3122029"/>
                    <a:pt x="2227473" y="3000450"/>
                    <a:pt x="2363244" y="2966431"/>
                  </a:cubicBezTo>
                  <a:lnTo>
                    <a:pt x="2944915" y="2821102"/>
                  </a:lnTo>
                  <a:lnTo>
                    <a:pt x="2944915" y="2499497"/>
                  </a:lnTo>
                  <a:lnTo>
                    <a:pt x="2894242" y="2470200"/>
                  </a:lnTo>
                  <a:cubicBezTo>
                    <a:pt x="2737552" y="2379606"/>
                    <a:pt x="2640269" y="2211212"/>
                    <a:pt x="2640269" y="2030976"/>
                  </a:cubicBezTo>
                  <a:lnTo>
                    <a:pt x="2640269" y="1827878"/>
                  </a:lnTo>
                  <a:cubicBezTo>
                    <a:pt x="2640269" y="1689391"/>
                    <a:pt x="2695016" y="1559878"/>
                    <a:pt x="2794521" y="1463432"/>
                  </a:cubicBezTo>
                  <a:cubicBezTo>
                    <a:pt x="2893937" y="1367037"/>
                    <a:pt x="3026674" y="1315082"/>
                    <a:pt x="3163727" y="1320426"/>
                  </a:cubicBezTo>
                  <a:cubicBezTo>
                    <a:pt x="3435002" y="1328563"/>
                    <a:pt x="3655757" y="1567710"/>
                    <a:pt x="3655757" y="1853469"/>
                  </a:cubicBezTo>
                  <a:lnTo>
                    <a:pt x="3655757" y="2030976"/>
                  </a:lnTo>
                  <a:cubicBezTo>
                    <a:pt x="3655757" y="2211212"/>
                    <a:pt x="3558371" y="2379606"/>
                    <a:pt x="3401593" y="2470390"/>
                  </a:cubicBezTo>
                  <a:lnTo>
                    <a:pt x="3350818" y="2499750"/>
                  </a:lnTo>
                  <a:lnTo>
                    <a:pt x="3351212" y="2821102"/>
                  </a:lnTo>
                  <a:lnTo>
                    <a:pt x="3932782" y="2966431"/>
                  </a:lnTo>
                  <a:cubicBezTo>
                    <a:pt x="4068552" y="3000450"/>
                    <a:pt x="4163501" y="3122029"/>
                    <a:pt x="4163501" y="3262052"/>
                  </a:cubicBezTo>
                  <a:lnTo>
                    <a:pt x="4163501" y="3642568"/>
                  </a:lnTo>
                  <a:lnTo>
                    <a:pt x="4138405" y="3655757"/>
                  </a:lnTo>
                  <a:lnTo>
                    <a:pt x="4076181" y="3655757"/>
                  </a:lnTo>
                  <a:lnTo>
                    <a:pt x="3451872" y="3477348"/>
                  </a:lnTo>
                  <a:cubicBezTo>
                    <a:pt x="3402684" y="3463423"/>
                    <a:pt x="3351999" y="3457711"/>
                    <a:pt x="3301135" y="3455782"/>
                  </a:cubicBezTo>
                  <a:close/>
                  <a:moveTo>
                    <a:pt x="2155284" y="1519855"/>
                  </a:moveTo>
                  <a:cubicBezTo>
                    <a:pt x="2345980" y="1150357"/>
                    <a:pt x="2729822" y="913939"/>
                    <a:pt x="3148013" y="913939"/>
                  </a:cubicBezTo>
                  <a:cubicBezTo>
                    <a:pt x="3562243" y="913939"/>
                    <a:pt x="3944434" y="1147184"/>
                    <a:pt x="4136577" y="1511681"/>
                  </a:cubicBezTo>
                  <a:cubicBezTo>
                    <a:pt x="4088228" y="1608622"/>
                    <a:pt x="4061952" y="1715972"/>
                    <a:pt x="4061952" y="1827878"/>
                  </a:cubicBezTo>
                  <a:lnTo>
                    <a:pt x="4061952" y="2030976"/>
                  </a:lnTo>
                  <a:cubicBezTo>
                    <a:pt x="4061952" y="2263434"/>
                    <a:pt x="4177337" y="2481548"/>
                    <a:pt x="4366598" y="2613637"/>
                  </a:cubicBezTo>
                  <a:lnTo>
                    <a:pt x="4366598" y="2662381"/>
                  </a:lnTo>
                  <a:lnTo>
                    <a:pt x="3960403" y="2764082"/>
                  </a:lnTo>
                  <a:lnTo>
                    <a:pt x="3554106" y="2662381"/>
                  </a:lnTo>
                  <a:lnTo>
                    <a:pt x="3554106" y="2613739"/>
                  </a:lnTo>
                  <a:cubicBezTo>
                    <a:pt x="3743368" y="2481649"/>
                    <a:pt x="3858854" y="2263434"/>
                    <a:pt x="3858854" y="2030976"/>
                  </a:cubicBezTo>
                  <a:lnTo>
                    <a:pt x="3858854" y="1853469"/>
                  </a:lnTo>
                  <a:cubicBezTo>
                    <a:pt x="3858854" y="1458977"/>
                    <a:pt x="3549740" y="1128838"/>
                    <a:pt x="3169833" y="1117334"/>
                  </a:cubicBezTo>
                  <a:cubicBezTo>
                    <a:pt x="2975456" y="1111632"/>
                    <a:pt x="2792198" y="1182637"/>
                    <a:pt x="2653064" y="1317710"/>
                  </a:cubicBezTo>
                  <a:cubicBezTo>
                    <a:pt x="2513828" y="1452770"/>
                    <a:pt x="2437171" y="1633907"/>
                    <a:pt x="2437171" y="1827878"/>
                  </a:cubicBezTo>
                  <a:lnTo>
                    <a:pt x="2437171" y="2030976"/>
                  </a:lnTo>
                  <a:cubicBezTo>
                    <a:pt x="2437171" y="2263434"/>
                    <a:pt x="2552556" y="2481548"/>
                    <a:pt x="2741817" y="2613637"/>
                  </a:cubicBezTo>
                  <a:lnTo>
                    <a:pt x="2741817" y="2662381"/>
                  </a:lnTo>
                  <a:lnTo>
                    <a:pt x="2335622" y="2764082"/>
                  </a:lnTo>
                  <a:lnTo>
                    <a:pt x="1929326" y="2662381"/>
                  </a:lnTo>
                  <a:lnTo>
                    <a:pt x="1929326" y="2613739"/>
                  </a:lnTo>
                  <a:cubicBezTo>
                    <a:pt x="2118587" y="2481649"/>
                    <a:pt x="2234074" y="2263434"/>
                    <a:pt x="2234074" y="2030976"/>
                  </a:cubicBezTo>
                  <a:lnTo>
                    <a:pt x="2234074" y="1853469"/>
                  </a:lnTo>
                  <a:cubicBezTo>
                    <a:pt x="2234074" y="1733971"/>
                    <a:pt x="2205310" y="1620516"/>
                    <a:pt x="2155284" y="1519855"/>
                  </a:cubicBezTo>
                  <a:close/>
                  <a:moveTo>
                    <a:pt x="1688249" y="905709"/>
                  </a:moveTo>
                  <a:lnTo>
                    <a:pt x="2012684" y="581278"/>
                  </a:lnTo>
                  <a:lnTo>
                    <a:pt x="2298240" y="767120"/>
                  </a:lnTo>
                  <a:lnTo>
                    <a:pt x="2352873" y="733601"/>
                  </a:lnTo>
                  <a:cubicBezTo>
                    <a:pt x="2489786" y="649704"/>
                    <a:pt x="2637743" y="588270"/>
                    <a:pt x="2792592" y="551230"/>
                  </a:cubicBezTo>
                  <a:lnTo>
                    <a:pt x="2855070" y="536255"/>
                  </a:lnTo>
                  <a:lnTo>
                    <a:pt x="2925722" y="203098"/>
                  </a:lnTo>
                  <a:lnTo>
                    <a:pt x="3370404" y="203098"/>
                  </a:lnTo>
                  <a:lnTo>
                    <a:pt x="3440854" y="536156"/>
                  </a:lnTo>
                  <a:lnTo>
                    <a:pt x="3503332" y="551081"/>
                  </a:lnTo>
                  <a:cubicBezTo>
                    <a:pt x="3658181" y="588169"/>
                    <a:pt x="3806150" y="649605"/>
                    <a:pt x="3943051" y="733502"/>
                  </a:cubicBezTo>
                  <a:lnTo>
                    <a:pt x="3997697" y="767021"/>
                  </a:lnTo>
                  <a:lnTo>
                    <a:pt x="4283252" y="581179"/>
                  </a:lnTo>
                  <a:lnTo>
                    <a:pt x="4607282" y="905311"/>
                  </a:lnTo>
                  <a:lnTo>
                    <a:pt x="4492100" y="1175001"/>
                  </a:lnTo>
                  <a:cubicBezTo>
                    <a:pt x="4413704" y="1208719"/>
                    <a:pt x="4341008" y="1256170"/>
                    <a:pt x="4277743" y="1317507"/>
                  </a:cubicBezTo>
                  <a:cubicBezTo>
                    <a:pt x="4273580" y="1321569"/>
                    <a:pt x="4270013" y="1325935"/>
                    <a:pt x="4265938" y="1330099"/>
                  </a:cubicBezTo>
                  <a:cubicBezTo>
                    <a:pt x="4026702" y="949788"/>
                    <a:pt x="3603738" y="710842"/>
                    <a:pt x="3148013" y="710842"/>
                  </a:cubicBezTo>
                  <a:cubicBezTo>
                    <a:pt x="2689012" y="710842"/>
                    <a:pt x="2264868" y="952020"/>
                    <a:pt x="2026216" y="1336204"/>
                  </a:cubicBezTo>
                  <a:cubicBezTo>
                    <a:pt x="1962354" y="1269360"/>
                    <a:pt x="1886383" y="1215214"/>
                    <a:pt x="1802199" y="1177381"/>
                  </a:cubicBezTo>
                  <a:close/>
                  <a:moveTo>
                    <a:pt x="1320134" y="2821102"/>
                  </a:moveTo>
                  <a:lnTo>
                    <a:pt x="1320134" y="2499497"/>
                  </a:lnTo>
                  <a:lnTo>
                    <a:pt x="1269462" y="2470200"/>
                  </a:lnTo>
                  <a:cubicBezTo>
                    <a:pt x="1112773" y="2379606"/>
                    <a:pt x="1015488" y="2211212"/>
                    <a:pt x="1015488" y="2030976"/>
                  </a:cubicBezTo>
                  <a:lnTo>
                    <a:pt x="1015488" y="1827878"/>
                  </a:lnTo>
                  <a:cubicBezTo>
                    <a:pt x="1015488" y="1689391"/>
                    <a:pt x="1070229" y="1559878"/>
                    <a:pt x="1169744" y="1463432"/>
                  </a:cubicBezTo>
                  <a:cubicBezTo>
                    <a:pt x="1269162" y="1367037"/>
                    <a:pt x="1401348" y="1315082"/>
                    <a:pt x="1538947" y="1320426"/>
                  </a:cubicBezTo>
                  <a:cubicBezTo>
                    <a:pt x="1810221" y="1328563"/>
                    <a:pt x="2030976" y="1567710"/>
                    <a:pt x="2030976" y="1853469"/>
                  </a:cubicBezTo>
                  <a:lnTo>
                    <a:pt x="2030976" y="2030976"/>
                  </a:lnTo>
                  <a:cubicBezTo>
                    <a:pt x="2030976" y="2211212"/>
                    <a:pt x="1933591" y="2379606"/>
                    <a:pt x="1776812" y="2470390"/>
                  </a:cubicBezTo>
                  <a:lnTo>
                    <a:pt x="1726038" y="2499750"/>
                  </a:lnTo>
                  <a:lnTo>
                    <a:pt x="1726431" y="2821102"/>
                  </a:lnTo>
                  <a:lnTo>
                    <a:pt x="2074858" y="2908167"/>
                  </a:lnTo>
                  <a:cubicBezTo>
                    <a:pt x="1984568" y="3000551"/>
                    <a:pt x="1929427" y="3125545"/>
                    <a:pt x="1929427" y="3262052"/>
                  </a:cubicBezTo>
                  <a:lnTo>
                    <a:pt x="1929427" y="3337274"/>
                  </a:lnTo>
                  <a:lnTo>
                    <a:pt x="1612684" y="3407686"/>
                  </a:lnTo>
                  <a:lnTo>
                    <a:pt x="1620909" y="3378922"/>
                  </a:lnTo>
                  <a:lnTo>
                    <a:pt x="1624781" y="3191247"/>
                  </a:lnTo>
                  <a:lnTo>
                    <a:pt x="1089220" y="2878819"/>
                  </a:lnTo>
                  <a:close/>
                  <a:moveTo>
                    <a:pt x="203098" y="2640269"/>
                  </a:moveTo>
                  <a:lnTo>
                    <a:pt x="277127" y="2640269"/>
                  </a:lnTo>
                  <a:lnTo>
                    <a:pt x="1007455" y="3066253"/>
                  </a:lnTo>
                  <a:lnTo>
                    <a:pt x="638944" y="4540247"/>
                  </a:lnTo>
                  <a:lnTo>
                    <a:pt x="203098" y="4394905"/>
                  </a:lnTo>
                  <a:close/>
                  <a:moveTo>
                    <a:pt x="1031950" y="4671245"/>
                  </a:moveTo>
                  <a:lnTo>
                    <a:pt x="832076" y="4604654"/>
                  </a:lnTo>
                  <a:lnTo>
                    <a:pt x="1190074" y="3172803"/>
                  </a:lnTo>
                  <a:lnTo>
                    <a:pt x="1421683" y="3307876"/>
                  </a:lnTo>
                  <a:lnTo>
                    <a:pt x="1421683" y="3336881"/>
                  </a:lnTo>
                  <a:lnTo>
                    <a:pt x="1040479" y="4671245"/>
                  </a:lnTo>
                  <a:close/>
                  <a:moveTo>
                    <a:pt x="1726329" y="4963591"/>
                  </a:moveTo>
                  <a:cubicBezTo>
                    <a:pt x="1726329" y="4933647"/>
                    <a:pt x="1738427" y="4904286"/>
                    <a:pt x="1759650" y="4883075"/>
                  </a:cubicBezTo>
                  <a:lnTo>
                    <a:pt x="1938160" y="4704565"/>
                  </a:lnTo>
                  <a:cubicBezTo>
                    <a:pt x="1959371" y="4683342"/>
                    <a:pt x="1988732" y="4671245"/>
                    <a:pt x="2018676" y="4671245"/>
                  </a:cubicBezTo>
                  <a:cubicBezTo>
                    <a:pt x="2081458" y="4671245"/>
                    <a:pt x="2132525" y="4722311"/>
                    <a:pt x="2132525" y="4785093"/>
                  </a:cubicBezTo>
                  <a:cubicBezTo>
                    <a:pt x="2132525" y="4815038"/>
                    <a:pt x="2120428" y="4844398"/>
                    <a:pt x="2099204" y="4865622"/>
                  </a:cubicBezTo>
                  <a:lnTo>
                    <a:pt x="1920707" y="5044119"/>
                  </a:lnTo>
                  <a:cubicBezTo>
                    <a:pt x="1899483" y="5065343"/>
                    <a:pt x="1870123" y="5077440"/>
                    <a:pt x="1840178" y="5077440"/>
                  </a:cubicBezTo>
                  <a:cubicBezTo>
                    <a:pt x="1777396" y="5077440"/>
                    <a:pt x="1726329" y="5026373"/>
                    <a:pt x="1726329" y="4963591"/>
                  </a:cubicBezTo>
                  <a:close/>
                  <a:moveTo>
                    <a:pt x="2030976" y="5268237"/>
                  </a:moveTo>
                  <a:cubicBezTo>
                    <a:pt x="2030976" y="5238293"/>
                    <a:pt x="2043073" y="5208933"/>
                    <a:pt x="2064297" y="5187722"/>
                  </a:cubicBezTo>
                  <a:lnTo>
                    <a:pt x="2242807" y="5009212"/>
                  </a:lnTo>
                  <a:cubicBezTo>
                    <a:pt x="2264018" y="4987988"/>
                    <a:pt x="2293378" y="4975891"/>
                    <a:pt x="2323322" y="4975891"/>
                  </a:cubicBezTo>
                  <a:cubicBezTo>
                    <a:pt x="2386105" y="4975891"/>
                    <a:pt x="2437171" y="5026957"/>
                    <a:pt x="2437171" y="5089740"/>
                  </a:cubicBezTo>
                  <a:cubicBezTo>
                    <a:pt x="2437171" y="5119684"/>
                    <a:pt x="2425074" y="5149044"/>
                    <a:pt x="2403850" y="5170268"/>
                  </a:cubicBezTo>
                  <a:lnTo>
                    <a:pt x="2225353" y="5348765"/>
                  </a:lnTo>
                  <a:cubicBezTo>
                    <a:pt x="2204129" y="5369989"/>
                    <a:pt x="2174769" y="5382086"/>
                    <a:pt x="2144825" y="5382086"/>
                  </a:cubicBezTo>
                  <a:cubicBezTo>
                    <a:pt x="2082042" y="5382086"/>
                    <a:pt x="2030976" y="5331020"/>
                    <a:pt x="2030976" y="5268237"/>
                  </a:cubicBezTo>
                  <a:close/>
                  <a:moveTo>
                    <a:pt x="2335622" y="5572884"/>
                  </a:moveTo>
                  <a:cubicBezTo>
                    <a:pt x="2335622" y="5542939"/>
                    <a:pt x="2347719" y="5513579"/>
                    <a:pt x="2368943" y="5492368"/>
                  </a:cubicBezTo>
                  <a:lnTo>
                    <a:pt x="2547453" y="5313858"/>
                  </a:lnTo>
                  <a:cubicBezTo>
                    <a:pt x="2568664" y="5292634"/>
                    <a:pt x="2598024" y="5280537"/>
                    <a:pt x="2627969" y="5280537"/>
                  </a:cubicBezTo>
                  <a:cubicBezTo>
                    <a:pt x="2690751" y="5280537"/>
                    <a:pt x="2741817" y="5331604"/>
                    <a:pt x="2741817" y="5394386"/>
                  </a:cubicBezTo>
                  <a:cubicBezTo>
                    <a:pt x="2741817" y="5424330"/>
                    <a:pt x="2729720" y="5453691"/>
                    <a:pt x="2708497" y="5474914"/>
                  </a:cubicBezTo>
                  <a:lnTo>
                    <a:pt x="2529999" y="5653412"/>
                  </a:lnTo>
                  <a:cubicBezTo>
                    <a:pt x="2508776" y="5674635"/>
                    <a:pt x="2479415" y="5686733"/>
                    <a:pt x="2449471" y="5686733"/>
                  </a:cubicBezTo>
                  <a:cubicBezTo>
                    <a:pt x="2386689" y="5686733"/>
                    <a:pt x="2335622" y="5635666"/>
                    <a:pt x="2335622" y="5572884"/>
                  </a:cubicBezTo>
                  <a:close/>
                  <a:moveTo>
                    <a:pt x="2754117" y="5991379"/>
                  </a:moveTo>
                  <a:cubicBezTo>
                    <a:pt x="2691335" y="5991379"/>
                    <a:pt x="2640269" y="5940312"/>
                    <a:pt x="2640269" y="5877530"/>
                  </a:cubicBezTo>
                  <a:cubicBezTo>
                    <a:pt x="2640269" y="5847586"/>
                    <a:pt x="2652366" y="5818226"/>
                    <a:pt x="2673589" y="5797014"/>
                  </a:cubicBezTo>
                  <a:lnTo>
                    <a:pt x="2852099" y="5618504"/>
                  </a:lnTo>
                  <a:cubicBezTo>
                    <a:pt x="2873310" y="5597281"/>
                    <a:pt x="2902671" y="5585184"/>
                    <a:pt x="2932615" y="5585184"/>
                  </a:cubicBezTo>
                  <a:cubicBezTo>
                    <a:pt x="2995398" y="5585184"/>
                    <a:pt x="3046464" y="5636250"/>
                    <a:pt x="3046464" y="5699033"/>
                  </a:cubicBezTo>
                  <a:cubicBezTo>
                    <a:pt x="3046464" y="5728977"/>
                    <a:pt x="3034367" y="5758337"/>
                    <a:pt x="3013143" y="5779561"/>
                  </a:cubicBezTo>
                  <a:lnTo>
                    <a:pt x="2834646" y="5958058"/>
                  </a:lnTo>
                  <a:cubicBezTo>
                    <a:pt x="2813422" y="5979282"/>
                    <a:pt x="2784062" y="5991379"/>
                    <a:pt x="2754117" y="5991379"/>
                  </a:cubicBezTo>
                  <a:close/>
                  <a:moveTo>
                    <a:pt x="3245195" y="6092928"/>
                  </a:moveTo>
                  <a:lnTo>
                    <a:pt x="3226408" y="6092928"/>
                  </a:lnTo>
                  <a:cubicBezTo>
                    <a:pt x="3200526" y="6092928"/>
                    <a:pt x="3175736" y="6083509"/>
                    <a:pt x="3156441" y="6066398"/>
                  </a:cubicBezTo>
                  <a:lnTo>
                    <a:pt x="3080483" y="5999414"/>
                  </a:lnTo>
                  <a:lnTo>
                    <a:pt x="3156746" y="5923151"/>
                  </a:lnTo>
                  <a:cubicBezTo>
                    <a:pt x="3183961" y="5895923"/>
                    <a:pt x="3205083" y="5863554"/>
                    <a:pt x="3220709" y="5828787"/>
                  </a:cubicBezTo>
                  <a:lnTo>
                    <a:pt x="3313029" y="5905646"/>
                  </a:lnTo>
                  <a:cubicBezTo>
                    <a:pt x="3337173" y="5925778"/>
                    <a:pt x="3351110" y="5955431"/>
                    <a:pt x="3351110" y="5987012"/>
                  </a:cubicBezTo>
                  <a:cubicBezTo>
                    <a:pt x="3351110" y="6045428"/>
                    <a:pt x="3303611" y="6092928"/>
                    <a:pt x="3245195" y="6092928"/>
                  </a:cubicBezTo>
                  <a:close/>
                  <a:moveTo>
                    <a:pt x="4155859" y="5178989"/>
                  </a:moveTo>
                  <a:lnTo>
                    <a:pt x="4138316" y="5178989"/>
                  </a:lnTo>
                  <a:cubicBezTo>
                    <a:pt x="4112828" y="5178989"/>
                    <a:pt x="4087935" y="5169963"/>
                    <a:pt x="4068451" y="5153601"/>
                  </a:cubicBezTo>
                  <a:lnTo>
                    <a:pt x="3517764" y="4694702"/>
                  </a:lnTo>
                  <a:lnTo>
                    <a:pt x="3387655" y="4850795"/>
                  </a:lnTo>
                  <a:lnTo>
                    <a:pt x="3922424" y="5296354"/>
                  </a:lnTo>
                  <a:cubicBezTo>
                    <a:pt x="3946465" y="5316486"/>
                    <a:pt x="3960403" y="5346138"/>
                    <a:pt x="3960403" y="5377720"/>
                  </a:cubicBezTo>
                  <a:cubicBezTo>
                    <a:pt x="3960403" y="5436135"/>
                    <a:pt x="3912903" y="5483635"/>
                    <a:pt x="3854488" y="5483635"/>
                  </a:cubicBezTo>
                  <a:lnTo>
                    <a:pt x="3832325" y="5483635"/>
                  </a:lnTo>
                  <a:cubicBezTo>
                    <a:pt x="3807686" y="5483635"/>
                    <a:pt x="3783581" y="5474914"/>
                    <a:pt x="3764592" y="5459047"/>
                  </a:cubicBezTo>
                  <a:lnTo>
                    <a:pt x="3213017" y="4999438"/>
                  </a:lnTo>
                  <a:lnTo>
                    <a:pt x="3082907" y="5155531"/>
                  </a:lnTo>
                  <a:lnTo>
                    <a:pt x="3617676" y="5601152"/>
                  </a:lnTo>
                  <a:cubicBezTo>
                    <a:pt x="3641819" y="5621132"/>
                    <a:pt x="3655757" y="5650784"/>
                    <a:pt x="3655757" y="5682366"/>
                  </a:cubicBezTo>
                  <a:cubicBezTo>
                    <a:pt x="3655757" y="5740782"/>
                    <a:pt x="3608257" y="5788281"/>
                    <a:pt x="3549841" y="5788281"/>
                  </a:cubicBezTo>
                  <a:cubicBezTo>
                    <a:pt x="3510872" y="5788281"/>
                    <a:pt x="3472893" y="5774445"/>
                    <a:pt x="3442987" y="5749604"/>
                  </a:cubicBezTo>
                  <a:lnTo>
                    <a:pt x="3216342" y="5560685"/>
                  </a:lnTo>
                  <a:cubicBezTo>
                    <a:pt x="3166406" y="5458641"/>
                    <a:pt x="3063816" y="5387494"/>
                    <a:pt x="2943671" y="5383229"/>
                  </a:cubicBezTo>
                  <a:cubicBezTo>
                    <a:pt x="2937819" y="5217564"/>
                    <a:pt x="2804689" y="5084434"/>
                    <a:pt x="2639025" y="5078582"/>
                  </a:cubicBezTo>
                  <a:cubicBezTo>
                    <a:pt x="2633173" y="4912918"/>
                    <a:pt x="2500043" y="4779788"/>
                    <a:pt x="2334378" y="4773936"/>
                  </a:cubicBezTo>
                  <a:cubicBezTo>
                    <a:pt x="2328438" y="4604400"/>
                    <a:pt x="2189595" y="4468147"/>
                    <a:pt x="2018676" y="4468147"/>
                  </a:cubicBezTo>
                  <a:cubicBezTo>
                    <a:pt x="1935228" y="4468147"/>
                    <a:pt x="1853557" y="4501963"/>
                    <a:pt x="1794558" y="4560975"/>
                  </a:cubicBezTo>
                  <a:lnTo>
                    <a:pt x="1616060" y="4739473"/>
                  </a:lnTo>
                  <a:cubicBezTo>
                    <a:pt x="1605398" y="4750135"/>
                    <a:pt x="1596563" y="4762232"/>
                    <a:pt x="1587588" y="4774228"/>
                  </a:cubicBezTo>
                  <a:lnTo>
                    <a:pt x="1275656" y="4587048"/>
                  </a:lnTo>
                  <a:lnTo>
                    <a:pt x="1549114" y="3629976"/>
                  </a:lnTo>
                  <a:lnTo>
                    <a:pt x="2234670" y="3477551"/>
                  </a:lnTo>
                  <a:cubicBezTo>
                    <a:pt x="2414513" y="3437338"/>
                    <a:pt x="2604117" y="3446058"/>
                    <a:pt x="2779505" y="3502190"/>
                  </a:cubicBezTo>
                  <a:lnTo>
                    <a:pt x="2929099" y="3550044"/>
                  </a:lnTo>
                  <a:lnTo>
                    <a:pt x="2421951" y="3803612"/>
                  </a:lnTo>
                  <a:cubicBezTo>
                    <a:pt x="2306072" y="3861685"/>
                    <a:pt x="2234074" y="3978250"/>
                    <a:pt x="2234074" y="4107865"/>
                  </a:cubicBezTo>
                  <a:lnTo>
                    <a:pt x="2234074" y="4127946"/>
                  </a:lnTo>
                  <a:cubicBezTo>
                    <a:pt x="2234074" y="4315532"/>
                    <a:pt x="2386689" y="4468147"/>
                    <a:pt x="2574275" y="4468147"/>
                  </a:cubicBezTo>
                  <a:cubicBezTo>
                    <a:pt x="2635902" y="4468147"/>
                    <a:pt x="2696552" y="4451391"/>
                    <a:pt x="2749256" y="4419607"/>
                  </a:cubicBezTo>
                  <a:lnTo>
                    <a:pt x="3127386" y="4192861"/>
                  </a:lnTo>
                  <a:cubicBezTo>
                    <a:pt x="3203344" y="4147341"/>
                    <a:pt x="3305299" y="4157306"/>
                    <a:pt x="3370899" y="4216306"/>
                  </a:cubicBezTo>
                  <a:lnTo>
                    <a:pt x="4228898" y="4988483"/>
                  </a:lnTo>
                  <a:cubicBezTo>
                    <a:pt x="4251861" y="5009313"/>
                    <a:pt x="4265049" y="5038864"/>
                    <a:pt x="4265049" y="5069798"/>
                  </a:cubicBezTo>
                  <a:cubicBezTo>
                    <a:pt x="4265049" y="5130055"/>
                    <a:pt x="4216115" y="5178989"/>
                    <a:pt x="4155859" y="5178989"/>
                  </a:cubicBezTo>
                  <a:close/>
                  <a:moveTo>
                    <a:pt x="6092928" y="3999182"/>
                  </a:moveTo>
                  <a:lnTo>
                    <a:pt x="4382122" y="4854654"/>
                  </a:lnTo>
                  <a:cubicBezTo>
                    <a:pt x="4376563" y="4848752"/>
                    <a:pt x="4370762" y="4843154"/>
                    <a:pt x="4364669" y="4837696"/>
                  </a:cubicBezTo>
                  <a:lnTo>
                    <a:pt x="3506810" y="4065519"/>
                  </a:lnTo>
                  <a:cubicBezTo>
                    <a:pt x="3431638" y="3997697"/>
                    <a:pt x="3334456" y="3960403"/>
                    <a:pt x="3233199" y="3960403"/>
                  </a:cubicBezTo>
                  <a:cubicBezTo>
                    <a:pt x="3159170" y="3960403"/>
                    <a:pt x="3086474" y="3980535"/>
                    <a:pt x="3022816" y="4018717"/>
                  </a:cubicBezTo>
                  <a:lnTo>
                    <a:pt x="2644534" y="4245565"/>
                  </a:lnTo>
                  <a:cubicBezTo>
                    <a:pt x="2623310" y="4258360"/>
                    <a:pt x="2599065" y="4265049"/>
                    <a:pt x="2574275" y="4265049"/>
                  </a:cubicBezTo>
                  <a:cubicBezTo>
                    <a:pt x="2498608" y="4265049"/>
                    <a:pt x="2437171" y="4203612"/>
                    <a:pt x="2437171" y="4127946"/>
                  </a:cubicBezTo>
                  <a:lnTo>
                    <a:pt x="2437171" y="4107865"/>
                  </a:lnTo>
                  <a:cubicBezTo>
                    <a:pt x="2437171" y="4055554"/>
                    <a:pt x="2466227" y="4008651"/>
                    <a:pt x="2512939" y="3985295"/>
                  </a:cubicBezTo>
                  <a:lnTo>
                    <a:pt x="3079391" y="3702063"/>
                  </a:lnTo>
                  <a:cubicBezTo>
                    <a:pt x="3176319" y="3653523"/>
                    <a:pt x="3291412" y="3642669"/>
                    <a:pt x="3395881" y="3672715"/>
                  </a:cubicBezTo>
                  <a:lnTo>
                    <a:pt x="4034038" y="3854983"/>
                  </a:lnTo>
                  <a:lnTo>
                    <a:pt x="4188596" y="3858854"/>
                  </a:lnTo>
                  <a:lnTo>
                    <a:pt x="6092928" y="2856555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  <p:sp>
        <p:nvSpPr>
          <p:cNvPr id="162" name="Unvan 1"/>
          <p:cNvSpPr>
            <a:spLocks noGrp="1"/>
          </p:cNvSpPr>
          <p:nvPr>
            <p:ph type="title"/>
          </p:nvPr>
        </p:nvSpPr>
        <p:spPr>
          <a:xfrm>
            <a:off x="900436" y="355175"/>
            <a:ext cx="7531768" cy="524096"/>
          </a:xfrm>
        </p:spPr>
        <p:txBody>
          <a:bodyPr/>
          <a:lstStyle/>
          <a:p>
            <a:pPr algn="ctr"/>
            <a:r>
              <a:rPr lang="tr-TR" sz="3600" b="1" dirty="0">
                <a:latin typeface="Barlow" panose="020B0604020202020204" charset="-94"/>
              </a:rPr>
              <a:t>Bilgi Teknolojileri Güvenliği</a:t>
            </a:r>
            <a:endParaRPr lang="tr-TR" sz="3600" dirty="0">
              <a:latin typeface="Barlow" panose="020B0604020202020204" charset="-94"/>
            </a:endParaRPr>
          </a:p>
        </p:txBody>
      </p:sp>
      <p:grpSp>
        <p:nvGrpSpPr>
          <p:cNvPr id="167" name="Grup 166"/>
          <p:cNvGrpSpPr/>
          <p:nvPr/>
        </p:nvGrpSpPr>
        <p:grpSpPr>
          <a:xfrm>
            <a:off x="567505" y="3939317"/>
            <a:ext cx="483234" cy="417703"/>
            <a:chOff x="2575299" y="1140119"/>
            <a:chExt cx="7154546" cy="6971687"/>
          </a:xfrm>
          <a:solidFill>
            <a:schemeClr val="bg1"/>
          </a:solidFill>
        </p:grpSpPr>
        <p:sp>
          <p:nvSpPr>
            <p:cNvPr id="168" name="TextBox 1">
              <a:extLst>
                <a:ext uri="{FF2B5EF4-FFF2-40B4-BE49-F238E27FC236}">
                  <a16:creationId xmlns:a16="http://schemas.microsoft.com/office/drawing/2014/main" xmlns="" id="{FAB9B043-2CDA-43BE-9858-0F71FBAE8848}"/>
                </a:ext>
              </a:extLst>
            </p:cNvPr>
            <p:cNvSpPr txBox="1"/>
            <p:nvPr/>
          </p:nvSpPr>
          <p:spPr>
            <a:xfrm>
              <a:off x="2575299" y="4567721"/>
              <a:ext cx="7154546" cy="354408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dirty="0" smtClean="0">
                  <a:solidFill>
                    <a:schemeClr val="accent4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****</a:t>
              </a:r>
              <a:endParaRPr lang="en-GB" dirty="0">
                <a:solidFill>
                  <a:schemeClr val="accent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70" name="Freeform 6">
              <a:extLst>
                <a:ext uri="{FF2B5EF4-FFF2-40B4-BE49-F238E27FC236}">
                  <a16:creationId xmlns:a16="http://schemas.microsoft.com/office/drawing/2014/main" xmlns="" id="{7BB34041-D463-4346-AC49-2A6335FB46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9859" y="1140119"/>
              <a:ext cx="1972282" cy="2400760"/>
            </a:xfrm>
            <a:custGeom>
              <a:avLst/>
              <a:gdLst>
                <a:gd name="T0" fmla="*/ 52 w 465"/>
                <a:gd name="T1" fmla="*/ 251 h 565"/>
                <a:gd name="T2" fmla="*/ 52 w 465"/>
                <a:gd name="T3" fmla="*/ 245 h 565"/>
                <a:gd name="T4" fmla="*/ 52 w 465"/>
                <a:gd name="T5" fmla="*/ 183 h 565"/>
                <a:gd name="T6" fmla="*/ 59 w 465"/>
                <a:gd name="T7" fmla="*/ 132 h 565"/>
                <a:gd name="T8" fmla="*/ 112 w 465"/>
                <a:gd name="T9" fmla="*/ 47 h 565"/>
                <a:gd name="T10" fmla="*/ 192 w 465"/>
                <a:gd name="T11" fmla="*/ 6 h 565"/>
                <a:gd name="T12" fmla="*/ 269 w 465"/>
                <a:gd name="T13" fmla="*/ 5 h 565"/>
                <a:gd name="T14" fmla="*/ 389 w 465"/>
                <a:gd name="T15" fmla="*/ 93 h 565"/>
                <a:gd name="T16" fmla="*/ 413 w 465"/>
                <a:gd name="T17" fmla="*/ 182 h 565"/>
                <a:gd name="T18" fmla="*/ 413 w 465"/>
                <a:gd name="T19" fmla="*/ 246 h 565"/>
                <a:gd name="T20" fmla="*/ 418 w 465"/>
                <a:gd name="T21" fmla="*/ 251 h 565"/>
                <a:gd name="T22" fmla="*/ 439 w 465"/>
                <a:gd name="T23" fmla="*/ 253 h 565"/>
                <a:gd name="T24" fmla="*/ 465 w 465"/>
                <a:gd name="T25" fmla="*/ 285 h 565"/>
                <a:gd name="T26" fmla="*/ 465 w 465"/>
                <a:gd name="T27" fmla="*/ 300 h 565"/>
                <a:gd name="T28" fmla="*/ 465 w 465"/>
                <a:gd name="T29" fmla="*/ 527 h 565"/>
                <a:gd name="T30" fmla="*/ 447 w 465"/>
                <a:gd name="T31" fmla="*/ 560 h 565"/>
                <a:gd name="T32" fmla="*/ 427 w 465"/>
                <a:gd name="T33" fmla="*/ 565 h 565"/>
                <a:gd name="T34" fmla="*/ 184 w 465"/>
                <a:gd name="T35" fmla="*/ 565 h 565"/>
                <a:gd name="T36" fmla="*/ 37 w 465"/>
                <a:gd name="T37" fmla="*/ 565 h 565"/>
                <a:gd name="T38" fmla="*/ 1 w 465"/>
                <a:gd name="T39" fmla="*/ 538 h 565"/>
                <a:gd name="T40" fmla="*/ 0 w 465"/>
                <a:gd name="T41" fmla="*/ 530 h 565"/>
                <a:gd name="T42" fmla="*/ 0 w 465"/>
                <a:gd name="T43" fmla="*/ 286 h 565"/>
                <a:gd name="T44" fmla="*/ 32 w 465"/>
                <a:gd name="T45" fmla="*/ 252 h 565"/>
                <a:gd name="T46" fmla="*/ 52 w 465"/>
                <a:gd name="T47" fmla="*/ 251 h 565"/>
                <a:gd name="T48" fmla="*/ 354 w 465"/>
                <a:gd name="T49" fmla="*/ 251 h 565"/>
                <a:gd name="T50" fmla="*/ 355 w 465"/>
                <a:gd name="T51" fmla="*/ 247 h 565"/>
                <a:gd name="T52" fmla="*/ 355 w 465"/>
                <a:gd name="T53" fmla="*/ 178 h 565"/>
                <a:gd name="T54" fmla="*/ 342 w 465"/>
                <a:gd name="T55" fmla="*/ 127 h 565"/>
                <a:gd name="T56" fmla="*/ 243 w 465"/>
                <a:gd name="T57" fmla="*/ 60 h 565"/>
                <a:gd name="T58" fmla="*/ 177 w 465"/>
                <a:gd name="T59" fmla="*/ 72 h 565"/>
                <a:gd name="T60" fmla="*/ 110 w 465"/>
                <a:gd name="T61" fmla="*/ 183 h 565"/>
                <a:gd name="T62" fmla="*/ 110 w 465"/>
                <a:gd name="T63" fmla="*/ 244 h 565"/>
                <a:gd name="T64" fmla="*/ 116 w 465"/>
                <a:gd name="T65" fmla="*/ 251 h 565"/>
                <a:gd name="T66" fmla="*/ 345 w 465"/>
                <a:gd name="T67" fmla="*/ 251 h 565"/>
                <a:gd name="T68" fmla="*/ 354 w 465"/>
                <a:gd name="T69" fmla="*/ 251 h 565"/>
                <a:gd name="T70" fmla="*/ 232 w 465"/>
                <a:gd name="T71" fmla="*/ 479 h 565"/>
                <a:gd name="T72" fmla="*/ 238 w 465"/>
                <a:gd name="T73" fmla="*/ 479 h 565"/>
                <a:gd name="T74" fmla="*/ 254 w 465"/>
                <a:gd name="T75" fmla="*/ 463 h 565"/>
                <a:gd name="T76" fmla="*/ 251 w 465"/>
                <a:gd name="T77" fmla="*/ 417 h 565"/>
                <a:gd name="T78" fmla="*/ 259 w 465"/>
                <a:gd name="T79" fmla="*/ 397 h 565"/>
                <a:gd name="T80" fmla="*/ 267 w 465"/>
                <a:gd name="T81" fmla="*/ 347 h 565"/>
                <a:gd name="T82" fmla="*/ 221 w 465"/>
                <a:gd name="T83" fmla="*/ 328 h 565"/>
                <a:gd name="T84" fmla="*/ 193 w 465"/>
                <a:gd name="T85" fmla="*/ 358 h 565"/>
                <a:gd name="T86" fmla="*/ 206 w 465"/>
                <a:gd name="T87" fmla="*/ 397 h 565"/>
                <a:gd name="T88" fmla="*/ 213 w 465"/>
                <a:gd name="T89" fmla="*/ 414 h 565"/>
                <a:gd name="T90" fmla="*/ 211 w 465"/>
                <a:gd name="T91" fmla="*/ 461 h 565"/>
                <a:gd name="T92" fmla="*/ 227 w 465"/>
                <a:gd name="T93" fmla="*/ 479 h 565"/>
                <a:gd name="T94" fmla="*/ 232 w 465"/>
                <a:gd name="T95" fmla="*/ 47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5" h="565">
                  <a:moveTo>
                    <a:pt x="52" y="251"/>
                  </a:moveTo>
                  <a:cubicBezTo>
                    <a:pt x="52" y="249"/>
                    <a:pt x="52" y="247"/>
                    <a:pt x="52" y="245"/>
                  </a:cubicBezTo>
                  <a:cubicBezTo>
                    <a:pt x="52" y="224"/>
                    <a:pt x="52" y="204"/>
                    <a:pt x="52" y="183"/>
                  </a:cubicBezTo>
                  <a:cubicBezTo>
                    <a:pt x="52" y="165"/>
                    <a:pt x="55" y="149"/>
                    <a:pt x="59" y="132"/>
                  </a:cubicBezTo>
                  <a:cubicBezTo>
                    <a:pt x="68" y="98"/>
                    <a:pt x="87" y="70"/>
                    <a:pt x="112" y="47"/>
                  </a:cubicBezTo>
                  <a:cubicBezTo>
                    <a:pt x="135" y="26"/>
                    <a:pt x="162" y="13"/>
                    <a:pt x="192" y="6"/>
                  </a:cubicBezTo>
                  <a:cubicBezTo>
                    <a:pt x="217" y="0"/>
                    <a:pt x="243" y="0"/>
                    <a:pt x="269" y="5"/>
                  </a:cubicBezTo>
                  <a:cubicBezTo>
                    <a:pt x="322" y="17"/>
                    <a:pt x="362" y="46"/>
                    <a:pt x="389" y="93"/>
                  </a:cubicBezTo>
                  <a:cubicBezTo>
                    <a:pt x="405" y="120"/>
                    <a:pt x="413" y="150"/>
                    <a:pt x="413" y="182"/>
                  </a:cubicBezTo>
                  <a:cubicBezTo>
                    <a:pt x="413" y="203"/>
                    <a:pt x="413" y="225"/>
                    <a:pt x="413" y="246"/>
                  </a:cubicBezTo>
                  <a:cubicBezTo>
                    <a:pt x="413" y="250"/>
                    <a:pt x="414" y="251"/>
                    <a:pt x="418" y="251"/>
                  </a:cubicBezTo>
                  <a:cubicBezTo>
                    <a:pt x="425" y="251"/>
                    <a:pt x="432" y="251"/>
                    <a:pt x="439" y="253"/>
                  </a:cubicBezTo>
                  <a:cubicBezTo>
                    <a:pt x="454" y="256"/>
                    <a:pt x="464" y="270"/>
                    <a:pt x="465" y="285"/>
                  </a:cubicBezTo>
                  <a:cubicBezTo>
                    <a:pt x="465" y="290"/>
                    <a:pt x="465" y="295"/>
                    <a:pt x="465" y="300"/>
                  </a:cubicBezTo>
                  <a:cubicBezTo>
                    <a:pt x="465" y="376"/>
                    <a:pt x="465" y="451"/>
                    <a:pt x="465" y="527"/>
                  </a:cubicBezTo>
                  <a:cubicBezTo>
                    <a:pt x="465" y="541"/>
                    <a:pt x="460" y="552"/>
                    <a:pt x="447" y="560"/>
                  </a:cubicBezTo>
                  <a:cubicBezTo>
                    <a:pt x="441" y="564"/>
                    <a:pt x="434" y="565"/>
                    <a:pt x="427" y="565"/>
                  </a:cubicBezTo>
                  <a:cubicBezTo>
                    <a:pt x="346" y="565"/>
                    <a:pt x="265" y="565"/>
                    <a:pt x="184" y="565"/>
                  </a:cubicBezTo>
                  <a:cubicBezTo>
                    <a:pt x="135" y="565"/>
                    <a:pt x="86" y="564"/>
                    <a:pt x="37" y="565"/>
                  </a:cubicBezTo>
                  <a:cubicBezTo>
                    <a:pt x="19" y="565"/>
                    <a:pt x="5" y="553"/>
                    <a:pt x="1" y="538"/>
                  </a:cubicBezTo>
                  <a:cubicBezTo>
                    <a:pt x="0" y="536"/>
                    <a:pt x="0" y="533"/>
                    <a:pt x="0" y="530"/>
                  </a:cubicBezTo>
                  <a:cubicBezTo>
                    <a:pt x="0" y="449"/>
                    <a:pt x="0" y="367"/>
                    <a:pt x="0" y="286"/>
                  </a:cubicBezTo>
                  <a:cubicBezTo>
                    <a:pt x="0" y="268"/>
                    <a:pt x="14" y="253"/>
                    <a:pt x="32" y="252"/>
                  </a:cubicBezTo>
                  <a:cubicBezTo>
                    <a:pt x="38" y="251"/>
                    <a:pt x="45" y="251"/>
                    <a:pt x="52" y="251"/>
                  </a:cubicBezTo>
                  <a:close/>
                  <a:moveTo>
                    <a:pt x="354" y="251"/>
                  </a:moveTo>
                  <a:cubicBezTo>
                    <a:pt x="355" y="250"/>
                    <a:pt x="355" y="248"/>
                    <a:pt x="355" y="247"/>
                  </a:cubicBezTo>
                  <a:cubicBezTo>
                    <a:pt x="355" y="224"/>
                    <a:pt x="355" y="201"/>
                    <a:pt x="355" y="178"/>
                  </a:cubicBezTo>
                  <a:cubicBezTo>
                    <a:pt x="355" y="160"/>
                    <a:pt x="351" y="143"/>
                    <a:pt x="342" y="127"/>
                  </a:cubicBezTo>
                  <a:cubicBezTo>
                    <a:pt x="321" y="87"/>
                    <a:pt x="288" y="64"/>
                    <a:pt x="243" y="60"/>
                  </a:cubicBezTo>
                  <a:cubicBezTo>
                    <a:pt x="220" y="57"/>
                    <a:pt x="197" y="61"/>
                    <a:pt x="177" y="72"/>
                  </a:cubicBezTo>
                  <a:cubicBezTo>
                    <a:pt x="133" y="96"/>
                    <a:pt x="111" y="133"/>
                    <a:pt x="110" y="183"/>
                  </a:cubicBezTo>
                  <a:cubicBezTo>
                    <a:pt x="109" y="203"/>
                    <a:pt x="110" y="224"/>
                    <a:pt x="110" y="244"/>
                  </a:cubicBezTo>
                  <a:cubicBezTo>
                    <a:pt x="110" y="251"/>
                    <a:pt x="110" y="251"/>
                    <a:pt x="116" y="251"/>
                  </a:cubicBezTo>
                  <a:cubicBezTo>
                    <a:pt x="192" y="251"/>
                    <a:pt x="269" y="251"/>
                    <a:pt x="345" y="251"/>
                  </a:cubicBezTo>
                  <a:cubicBezTo>
                    <a:pt x="348" y="251"/>
                    <a:pt x="351" y="251"/>
                    <a:pt x="354" y="251"/>
                  </a:cubicBezTo>
                  <a:close/>
                  <a:moveTo>
                    <a:pt x="232" y="479"/>
                  </a:moveTo>
                  <a:cubicBezTo>
                    <a:pt x="234" y="479"/>
                    <a:pt x="236" y="479"/>
                    <a:pt x="238" y="479"/>
                  </a:cubicBezTo>
                  <a:cubicBezTo>
                    <a:pt x="248" y="479"/>
                    <a:pt x="254" y="473"/>
                    <a:pt x="254" y="463"/>
                  </a:cubicBezTo>
                  <a:cubicBezTo>
                    <a:pt x="253" y="447"/>
                    <a:pt x="253" y="432"/>
                    <a:pt x="251" y="417"/>
                  </a:cubicBezTo>
                  <a:cubicBezTo>
                    <a:pt x="251" y="409"/>
                    <a:pt x="253" y="402"/>
                    <a:pt x="259" y="397"/>
                  </a:cubicBezTo>
                  <a:cubicBezTo>
                    <a:pt x="273" y="384"/>
                    <a:pt x="277" y="364"/>
                    <a:pt x="267" y="347"/>
                  </a:cubicBezTo>
                  <a:cubicBezTo>
                    <a:pt x="259" y="331"/>
                    <a:pt x="239" y="323"/>
                    <a:pt x="221" y="328"/>
                  </a:cubicBezTo>
                  <a:cubicBezTo>
                    <a:pt x="207" y="333"/>
                    <a:pt x="197" y="343"/>
                    <a:pt x="193" y="358"/>
                  </a:cubicBezTo>
                  <a:cubicBezTo>
                    <a:pt x="190" y="373"/>
                    <a:pt x="194" y="387"/>
                    <a:pt x="206" y="397"/>
                  </a:cubicBezTo>
                  <a:cubicBezTo>
                    <a:pt x="212" y="402"/>
                    <a:pt x="214" y="407"/>
                    <a:pt x="213" y="414"/>
                  </a:cubicBezTo>
                  <a:cubicBezTo>
                    <a:pt x="212" y="430"/>
                    <a:pt x="212" y="446"/>
                    <a:pt x="211" y="461"/>
                  </a:cubicBezTo>
                  <a:cubicBezTo>
                    <a:pt x="210" y="472"/>
                    <a:pt x="217" y="479"/>
                    <a:pt x="227" y="479"/>
                  </a:cubicBezTo>
                  <a:cubicBezTo>
                    <a:pt x="229" y="479"/>
                    <a:pt x="231" y="479"/>
                    <a:pt x="232" y="4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Dikdörtgen 34"/>
          <p:cNvSpPr/>
          <p:nvPr/>
        </p:nvSpPr>
        <p:spPr>
          <a:xfrm>
            <a:off x="611955" y="4128816"/>
            <a:ext cx="387700" cy="1825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841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Unvan 1"/>
          <p:cNvSpPr>
            <a:spLocks noGrp="1"/>
          </p:cNvSpPr>
          <p:nvPr>
            <p:ph type="title"/>
          </p:nvPr>
        </p:nvSpPr>
        <p:spPr>
          <a:xfrm>
            <a:off x="837811" y="508021"/>
            <a:ext cx="7531768" cy="528027"/>
          </a:xfrm>
        </p:spPr>
        <p:txBody>
          <a:bodyPr/>
          <a:lstStyle/>
          <a:p>
            <a:pPr algn="ctr"/>
            <a:r>
              <a:rPr lang="tr-TR" sz="3600" dirty="0">
                <a:latin typeface="Barlow" panose="020B0604020202020204" charset="-94"/>
              </a:rPr>
              <a:t>Felaket Kurtarma ve İş Sürekliliği</a:t>
            </a:r>
          </a:p>
        </p:txBody>
      </p:sp>
      <p:sp>
        <p:nvSpPr>
          <p:cNvPr id="2064" name="Freeform: Shape 2063">
            <a:extLst>
              <a:ext uri="{FF2B5EF4-FFF2-40B4-BE49-F238E27FC236}">
                <a16:creationId xmlns:a16="http://schemas.microsoft.com/office/drawing/2014/main" xmlns="" id="{F727323D-A572-4F6E-8599-55BBD1B4B98C}"/>
              </a:ext>
            </a:extLst>
          </p:cNvPr>
          <p:cNvSpPr/>
          <p:nvPr/>
        </p:nvSpPr>
        <p:spPr>
          <a:xfrm>
            <a:off x="339093" y="1432551"/>
            <a:ext cx="4529573" cy="963394"/>
          </a:xfrm>
          <a:custGeom>
            <a:avLst/>
            <a:gdLst>
              <a:gd name="connsiteX0" fmla="*/ 4075394 w 4075925"/>
              <a:gd name="connsiteY0" fmla="*/ 0 h 822190"/>
              <a:gd name="connsiteX1" fmla="*/ 3941390 w 4075925"/>
              <a:gd name="connsiteY1" fmla="*/ 0 h 822190"/>
              <a:gd name="connsiteX2" fmla="*/ 3583851 w 4075925"/>
              <a:gd name="connsiteY2" fmla="*/ 0 h 822190"/>
              <a:gd name="connsiteX3" fmla="*/ 3068754 w 4075925"/>
              <a:gd name="connsiteY3" fmla="*/ 0 h 822190"/>
              <a:gd name="connsiteX4" fmla="*/ 2462191 w 4075925"/>
              <a:gd name="connsiteY4" fmla="*/ 0 h 822190"/>
              <a:gd name="connsiteX5" fmla="*/ 1830199 w 4075925"/>
              <a:gd name="connsiteY5" fmla="*/ 0 h 822190"/>
              <a:gd name="connsiteX6" fmla="*/ 1238871 w 4075925"/>
              <a:gd name="connsiteY6" fmla="*/ 0 h 822190"/>
              <a:gd name="connsiteX7" fmla="*/ 754242 w 4075925"/>
              <a:gd name="connsiteY7" fmla="*/ 0 h 822190"/>
              <a:gd name="connsiteX8" fmla="*/ 442347 w 4075925"/>
              <a:gd name="connsiteY8" fmla="*/ 0 h 822190"/>
              <a:gd name="connsiteX9" fmla="*/ 199 w 4075925"/>
              <a:gd name="connsiteY9" fmla="*/ 412441 h 822190"/>
              <a:gd name="connsiteX10" fmla="*/ 85980 w 4075925"/>
              <a:gd name="connsiteY10" fmla="*/ 684317 h 822190"/>
              <a:gd name="connsiteX11" fmla="*/ 395414 w 4075925"/>
              <a:gd name="connsiteY11" fmla="*/ 822187 h 822190"/>
              <a:gd name="connsiteX12" fmla="*/ 395414 w 4075925"/>
              <a:gd name="connsiteY12" fmla="*/ 759141 h 822190"/>
              <a:gd name="connsiteX13" fmla="*/ 53578 w 4075925"/>
              <a:gd name="connsiteY13" fmla="*/ 411094 h 822190"/>
              <a:gd name="connsiteX14" fmla="*/ 250921 w 4075925"/>
              <a:gd name="connsiteY14" fmla="*/ 100781 h 822190"/>
              <a:gd name="connsiteX15" fmla="*/ 448910 w 4075925"/>
              <a:gd name="connsiteY15" fmla="*/ 70606 h 822190"/>
              <a:gd name="connsiteX16" fmla="*/ 765902 w 4075925"/>
              <a:gd name="connsiteY16" fmla="*/ 70606 h 822190"/>
              <a:gd name="connsiteX17" fmla="*/ 1257386 w 4075925"/>
              <a:gd name="connsiteY17" fmla="*/ 70606 h 822190"/>
              <a:gd name="connsiteX18" fmla="*/ 1855570 w 4075925"/>
              <a:gd name="connsiteY18" fmla="*/ 70606 h 822190"/>
              <a:gd name="connsiteX19" fmla="*/ 2492660 w 4075925"/>
              <a:gd name="connsiteY19" fmla="*/ 70606 h 822190"/>
              <a:gd name="connsiteX20" fmla="*/ 3100921 w 4075925"/>
              <a:gd name="connsiteY20" fmla="*/ 70606 h 822190"/>
              <a:gd name="connsiteX21" fmla="*/ 3612562 w 4075925"/>
              <a:gd name="connsiteY21" fmla="*/ 70606 h 822190"/>
              <a:gd name="connsiteX22" fmla="*/ 3959847 w 4075925"/>
              <a:gd name="connsiteY22" fmla="*/ 70606 h 822190"/>
              <a:gd name="connsiteX23" fmla="*/ 4075922 w 4075925"/>
              <a:gd name="connsiteY23" fmla="*/ 70606 h 822190"/>
              <a:gd name="connsiteX24" fmla="*/ 4075394 w 4075925"/>
              <a:gd name="connsiteY24" fmla="*/ 0 h 82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75925" h="822190">
                <a:moveTo>
                  <a:pt x="4075394" y="0"/>
                </a:moveTo>
                <a:cubicBezTo>
                  <a:pt x="4030746" y="0"/>
                  <a:pt x="3986097" y="0"/>
                  <a:pt x="3941390" y="0"/>
                </a:cubicBezTo>
                <a:cubicBezTo>
                  <a:pt x="3822210" y="0"/>
                  <a:pt x="3703031" y="0"/>
                  <a:pt x="3583851" y="0"/>
                </a:cubicBezTo>
                <a:cubicBezTo>
                  <a:pt x="3412171" y="0"/>
                  <a:pt x="3240433" y="0"/>
                  <a:pt x="3068754" y="0"/>
                </a:cubicBezTo>
                <a:cubicBezTo>
                  <a:pt x="2866546" y="0"/>
                  <a:pt x="2664398" y="0"/>
                  <a:pt x="2462191" y="0"/>
                </a:cubicBezTo>
                <a:cubicBezTo>
                  <a:pt x="2251547" y="0"/>
                  <a:pt x="2040902" y="0"/>
                  <a:pt x="1830199" y="0"/>
                </a:cubicBezTo>
                <a:cubicBezTo>
                  <a:pt x="1633089" y="0"/>
                  <a:pt x="1435980" y="0"/>
                  <a:pt x="1238871" y="0"/>
                </a:cubicBezTo>
                <a:cubicBezTo>
                  <a:pt x="1077328" y="0"/>
                  <a:pt x="915785" y="0"/>
                  <a:pt x="754242" y="0"/>
                </a:cubicBezTo>
                <a:cubicBezTo>
                  <a:pt x="650296" y="0"/>
                  <a:pt x="546351" y="0"/>
                  <a:pt x="442347" y="0"/>
                </a:cubicBezTo>
                <a:cubicBezTo>
                  <a:pt x="199476" y="0"/>
                  <a:pt x="5003" y="163008"/>
                  <a:pt x="199" y="412441"/>
                </a:cubicBezTo>
                <a:cubicBezTo>
                  <a:pt x="-622" y="454160"/>
                  <a:pt x="-2848" y="577090"/>
                  <a:pt x="85980" y="684317"/>
                </a:cubicBezTo>
                <a:cubicBezTo>
                  <a:pt x="202230" y="824590"/>
                  <a:pt x="395414" y="822187"/>
                  <a:pt x="395414" y="822187"/>
                </a:cubicBezTo>
                <a:lnTo>
                  <a:pt x="395414" y="759141"/>
                </a:lnTo>
                <a:cubicBezTo>
                  <a:pt x="395414" y="759141"/>
                  <a:pt x="53578" y="729785"/>
                  <a:pt x="53578" y="411094"/>
                </a:cubicBezTo>
                <a:cubicBezTo>
                  <a:pt x="53578" y="278379"/>
                  <a:pt x="128871" y="155215"/>
                  <a:pt x="250921" y="100781"/>
                </a:cubicBezTo>
                <a:cubicBezTo>
                  <a:pt x="314671" y="72363"/>
                  <a:pt x="380824" y="70606"/>
                  <a:pt x="448910" y="70606"/>
                </a:cubicBezTo>
                <a:cubicBezTo>
                  <a:pt x="554554" y="70606"/>
                  <a:pt x="660257" y="70606"/>
                  <a:pt x="765902" y="70606"/>
                </a:cubicBezTo>
                <a:cubicBezTo>
                  <a:pt x="929730" y="70606"/>
                  <a:pt x="1093558" y="70606"/>
                  <a:pt x="1257386" y="70606"/>
                </a:cubicBezTo>
                <a:cubicBezTo>
                  <a:pt x="1456781" y="70606"/>
                  <a:pt x="1656175" y="70606"/>
                  <a:pt x="1855570" y="70606"/>
                </a:cubicBezTo>
                <a:cubicBezTo>
                  <a:pt x="2067914" y="70606"/>
                  <a:pt x="2280316" y="70606"/>
                  <a:pt x="2492660" y="70606"/>
                </a:cubicBezTo>
                <a:cubicBezTo>
                  <a:pt x="2695394" y="70606"/>
                  <a:pt x="2898187" y="70606"/>
                  <a:pt x="3100921" y="70606"/>
                </a:cubicBezTo>
                <a:cubicBezTo>
                  <a:pt x="3271488" y="70606"/>
                  <a:pt x="3442054" y="70606"/>
                  <a:pt x="3612562" y="70606"/>
                </a:cubicBezTo>
                <a:cubicBezTo>
                  <a:pt x="3728343" y="70606"/>
                  <a:pt x="3844066" y="70606"/>
                  <a:pt x="3959847" y="70606"/>
                </a:cubicBezTo>
                <a:cubicBezTo>
                  <a:pt x="3998519" y="70606"/>
                  <a:pt x="4037250" y="70606"/>
                  <a:pt x="4075922" y="70606"/>
                </a:cubicBezTo>
                <a:cubicBezTo>
                  <a:pt x="4075980" y="70606"/>
                  <a:pt x="4075394" y="0"/>
                  <a:pt x="4075394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5854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buClrTx/>
              <a:defRPr/>
            </a:pPr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xmlns="" id="{DB829B22-029D-4AB7-9443-6147CC90BAB5}"/>
              </a:ext>
            </a:extLst>
          </p:cNvPr>
          <p:cNvSpPr>
            <a:spLocks noChangeAspect="1"/>
          </p:cNvSpPr>
          <p:nvPr/>
        </p:nvSpPr>
        <p:spPr bwMode="auto">
          <a:xfrm>
            <a:off x="450006" y="1548378"/>
            <a:ext cx="693994" cy="7317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grpSp>
        <p:nvGrpSpPr>
          <p:cNvPr id="2080" name="Graphic 158">
            <a:extLst>
              <a:ext uri="{FF2B5EF4-FFF2-40B4-BE49-F238E27FC236}">
                <a16:creationId xmlns:a16="http://schemas.microsoft.com/office/drawing/2014/main" xmlns="" id="{9FDD292F-7463-4D2A-9658-7BA69772E237}"/>
              </a:ext>
            </a:extLst>
          </p:cNvPr>
          <p:cNvGrpSpPr>
            <a:grpSpLocks noChangeAspect="1"/>
          </p:cNvGrpSpPr>
          <p:nvPr/>
        </p:nvGrpSpPr>
        <p:grpSpPr>
          <a:xfrm>
            <a:off x="576623" y="1655987"/>
            <a:ext cx="440766" cy="516522"/>
            <a:chOff x="1320273" y="176224"/>
            <a:chExt cx="5855203" cy="6507646"/>
          </a:xfrm>
          <a:solidFill>
            <a:schemeClr val="bg1"/>
          </a:solidFill>
        </p:grpSpPr>
        <p:sp>
          <p:nvSpPr>
            <p:cNvPr id="2081" name="Freeform: Shape 2080">
              <a:extLst>
                <a:ext uri="{FF2B5EF4-FFF2-40B4-BE49-F238E27FC236}">
                  <a16:creationId xmlns:a16="http://schemas.microsoft.com/office/drawing/2014/main" xmlns="" id="{D4CC77DC-8512-46F6-B126-3F3A667D6A0D}"/>
                </a:ext>
              </a:extLst>
            </p:cNvPr>
            <p:cNvSpPr/>
            <p:nvPr/>
          </p:nvSpPr>
          <p:spPr>
            <a:xfrm>
              <a:off x="1320273" y="176224"/>
              <a:ext cx="5855203" cy="6507646"/>
            </a:xfrm>
            <a:custGeom>
              <a:avLst/>
              <a:gdLst>
                <a:gd name="connsiteX0" fmla="*/ 39439 w 5855203"/>
                <a:gd name="connsiteY0" fmla="*/ 3406139 h 6507646"/>
                <a:gd name="connsiteX1" fmla="*/ 39390 w 5855203"/>
                <a:gd name="connsiteY1" fmla="*/ 3409570 h 6507646"/>
                <a:gd name="connsiteX2" fmla="*/ 40680 w 5855203"/>
                <a:gd name="connsiteY2" fmla="*/ 3413039 h 6507646"/>
                <a:gd name="connsiteX3" fmla="*/ 961037 w 5855203"/>
                <a:gd name="connsiteY3" fmla="*/ 5096420 h 6507646"/>
                <a:gd name="connsiteX4" fmla="*/ 488325 w 5855203"/>
                <a:gd name="connsiteY4" fmla="*/ 5298474 h 6507646"/>
                <a:gd name="connsiteX5" fmla="*/ 216879 w 5855203"/>
                <a:gd name="connsiteY5" fmla="*/ 5618962 h 6507646"/>
                <a:gd name="connsiteX6" fmla="*/ 216879 w 5855203"/>
                <a:gd name="connsiteY6" fmla="*/ 6182393 h 6507646"/>
                <a:gd name="connsiteX7" fmla="*/ 542178 w 5855203"/>
                <a:gd name="connsiteY7" fmla="*/ 6507647 h 6507646"/>
                <a:gd name="connsiteX8" fmla="*/ 5312913 w 5855203"/>
                <a:gd name="connsiteY8" fmla="*/ 6507647 h 6507646"/>
                <a:gd name="connsiteX9" fmla="*/ 5638205 w 5855203"/>
                <a:gd name="connsiteY9" fmla="*/ 6182393 h 6507646"/>
                <a:gd name="connsiteX10" fmla="*/ 5638205 w 5855203"/>
                <a:gd name="connsiteY10" fmla="*/ 5618962 h 6507646"/>
                <a:gd name="connsiteX11" fmla="*/ 5366813 w 5855203"/>
                <a:gd name="connsiteY11" fmla="*/ 5298474 h 6507646"/>
                <a:gd name="connsiteX12" fmla="*/ 4894104 w 5855203"/>
                <a:gd name="connsiteY12" fmla="*/ 5096420 h 6507646"/>
                <a:gd name="connsiteX13" fmla="*/ 5814453 w 5855203"/>
                <a:gd name="connsiteY13" fmla="*/ 3413039 h 6507646"/>
                <a:gd name="connsiteX14" fmla="*/ 5815749 w 5855203"/>
                <a:gd name="connsiteY14" fmla="*/ 3409570 h 6507646"/>
                <a:gd name="connsiteX15" fmla="*/ 5815698 w 5855203"/>
                <a:gd name="connsiteY15" fmla="*/ 3406139 h 6507646"/>
                <a:gd name="connsiteX16" fmla="*/ 4527911 w 5855203"/>
                <a:gd name="connsiteY16" fmla="*/ 476074 h 6507646"/>
                <a:gd name="connsiteX17" fmla="*/ 1327334 w 5855203"/>
                <a:gd name="connsiteY17" fmla="*/ 476074 h 6507646"/>
                <a:gd name="connsiteX18" fmla="*/ 39489 w 5855203"/>
                <a:gd name="connsiteY18" fmla="*/ 3406139 h 6507646"/>
                <a:gd name="connsiteX19" fmla="*/ 4726637 w 5855203"/>
                <a:gd name="connsiteY19" fmla="*/ 5239161 h 6507646"/>
                <a:gd name="connsiteX20" fmla="*/ 5330829 w 5855203"/>
                <a:gd name="connsiteY20" fmla="*/ 5512395 h 6507646"/>
                <a:gd name="connsiteX21" fmla="*/ 5330931 w 5855203"/>
                <a:gd name="connsiteY21" fmla="*/ 5512395 h 6507646"/>
                <a:gd name="connsiteX22" fmla="*/ 5421361 w 5855203"/>
                <a:gd name="connsiteY22" fmla="*/ 5619013 h 6507646"/>
                <a:gd name="connsiteX23" fmla="*/ 5421361 w 5855203"/>
                <a:gd name="connsiteY23" fmla="*/ 5748654 h 6507646"/>
                <a:gd name="connsiteX24" fmla="*/ 4337115 w 5855203"/>
                <a:gd name="connsiteY24" fmla="*/ 5748654 h 6507646"/>
                <a:gd name="connsiteX25" fmla="*/ 4228668 w 5855203"/>
                <a:gd name="connsiteY25" fmla="*/ 5857102 h 6507646"/>
                <a:gd name="connsiteX26" fmla="*/ 4337115 w 5855203"/>
                <a:gd name="connsiteY26" fmla="*/ 5965549 h 6507646"/>
                <a:gd name="connsiteX27" fmla="*/ 5421361 w 5855203"/>
                <a:gd name="connsiteY27" fmla="*/ 5965549 h 6507646"/>
                <a:gd name="connsiteX28" fmla="*/ 5421361 w 5855203"/>
                <a:gd name="connsiteY28" fmla="*/ 6182393 h 6507646"/>
                <a:gd name="connsiteX29" fmla="*/ 5312913 w 5855203"/>
                <a:gd name="connsiteY29" fmla="*/ 6290803 h 6507646"/>
                <a:gd name="connsiteX30" fmla="*/ 542178 w 5855203"/>
                <a:gd name="connsiteY30" fmla="*/ 6290803 h 6507646"/>
                <a:gd name="connsiteX31" fmla="*/ 433729 w 5855203"/>
                <a:gd name="connsiteY31" fmla="*/ 6182393 h 6507646"/>
                <a:gd name="connsiteX32" fmla="*/ 433729 w 5855203"/>
                <a:gd name="connsiteY32" fmla="*/ 5965549 h 6507646"/>
                <a:gd name="connsiteX33" fmla="*/ 1518028 w 5855203"/>
                <a:gd name="connsiteY33" fmla="*/ 5965549 h 6507646"/>
                <a:gd name="connsiteX34" fmla="*/ 1626425 w 5855203"/>
                <a:gd name="connsiteY34" fmla="*/ 5857102 h 6507646"/>
                <a:gd name="connsiteX35" fmla="*/ 1518028 w 5855203"/>
                <a:gd name="connsiteY35" fmla="*/ 5748654 h 6507646"/>
                <a:gd name="connsiteX36" fmla="*/ 433729 w 5855203"/>
                <a:gd name="connsiteY36" fmla="*/ 5748654 h 6507646"/>
                <a:gd name="connsiteX37" fmla="*/ 433729 w 5855203"/>
                <a:gd name="connsiteY37" fmla="*/ 5618962 h 6507646"/>
                <a:gd name="connsiteX38" fmla="*/ 524311 w 5855203"/>
                <a:gd name="connsiteY38" fmla="*/ 5512345 h 6507646"/>
                <a:gd name="connsiteX39" fmla="*/ 1128450 w 5855203"/>
                <a:gd name="connsiteY39" fmla="*/ 5239110 h 6507646"/>
                <a:gd name="connsiteX40" fmla="*/ 1165180 w 5855203"/>
                <a:gd name="connsiteY40" fmla="*/ 5265323 h 6507646"/>
                <a:gd name="connsiteX41" fmla="*/ 1299787 w 5855203"/>
                <a:gd name="connsiteY41" fmla="*/ 5361458 h 6507646"/>
                <a:gd name="connsiteX42" fmla="*/ 1367384 w 5855203"/>
                <a:gd name="connsiteY42" fmla="*/ 5404787 h 6507646"/>
                <a:gd name="connsiteX43" fmla="*/ 1512514 w 5855203"/>
                <a:gd name="connsiteY43" fmla="*/ 5491201 h 6507646"/>
                <a:gd name="connsiteX44" fmla="*/ 1553517 w 5855203"/>
                <a:gd name="connsiteY44" fmla="*/ 5513539 h 6507646"/>
                <a:gd name="connsiteX45" fmla="*/ 1731353 w 5855203"/>
                <a:gd name="connsiteY45" fmla="*/ 5600449 h 6507646"/>
                <a:gd name="connsiteX46" fmla="*/ 1762178 w 5855203"/>
                <a:gd name="connsiteY46" fmla="*/ 5614439 h 6507646"/>
                <a:gd name="connsiteX47" fmla="*/ 1966761 w 5855203"/>
                <a:gd name="connsiteY47" fmla="*/ 5694247 h 6507646"/>
                <a:gd name="connsiteX48" fmla="*/ 1986913 w 5855203"/>
                <a:gd name="connsiteY48" fmla="*/ 5701108 h 6507646"/>
                <a:gd name="connsiteX49" fmla="*/ 2433218 w 5855203"/>
                <a:gd name="connsiteY49" fmla="*/ 5814460 h 6507646"/>
                <a:gd name="connsiteX50" fmla="*/ 2449495 w 5855203"/>
                <a:gd name="connsiteY50" fmla="*/ 5817344 h 6507646"/>
                <a:gd name="connsiteX51" fmla="*/ 2669172 w 5855203"/>
                <a:gd name="connsiteY51" fmla="*/ 5844993 h 6507646"/>
                <a:gd name="connsiteX52" fmla="*/ 2705359 w 5855203"/>
                <a:gd name="connsiteY52" fmla="*/ 5847725 h 6507646"/>
                <a:gd name="connsiteX53" fmla="*/ 2927565 w 5855203"/>
                <a:gd name="connsiteY53" fmla="*/ 5857102 h 6507646"/>
                <a:gd name="connsiteX54" fmla="*/ 3149682 w 5855203"/>
                <a:gd name="connsiteY54" fmla="*/ 5847814 h 6507646"/>
                <a:gd name="connsiteX55" fmla="*/ 3185857 w 5855203"/>
                <a:gd name="connsiteY55" fmla="*/ 5845044 h 6507646"/>
                <a:gd name="connsiteX56" fmla="*/ 3405535 w 5855203"/>
                <a:gd name="connsiteY56" fmla="*/ 5817446 h 6507646"/>
                <a:gd name="connsiteX57" fmla="*/ 3421824 w 5855203"/>
                <a:gd name="connsiteY57" fmla="*/ 5814511 h 6507646"/>
                <a:gd name="connsiteX58" fmla="*/ 3868129 w 5855203"/>
                <a:gd name="connsiteY58" fmla="*/ 5701197 h 6507646"/>
                <a:gd name="connsiteX59" fmla="*/ 3888281 w 5855203"/>
                <a:gd name="connsiteY59" fmla="*/ 5694348 h 6507646"/>
                <a:gd name="connsiteX60" fmla="*/ 4092864 w 5855203"/>
                <a:gd name="connsiteY60" fmla="*/ 5614490 h 6507646"/>
                <a:gd name="connsiteX61" fmla="*/ 4123689 w 5855203"/>
                <a:gd name="connsiteY61" fmla="*/ 5600538 h 6507646"/>
                <a:gd name="connsiteX62" fmla="*/ 4301474 w 5855203"/>
                <a:gd name="connsiteY62" fmla="*/ 5513640 h 6507646"/>
                <a:gd name="connsiteX63" fmla="*/ 4342528 w 5855203"/>
                <a:gd name="connsiteY63" fmla="*/ 5491303 h 6507646"/>
                <a:gd name="connsiteX64" fmla="*/ 4487658 w 5855203"/>
                <a:gd name="connsiteY64" fmla="*/ 5404888 h 6507646"/>
                <a:gd name="connsiteX65" fmla="*/ 4555255 w 5855203"/>
                <a:gd name="connsiteY65" fmla="*/ 5361509 h 6507646"/>
                <a:gd name="connsiteX66" fmla="*/ 4689865 w 5855203"/>
                <a:gd name="connsiteY66" fmla="*/ 5265412 h 6507646"/>
                <a:gd name="connsiteX67" fmla="*/ 4726637 w 5855203"/>
                <a:gd name="connsiteY67" fmla="*/ 5239161 h 6507646"/>
                <a:gd name="connsiteX68" fmla="*/ 4623894 w 5855203"/>
                <a:gd name="connsiteY68" fmla="*/ 5041669 h 6507646"/>
                <a:gd name="connsiteX69" fmla="*/ 4516540 w 5855203"/>
                <a:gd name="connsiteY69" fmla="*/ 5123662 h 6507646"/>
                <a:gd name="connsiteX70" fmla="*/ 4451573 w 5855203"/>
                <a:gd name="connsiteY70" fmla="*/ 5169976 h 6507646"/>
                <a:gd name="connsiteX71" fmla="*/ 4304308 w 5855203"/>
                <a:gd name="connsiteY71" fmla="*/ 5263239 h 6507646"/>
                <a:gd name="connsiteX72" fmla="*/ 4252492 w 5855203"/>
                <a:gd name="connsiteY72" fmla="*/ 5293061 h 6507646"/>
                <a:gd name="connsiteX73" fmla="*/ 4080602 w 5855203"/>
                <a:gd name="connsiteY73" fmla="*/ 5382106 h 6507646"/>
                <a:gd name="connsiteX74" fmla="*/ 4051874 w 5855203"/>
                <a:gd name="connsiteY74" fmla="*/ 5395105 h 6507646"/>
                <a:gd name="connsiteX75" fmla="*/ 3629088 w 5855203"/>
                <a:gd name="connsiteY75" fmla="*/ 5547681 h 6507646"/>
                <a:gd name="connsiteX76" fmla="*/ 3627944 w 5855203"/>
                <a:gd name="connsiteY76" fmla="*/ 5547985 h 6507646"/>
                <a:gd name="connsiteX77" fmla="*/ 3409168 w 5855203"/>
                <a:gd name="connsiteY77" fmla="*/ 5596523 h 6507646"/>
                <a:gd name="connsiteX78" fmla="*/ 3388864 w 5855203"/>
                <a:gd name="connsiteY78" fmla="*/ 5600144 h 6507646"/>
                <a:gd name="connsiteX79" fmla="*/ 3174650 w 5855203"/>
                <a:gd name="connsiteY79" fmla="*/ 5628492 h 6507646"/>
                <a:gd name="connsiteX80" fmla="*/ 3147001 w 5855203"/>
                <a:gd name="connsiteY80" fmla="*/ 5630677 h 6507646"/>
                <a:gd name="connsiteX81" fmla="*/ 2927565 w 5855203"/>
                <a:gd name="connsiteY81" fmla="*/ 5640245 h 6507646"/>
                <a:gd name="connsiteX82" fmla="*/ 2708091 w 5855203"/>
                <a:gd name="connsiteY82" fmla="*/ 5630626 h 6507646"/>
                <a:gd name="connsiteX83" fmla="*/ 2680392 w 5855203"/>
                <a:gd name="connsiteY83" fmla="*/ 5628441 h 6507646"/>
                <a:gd name="connsiteX84" fmla="*/ 2466178 w 5855203"/>
                <a:gd name="connsiteY84" fmla="*/ 5600094 h 6507646"/>
                <a:gd name="connsiteX85" fmla="*/ 2445924 w 5855203"/>
                <a:gd name="connsiteY85" fmla="*/ 5596472 h 6507646"/>
                <a:gd name="connsiteX86" fmla="*/ 2227136 w 5855203"/>
                <a:gd name="connsiteY86" fmla="*/ 5547935 h 6507646"/>
                <a:gd name="connsiteX87" fmla="*/ 2225992 w 5855203"/>
                <a:gd name="connsiteY87" fmla="*/ 5547579 h 6507646"/>
                <a:gd name="connsiteX88" fmla="*/ 1803270 w 5855203"/>
                <a:gd name="connsiteY88" fmla="*/ 5395066 h 6507646"/>
                <a:gd name="connsiteX89" fmla="*/ 1774528 w 5855203"/>
                <a:gd name="connsiteY89" fmla="*/ 5382055 h 6507646"/>
                <a:gd name="connsiteX90" fmla="*/ 1602652 w 5855203"/>
                <a:gd name="connsiteY90" fmla="*/ 5293061 h 6507646"/>
                <a:gd name="connsiteX91" fmla="*/ 1550836 w 5855203"/>
                <a:gd name="connsiteY91" fmla="*/ 5263189 h 6507646"/>
                <a:gd name="connsiteX92" fmla="*/ 1403571 w 5855203"/>
                <a:gd name="connsiteY92" fmla="*/ 5169925 h 6507646"/>
                <a:gd name="connsiteX93" fmla="*/ 1338604 w 5855203"/>
                <a:gd name="connsiteY93" fmla="*/ 5123662 h 6507646"/>
                <a:gd name="connsiteX94" fmla="*/ 1231242 w 5855203"/>
                <a:gd name="connsiteY94" fmla="*/ 5041618 h 6507646"/>
                <a:gd name="connsiteX95" fmla="*/ 272767 w 5855203"/>
                <a:gd name="connsiteY95" fmla="*/ 3478209 h 6507646"/>
                <a:gd name="connsiteX96" fmla="*/ 1409581 w 5855203"/>
                <a:gd name="connsiteY96" fmla="*/ 3325937 h 6507646"/>
                <a:gd name="connsiteX97" fmla="*/ 1409581 w 5855203"/>
                <a:gd name="connsiteY97" fmla="*/ 4447552 h 6507646"/>
                <a:gd name="connsiteX98" fmla="*/ 1626425 w 5855203"/>
                <a:gd name="connsiteY98" fmla="*/ 4664409 h 6507646"/>
                <a:gd name="connsiteX99" fmla="*/ 1951729 w 5855203"/>
                <a:gd name="connsiteY99" fmla="*/ 4664409 h 6507646"/>
                <a:gd name="connsiteX100" fmla="*/ 1951729 w 5855203"/>
                <a:gd name="connsiteY100" fmla="*/ 4772856 h 6507646"/>
                <a:gd name="connsiteX101" fmla="*/ 2168573 w 5855203"/>
                <a:gd name="connsiteY101" fmla="*/ 4989700 h 6507646"/>
                <a:gd name="connsiteX102" fmla="*/ 4120259 w 5855203"/>
                <a:gd name="connsiteY102" fmla="*/ 4989700 h 6507646"/>
                <a:gd name="connsiteX103" fmla="*/ 4337115 w 5855203"/>
                <a:gd name="connsiteY103" fmla="*/ 4772856 h 6507646"/>
                <a:gd name="connsiteX104" fmla="*/ 4337115 w 5855203"/>
                <a:gd name="connsiteY104" fmla="*/ 3316357 h 6507646"/>
                <a:gd name="connsiteX105" fmla="*/ 5582323 w 5855203"/>
                <a:gd name="connsiteY105" fmla="*/ 3478361 h 6507646"/>
                <a:gd name="connsiteX106" fmla="*/ 4623894 w 5855203"/>
                <a:gd name="connsiteY106" fmla="*/ 5041669 h 6507646"/>
                <a:gd name="connsiteX107" fmla="*/ 3966996 w 5855203"/>
                <a:gd name="connsiteY107" fmla="*/ 1845411 h 6507646"/>
                <a:gd name="connsiteX108" fmla="*/ 3686519 w 5855203"/>
                <a:gd name="connsiteY108" fmla="*/ 1845411 h 6507646"/>
                <a:gd name="connsiteX109" fmla="*/ 3686519 w 5855203"/>
                <a:gd name="connsiteY109" fmla="*/ 1564934 h 6507646"/>
                <a:gd name="connsiteX110" fmla="*/ 3686519 w 5855203"/>
                <a:gd name="connsiteY110" fmla="*/ 2062166 h 6507646"/>
                <a:gd name="connsiteX111" fmla="*/ 4120259 w 5855203"/>
                <a:gd name="connsiteY111" fmla="*/ 2062166 h 6507646"/>
                <a:gd name="connsiteX112" fmla="*/ 4120259 w 5855203"/>
                <a:gd name="connsiteY112" fmla="*/ 4772856 h 6507646"/>
                <a:gd name="connsiteX113" fmla="*/ 2168573 w 5855203"/>
                <a:gd name="connsiteY113" fmla="*/ 4772856 h 6507646"/>
                <a:gd name="connsiteX114" fmla="*/ 2168573 w 5855203"/>
                <a:gd name="connsiteY114" fmla="*/ 1411621 h 6507646"/>
                <a:gd name="connsiteX115" fmla="*/ 3469663 w 5855203"/>
                <a:gd name="connsiteY115" fmla="*/ 1411621 h 6507646"/>
                <a:gd name="connsiteX116" fmla="*/ 3469663 w 5855203"/>
                <a:gd name="connsiteY116" fmla="*/ 1845309 h 6507646"/>
                <a:gd name="connsiteX117" fmla="*/ 3686519 w 5855203"/>
                <a:gd name="connsiteY117" fmla="*/ 2062166 h 6507646"/>
                <a:gd name="connsiteX118" fmla="*/ 1951729 w 5855203"/>
                <a:gd name="connsiteY118" fmla="*/ 4447552 h 6507646"/>
                <a:gd name="connsiteX119" fmla="*/ 1626425 w 5855203"/>
                <a:gd name="connsiteY119" fmla="*/ 4447552 h 6507646"/>
                <a:gd name="connsiteX120" fmla="*/ 1626425 w 5855203"/>
                <a:gd name="connsiteY120" fmla="*/ 1845309 h 6507646"/>
                <a:gd name="connsiteX121" fmla="*/ 1951729 w 5855203"/>
                <a:gd name="connsiteY121" fmla="*/ 1845309 h 6507646"/>
                <a:gd name="connsiteX122" fmla="*/ 2927565 w 5855203"/>
                <a:gd name="connsiteY122" fmla="*/ 218922 h 6507646"/>
                <a:gd name="connsiteX123" fmla="*/ 4960659 w 5855203"/>
                <a:gd name="connsiteY123" fmla="*/ 1133669 h 6507646"/>
                <a:gd name="connsiteX124" fmla="*/ 5616820 w 5855203"/>
                <a:gd name="connsiteY124" fmla="*/ 3264287 h 6507646"/>
                <a:gd name="connsiteX125" fmla="*/ 4337115 w 5855203"/>
                <a:gd name="connsiteY125" fmla="*/ 3098560 h 6507646"/>
                <a:gd name="connsiteX126" fmla="*/ 4337115 w 5855203"/>
                <a:gd name="connsiteY126" fmla="*/ 1953769 h 6507646"/>
                <a:gd name="connsiteX127" fmla="*/ 4335730 w 5855203"/>
                <a:gd name="connsiteY127" fmla="*/ 1946921 h 6507646"/>
                <a:gd name="connsiteX128" fmla="*/ 4330216 w 5855203"/>
                <a:gd name="connsiteY128" fmla="*/ 1919069 h 6507646"/>
                <a:gd name="connsiteX129" fmla="*/ 4326544 w 5855203"/>
                <a:gd name="connsiteY129" fmla="*/ 1908802 h 6507646"/>
                <a:gd name="connsiteX130" fmla="*/ 4305350 w 5855203"/>
                <a:gd name="connsiteY130" fmla="*/ 1877075 h 6507646"/>
                <a:gd name="connsiteX131" fmla="*/ 3654754 w 5855203"/>
                <a:gd name="connsiteY131" fmla="*/ 1226534 h 6507646"/>
                <a:gd name="connsiteX132" fmla="*/ 3622734 w 5855203"/>
                <a:gd name="connsiteY132" fmla="*/ 1205142 h 6507646"/>
                <a:gd name="connsiteX133" fmla="*/ 3613459 w 5855203"/>
                <a:gd name="connsiteY133" fmla="*/ 1201815 h 6507646"/>
                <a:gd name="connsiteX134" fmla="*/ 3584019 w 5855203"/>
                <a:gd name="connsiteY134" fmla="*/ 1195959 h 6507646"/>
                <a:gd name="connsiteX135" fmla="*/ 3578123 w 5855203"/>
                <a:gd name="connsiteY135" fmla="*/ 1194768 h 6507646"/>
                <a:gd name="connsiteX136" fmla="*/ 2168573 w 5855203"/>
                <a:gd name="connsiteY136" fmla="*/ 1194768 h 6507646"/>
                <a:gd name="connsiteX137" fmla="*/ 1951729 w 5855203"/>
                <a:gd name="connsiteY137" fmla="*/ 1411621 h 6507646"/>
                <a:gd name="connsiteX138" fmla="*/ 1951729 w 5855203"/>
                <a:gd name="connsiteY138" fmla="*/ 1628465 h 6507646"/>
                <a:gd name="connsiteX139" fmla="*/ 1626425 w 5855203"/>
                <a:gd name="connsiteY139" fmla="*/ 1628465 h 6507646"/>
                <a:gd name="connsiteX140" fmla="*/ 1409581 w 5855203"/>
                <a:gd name="connsiteY140" fmla="*/ 1845309 h 6507646"/>
                <a:gd name="connsiteX141" fmla="*/ 1409581 w 5855203"/>
                <a:gd name="connsiteY141" fmla="*/ 3108039 h 6507646"/>
                <a:gd name="connsiteX142" fmla="*/ 238271 w 5855203"/>
                <a:gd name="connsiteY142" fmla="*/ 3264147 h 6507646"/>
                <a:gd name="connsiteX143" fmla="*/ 894478 w 5855203"/>
                <a:gd name="connsiteY143" fmla="*/ 1133620 h 6507646"/>
                <a:gd name="connsiteX144" fmla="*/ 2927565 w 5855203"/>
                <a:gd name="connsiteY144" fmla="*/ 218922 h 650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5855203" h="6507646">
                  <a:moveTo>
                    <a:pt x="39439" y="3406139"/>
                  </a:moveTo>
                  <a:cubicBezTo>
                    <a:pt x="39638" y="3407283"/>
                    <a:pt x="39142" y="3408375"/>
                    <a:pt x="39390" y="3409570"/>
                  </a:cubicBezTo>
                  <a:cubicBezTo>
                    <a:pt x="39588" y="3410764"/>
                    <a:pt x="40482" y="3411755"/>
                    <a:pt x="40680" y="3413039"/>
                  </a:cubicBezTo>
                  <a:cubicBezTo>
                    <a:pt x="149527" y="4061652"/>
                    <a:pt x="473783" y="4654676"/>
                    <a:pt x="961037" y="5096420"/>
                  </a:cubicBezTo>
                  <a:cubicBezTo>
                    <a:pt x="823849" y="5203927"/>
                    <a:pt x="660853" y="5273608"/>
                    <a:pt x="488325" y="5298474"/>
                  </a:cubicBezTo>
                  <a:cubicBezTo>
                    <a:pt x="331533" y="5324331"/>
                    <a:pt x="216631" y="5460033"/>
                    <a:pt x="216879" y="5618962"/>
                  </a:cubicBezTo>
                  <a:lnTo>
                    <a:pt x="216879" y="6182393"/>
                  </a:lnTo>
                  <a:cubicBezTo>
                    <a:pt x="217078" y="6361919"/>
                    <a:pt x="362604" y="6507444"/>
                    <a:pt x="542178" y="6507647"/>
                  </a:cubicBezTo>
                  <a:lnTo>
                    <a:pt x="5312913" y="6507647"/>
                  </a:lnTo>
                  <a:cubicBezTo>
                    <a:pt x="5492490" y="6507444"/>
                    <a:pt x="5638014" y="6361919"/>
                    <a:pt x="5638205" y="6182393"/>
                  </a:cubicBezTo>
                  <a:lnTo>
                    <a:pt x="5638205" y="5618962"/>
                  </a:lnTo>
                  <a:cubicBezTo>
                    <a:pt x="5638510" y="5460084"/>
                    <a:pt x="5523608" y="5324382"/>
                    <a:pt x="5366813" y="5298474"/>
                  </a:cubicBezTo>
                  <a:cubicBezTo>
                    <a:pt x="5194288" y="5273608"/>
                    <a:pt x="5031293" y="5203927"/>
                    <a:pt x="4894104" y="5096420"/>
                  </a:cubicBezTo>
                  <a:cubicBezTo>
                    <a:pt x="5381400" y="4654676"/>
                    <a:pt x="5705611" y="4061652"/>
                    <a:pt x="5814453" y="3413039"/>
                  </a:cubicBezTo>
                  <a:cubicBezTo>
                    <a:pt x="5814757" y="3411755"/>
                    <a:pt x="5815545" y="3410853"/>
                    <a:pt x="5815749" y="3409570"/>
                  </a:cubicBezTo>
                  <a:cubicBezTo>
                    <a:pt x="5816003" y="3408274"/>
                    <a:pt x="5815545" y="3407283"/>
                    <a:pt x="5815698" y="3406139"/>
                  </a:cubicBezTo>
                  <a:cubicBezTo>
                    <a:pt x="6005592" y="2260446"/>
                    <a:pt x="5500330" y="1110887"/>
                    <a:pt x="4527911" y="476074"/>
                  </a:cubicBezTo>
                  <a:cubicBezTo>
                    <a:pt x="3555430" y="-158691"/>
                    <a:pt x="2299752" y="-158691"/>
                    <a:pt x="1327334" y="476074"/>
                  </a:cubicBezTo>
                  <a:cubicBezTo>
                    <a:pt x="354910" y="1110887"/>
                    <a:pt x="-150359" y="2260446"/>
                    <a:pt x="39489" y="3406139"/>
                  </a:cubicBezTo>
                  <a:close/>
                  <a:moveTo>
                    <a:pt x="4726637" y="5239161"/>
                  </a:moveTo>
                  <a:cubicBezTo>
                    <a:pt x="4898069" y="5385626"/>
                    <a:pt x="5107632" y="5480376"/>
                    <a:pt x="5330829" y="5512395"/>
                  </a:cubicBezTo>
                  <a:lnTo>
                    <a:pt x="5330931" y="5512395"/>
                  </a:lnTo>
                  <a:cubicBezTo>
                    <a:pt x="5383141" y="5520985"/>
                    <a:pt x="5421412" y="5566104"/>
                    <a:pt x="5421361" y="5619013"/>
                  </a:cubicBezTo>
                  <a:lnTo>
                    <a:pt x="5421361" y="5748654"/>
                  </a:lnTo>
                  <a:lnTo>
                    <a:pt x="4337115" y="5748654"/>
                  </a:lnTo>
                  <a:cubicBezTo>
                    <a:pt x="4277206" y="5748654"/>
                    <a:pt x="4228668" y="5797243"/>
                    <a:pt x="4228668" y="5857102"/>
                  </a:cubicBezTo>
                  <a:cubicBezTo>
                    <a:pt x="4228668" y="5916961"/>
                    <a:pt x="4277206" y="5965549"/>
                    <a:pt x="4337115" y="5965549"/>
                  </a:cubicBezTo>
                  <a:lnTo>
                    <a:pt x="5421361" y="5965549"/>
                  </a:lnTo>
                  <a:lnTo>
                    <a:pt x="5421361" y="6182393"/>
                  </a:lnTo>
                  <a:cubicBezTo>
                    <a:pt x="5421310" y="6242252"/>
                    <a:pt x="5372772" y="6290752"/>
                    <a:pt x="5312913" y="6290803"/>
                  </a:cubicBezTo>
                  <a:lnTo>
                    <a:pt x="542178" y="6290803"/>
                  </a:lnTo>
                  <a:cubicBezTo>
                    <a:pt x="482320" y="6290752"/>
                    <a:pt x="433828" y="6242252"/>
                    <a:pt x="433729" y="6182393"/>
                  </a:cubicBezTo>
                  <a:lnTo>
                    <a:pt x="433729" y="5965549"/>
                  </a:lnTo>
                  <a:lnTo>
                    <a:pt x="1518028" y="5965549"/>
                  </a:lnTo>
                  <a:cubicBezTo>
                    <a:pt x="1577887" y="5965549"/>
                    <a:pt x="1626425" y="5916961"/>
                    <a:pt x="1626425" y="5857102"/>
                  </a:cubicBezTo>
                  <a:cubicBezTo>
                    <a:pt x="1626425" y="5797243"/>
                    <a:pt x="1577887" y="5748654"/>
                    <a:pt x="1518028" y="5748654"/>
                  </a:cubicBezTo>
                  <a:lnTo>
                    <a:pt x="433729" y="5748654"/>
                  </a:lnTo>
                  <a:lnTo>
                    <a:pt x="433729" y="5618962"/>
                  </a:lnTo>
                  <a:cubicBezTo>
                    <a:pt x="433679" y="5566054"/>
                    <a:pt x="472046" y="5520883"/>
                    <a:pt x="524311" y="5512345"/>
                  </a:cubicBezTo>
                  <a:cubicBezTo>
                    <a:pt x="747513" y="5480337"/>
                    <a:pt x="957015" y="5385575"/>
                    <a:pt x="1128450" y="5239110"/>
                  </a:cubicBezTo>
                  <a:cubicBezTo>
                    <a:pt x="1140362" y="5248398"/>
                    <a:pt x="1153167" y="5256238"/>
                    <a:pt x="1165180" y="5265323"/>
                  </a:cubicBezTo>
                  <a:cubicBezTo>
                    <a:pt x="1209105" y="5298575"/>
                    <a:pt x="1253973" y="5330582"/>
                    <a:pt x="1299787" y="5361458"/>
                  </a:cubicBezTo>
                  <a:cubicBezTo>
                    <a:pt x="1322073" y="5376350"/>
                    <a:pt x="1344703" y="5390543"/>
                    <a:pt x="1367384" y="5404787"/>
                  </a:cubicBezTo>
                  <a:cubicBezTo>
                    <a:pt x="1414930" y="5434862"/>
                    <a:pt x="1463176" y="5463858"/>
                    <a:pt x="1512514" y="5491201"/>
                  </a:cubicBezTo>
                  <a:cubicBezTo>
                    <a:pt x="1526160" y="5498749"/>
                    <a:pt x="1539769" y="5506245"/>
                    <a:pt x="1553517" y="5513539"/>
                  </a:cubicBezTo>
                  <a:cubicBezTo>
                    <a:pt x="1611635" y="5544555"/>
                    <a:pt x="1671049" y="5573347"/>
                    <a:pt x="1731353" y="5600449"/>
                  </a:cubicBezTo>
                  <a:cubicBezTo>
                    <a:pt x="1741670" y="5605062"/>
                    <a:pt x="1751797" y="5609928"/>
                    <a:pt x="1762178" y="5614439"/>
                  </a:cubicBezTo>
                  <a:cubicBezTo>
                    <a:pt x="1829076" y="5643574"/>
                    <a:pt x="1897270" y="5670181"/>
                    <a:pt x="1966761" y="5694247"/>
                  </a:cubicBezTo>
                  <a:cubicBezTo>
                    <a:pt x="1973457" y="5696584"/>
                    <a:pt x="1980166" y="5698821"/>
                    <a:pt x="1986913" y="5701108"/>
                  </a:cubicBezTo>
                  <a:cubicBezTo>
                    <a:pt x="2132437" y="5750637"/>
                    <a:pt x="2281684" y="5788552"/>
                    <a:pt x="2433218" y="5814460"/>
                  </a:cubicBezTo>
                  <a:cubicBezTo>
                    <a:pt x="2438631" y="5815362"/>
                    <a:pt x="2444044" y="5816455"/>
                    <a:pt x="2449495" y="5817344"/>
                  </a:cubicBezTo>
                  <a:cubicBezTo>
                    <a:pt x="2521869" y="5829301"/>
                    <a:pt x="2595070" y="5838538"/>
                    <a:pt x="2669172" y="5844993"/>
                  </a:cubicBezTo>
                  <a:cubicBezTo>
                    <a:pt x="2681243" y="5846086"/>
                    <a:pt x="2693301" y="5846823"/>
                    <a:pt x="2705359" y="5847725"/>
                  </a:cubicBezTo>
                  <a:cubicBezTo>
                    <a:pt x="2778865" y="5853379"/>
                    <a:pt x="2852726" y="5857102"/>
                    <a:pt x="2927565" y="5857102"/>
                  </a:cubicBezTo>
                  <a:cubicBezTo>
                    <a:pt x="3002367" y="5857102"/>
                    <a:pt x="3076266" y="5853379"/>
                    <a:pt x="3149682" y="5847814"/>
                  </a:cubicBezTo>
                  <a:cubicBezTo>
                    <a:pt x="3161741" y="5846873"/>
                    <a:pt x="3173799" y="5846136"/>
                    <a:pt x="3185857" y="5845044"/>
                  </a:cubicBezTo>
                  <a:cubicBezTo>
                    <a:pt x="3259921" y="5838538"/>
                    <a:pt x="3333173" y="5829352"/>
                    <a:pt x="3405535" y="5817446"/>
                  </a:cubicBezTo>
                  <a:cubicBezTo>
                    <a:pt x="3410947" y="5816544"/>
                    <a:pt x="3416411" y="5815464"/>
                    <a:pt x="3421824" y="5814511"/>
                  </a:cubicBezTo>
                  <a:cubicBezTo>
                    <a:pt x="3573358" y="5788603"/>
                    <a:pt x="3722605" y="5750738"/>
                    <a:pt x="3868129" y="5701197"/>
                  </a:cubicBezTo>
                  <a:cubicBezTo>
                    <a:pt x="3874876" y="5698922"/>
                    <a:pt x="3881573" y="5696686"/>
                    <a:pt x="3888281" y="5694348"/>
                  </a:cubicBezTo>
                  <a:cubicBezTo>
                    <a:pt x="3957670" y="5670181"/>
                    <a:pt x="4025864" y="5643523"/>
                    <a:pt x="4092864" y="5614490"/>
                  </a:cubicBezTo>
                  <a:cubicBezTo>
                    <a:pt x="4103194" y="5610030"/>
                    <a:pt x="4113371" y="5605163"/>
                    <a:pt x="4123689" y="5600538"/>
                  </a:cubicBezTo>
                  <a:cubicBezTo>
                    <a:pt x="4183993" y="5573449"/>
                    <a:pt x="4243458" y="5544656"/>
                    <a:pt x="4301474" y="5513640"/>
                  </a:cubicBezTo>
                  <a:cubicBezTo>
                    <a:pt x="4315273" y="5506335"/>
                    <a:pt x="4328869" y="5498800"/>
                    <a:pt x="4342528" y="5491303"/>
                  </a:cubicBezTo>
                  <a:cubicBezTo>
                    <a:pt x="4391815" y="5463908"/>
                    <a:pt x="4440099" y="5434913"/>
                    <a:pt x="4487658" y="5404888"/>
                  </a:cubicBezTo>
                  <a:cubicBezTo>
                    <a:pt x="4510339" y="5390594"/>
                    <a:pt x="4532969" y="5376401"/>
                    <a:pt x="4555255" y="5361509"/>
                  </a:cubicBezTo>
                  <a:cubicBezTo>
                    <a:pt x="4601061" y="5330735"/>
                    <a:pt x="4645939" y="5298728"/>
                    <a:pt x="4689865" y="5265412"/>
                  </a:cubicBezTo>
                  <a:cubicBezTo>
                    <a:pt x="4701974" y="5256289"/>
                    <a:pt x="4714731" y="5248449"/>
                    <a:pt x="4726637" y="5239161"/>
                  </a:cubicBezTo>
                  <a:close/>
                  <a:moveTo>
                    <a:pt x="4623894" y="5041669"/>
                  </a:moveTo>
                  <a:cubicBezTo>
                    <a:pt x="4588711" y="5069915"/>
                    <a:pt x="4552917" y="5097258"/>
                    <a:pt x="4516540" y="5123662"/>
                  </a:cubicBezTo>
                  <a:cubicBezTo>
                    <a:pt x="4495053" y="5139303"/>
                    <a:pt x="4473554" y="5154932"/>
                    <a:pt x="4451573" y="5169976"/>
                  </a:cubicBezTo>
                  <a:cubicBezTo>
                    <a:pt x="4403429" y="5202682"/>
                    <a:pt x="4354332" y="5233748"/>
                    <a:pt x="4304308" y="5263239"/>
                  </a:cubicBezTo>
                  <a:cubicBezTo>
                    <a:pt x="4287180" y="5273405"/>
                    <a:pt x="4269861" y="5283290"/>
                    <a:pt x="4252492" y="5293061"/>
                  </a:cubicBezTo>
                  <a:cubicBezTo>
                    <a:pt x="4196102" y="5324636"/>
                    <a:pt x="4138975" y="5354711"/>
                    <a:pt x="4080602" y="5382106"/>
                  </a:cubicBezTo>
                  <a:cubicBezTo>
                    <a:pt x="4071124" y="5386578"/>
                    <a:pt x="4061403" y="5390797"/>
                    <a:pt x="4051874" y="5395105"/>
                  </a:cubicBezTo>
                  <a:cubicBezTo>
                    <a:pt x="3915371" y="5457555"/>
                    <a:pt x="3773976" y="5508571"/>
                    <a:pt x="3629088" y="5547681"/>
                  </a:cubicBezTo>
                  <a:lnTo>
                    <a:pt x="3627944" y="5547985"/>
                  </a:lnTo>
                  <a:cubicBezTo>
                    <a:pt x="3555836" y="5567286"/>
                    <a:pt x="3482775" y="5583220"/>
                    <a:pt x="3409168" y="5596523"/>
                  </a:cubicBezTo>
                  <a:cubicBezTo>
                    <a:pt x="3402409" y="5597768"/>
                    <a:pt x="3395662" y="5599001"/>
                    <a:pt x="3388864" y="5600144"/>
                  </a:cubicBezTo>
                  <a:cubicBezTo>
                    <a:pt x="3317989" y="5612457"/>
                    <a:pt x="3246618" y="5621885"/>
                    <a:pt x="3174650" y="5628492"/>
                  </a:cubicBezTo>
                  <a:cubicBezTo>
                    <a:pt x="3165464" y="5629331"/>
                    <a:pt x="3156226" y="5629826"/>
                    <a:pt x="3147001" y="5630677"/>
                  </a:cubicBezTo>
                  <a:cubicBezTo>
                    <a:pt x="3074182" y="5636522"/>
                    <a:pt x="3001033" y="5640245"/>
                    <a:pt x="2927565" y="5640245"/>
                  </a:cubicBezTo>
                  <a:cubicBezTo>
                    <a:pt x="2854060" y="5640245"/>
                    <a:pt x="2780898" y="5636522"/>
                    <a:pt x="2708091" y="5630626"/>
                  </a:cubicBezTo>
                  <a:cubicBezTo>
                    <a:pt x="2698854" y="5629826"/>
                    <a:pt x="2689629" y="5629331"/>
                    <a:pt x="2680392" y="5628441"/>
                  </a:cubicBezTo>
                  <a:cubicBezTo>
                    <a:pt x="2608525" y="5621834"/>
                    <a:pt x="2537104" y="5612406"/>
                    <a:pt x="2466178" y="5600094"/>
                  </a:cubicBezTo>
                  <a:cubicBezTo>
                    <a:pt x="2459431" y="5598950"/>
                    <a:pt x="2452671" y="5597717"/>
                    <a:pt x="2445924" y="5596472"/>
                  </a:cubicBezTo>
                  <a:cubicBezTo>
                    <a:pt x="2372317" y="5583169"/>
                    <a:pt x="2299256" y="5567185"/>
                    <a:pt x="2227136" y="5547935"/>
                  </a:cubicBezTo>
                  <a:lnTo>
                    <a:pt x="2225992" y="5547579"/>
                  </a:lnTo>
                  <a:cubicBezTo>
                    <a:pt x="2081116" y="5508520"/>
                    <a:pt x="1939760" y="5457504"/>
                    <a:pt x="1803270" y="5395066"/>
                  </a:cubicBezTo>
                  <a:cubicBezTo>
                    <a:pt x="1793740" y="5390746"/>
                    <a:pt x="1784007" y="5386528"/>
                    <a:pt x="1774528" y="5382055"/>
                  </a:cubicBezTo>
                  <a:cubicBezTo>
                    <a:pt x="1716156" y="5354661"/>
                    <a:pt x="1658978" y="5324585"/>
                    <a:pt x="1602652" y="5293061"/>
                  </a:cubicBezTo>
                  <a:cubicBezTo>
                    <a:pt x="1585282" y="5283290"/>
                    <a:pt x="1567951" y="5273354"/>
                    <a:pt x="1550836" y="5263189"/>
                  </a:cubicBezTo>
                  <a:cubicBezTo>
                    <a:pt x="1500799" y="5233748"/>
                    <a:pt x="1451715" y="5202631"/>
                    <a:pt x="1403571" y="5169925"/>
                  </a:cubicBezTo>
                  <a:cubicBezTo>
                    <a:pt x="1381576" y="5154932"/>
                    <a:pt x="1360090" y="5139252"/>
                    <a:pt x="1338604" y="5123662"/>
                  </a:cubicBezTo>
                  <a:cubicBezTo>
                    <a:pt x="1302125" y="5097258"/>
                    <a:pt x="1266332" y="5069915"/>
                    <a:pt x="1231242" y="5041618"/>
                  </a:cubicBezTo>
                  <a:cubicBezTo>
                    <a:pt x="740017" y="4647484"/>
                    <a:pt x="401119" y="4094764"/>
                    <a:pt x="272767" y="3478209"/>
                  </a:cubicBezTo>
                  <a:cubicBezTo>
                    <a:pt x="639758" y="3413839"/>
                    <a:pt x="1020944" y="3362659"/>
                    <a:pt x="1409581" y="3325937"/>
                  </a:cubicBezTo>
                  <a:lnTo>
                    <a:pt x="1409581" y="4447552"/>
                  </a:lnTo>
                  <a:cubicBezTo>
                    <a:pt x="1409721" y="4567270"/>
                    <a:pt x="1506707" y="4664256"/>
                    <a:pt x="1626425" y="4664409"/>
                  </a:cubicBezTo>
                  <a:lnTo>
                    <a:pt x="1951729" y="4664409"/>
                  </a:lnTo>
                  <a:lnTo>
                    <a:pt x="1951729" y="4772856"/>
                  </a:lnTo>
                  <a:cubicBezTo>
                    <a:pt x="1951869" y="4892523"/>
                    <a:pt x="2048855" y="4989560"/>
                    <a:pt x="2168573" y="4989700"/>
                  </a:cubicBezTo>
                  <a:lnTo>
                    <a:pt x="4120259" y="4989700"/>
                  </a:lnTo>
                  <a:cubicBezTo>
                    <a:pt x="4239926" y="4989560"/>
                    <a:pt x="4336963" y="4892523"/>
                    <a:pt x="4337115" y="4772856"/>
                  </a:cubicBezTo>
                  <a:lnTo>
                    <a:pt x="4337115" y="3316357"/>
                  </a:lnTo>
                  <a:cubicBezTo>
                    <a:pt x="4763916" y="3353586"/>
                    <a:pt x="5181480" y="3407981"/>
                    <a:pt x="5582323" y="3478361"/>
                  </a:cubicBezTo>
                  <a:cubicBezTo>
                    <a:pt x="5453914" y="4094904"/>
                    <a:pt x="5115065" y="4647573"/>
                    <a:pt x="4623894" y="5041669"/>
                  </a:cubicBezTo>
                  <a:close/>
                  <a:moveTo>
                    <a:pt x="3966996" y="1845411"/>
                  </a:moveTo>
                  <a:lnTo>
                    <a:pt x="3686519" y="1845411"/>
                  </a:lnTo>
                  <a:lnTo>
                    <a:pt x="3686519" y="1564934"/>
                  </a:lnTo>
                  <a:close/>
                  <a:moveTo>
                    <a:pt x="3686519" y="2062166"/>
                  </a:moveTo>
                  <a:lnTo>
                    <a:pt x="4120259" y="2062166"/>
                  </a:lnTo>
                  <a:lnTo>
                    <a:pt x="4120259" y="4772856"/>
                  </a:lnTo>
                  <a:lnTo>
                    <a:pt x="2168573" y="4772856"/>
                  </a:lnTo>
                  <a:lnTo>
                    <a:pt x="2168573" y="1411621"/>
                  </a:lnTo>
                  <a:lnTo>
                    <a:pt x="3469663" y="1411621"/>
                  </a:lnTo>
                  <a:lnTo>
                    <a:pt x="3469663" y="1845309"/>
                  </a:lnTo>
                  <a:cubicBezTo>
                    <a:pt x="3469815" y="1965027"/>
                    <a:pt x="3566852" y="2062064"/>
                    <a:pt x="3686519" y="2062166"/>
                  </a:cubicBezTo>
                  <a:close/>
                  <a:moveTo>
                    <a:pt x="1951729" y="4447552"/>
                  </a:moveTo>
                  <a:lnTo>
                    <a:pt x="1626425" y="4447552"/>
                  </a:lnTo>
                  <a:lnTo>
                    <a:pt x="1626425" y="1845309"/>
                  </a:lnTo>
                  <a:lnTo>
                    <a:pt x="1951729" y="1845309"/>
                  </a:lnTo>
                  <a:close/>
                  <a:moveTo>
                    <a:pt x="2927565" y="218922"/>
                  </a:moveTo>
                  <a:cubicBezTo>
                    <a:pt x="3705223" y="217482"/>
                    <a:pt x="4445906" y="550772"/>
                    <a:pt x="4960659" y="1133669"/>
                  </a:cubicBezTo>
                  <a:cubicBezTo>
                    <a:pt x="5475413" y="1716570"/>
                    <a:pt x="5714442" y="2492792"/>
                    <a:pt x="5616820" y="3264287"/>
                  </a:cubicBezTo>
                  <a:cubicBezTo>
                    <a:pt x="5204809" y="3192027"/>
                    <a:pt x="4775581" y="3136386"/>
                    <a:pt x="4337115" y="3098560"/>
                  </a:cubicBezTo>
                  <a:lnTo>
                    <a:pt x="4337115" y="1953769"/>
                  </a:lnTo>
                  <a:cubicBezTo>
                    <a:pt x="4337115" y="1951381"/>
                    <a:pt x="4335870" y="1949297"/>
                    <a:pt x="4335730" y="1946921"/>
                  </a:cubicBezTo>
                  <a:cubicBezTo>
                    <a:pt x="4335133" y="1937429"/>
                    <a:pt x="4333291" y="1928052"/>
                    <a:pt x="4330216" y="1919069"/>
                  </a:cubicBezTo>
                  <a:cubicBezTo>
                    <a:pt x="4329174" y="1915600"/>
                    <a:pt x="4327929" y="1912169"/>
                    <a:pt x="4326544" y="1908802"/>
                  </a:cubicBezTo>
                  <a:cubicBezTo>
                    <a:pt x="4321436" y="1897036"/>
                    <a:pt x="4314231" y="1886312"/>
                    <a:pt x="4305350" y="1877075"/>
                  </a:cubicBezTo>
                  <a:lnTo>
                    <a:pt x="3654754" y="1226534"/>
                  </a:lnTo>
                  <a:cubicBezTo>
                    <a:pt x="3645466" y="1217549"/>
                    <a:pt x="3634602" y="1210253"/>
                    <a:pt x="3622734" y="1205142"/>
                  </a:cubicBezTo>
                  <a:cubicBezTo>
                    <a:pt x="3619710" y="1203752"/>
                    <a:pt x="3616635" y="1202908"/>
                    <a:pt x="3613459" y="1201815"/>
                  </a:cubicBezTo>
                  <a:cubicBezTo>
                    <a:pt x="3603980" y="1198490"/>
                    <a:pt x="3594044" y="1196505"/>
                    <a:pt x="3584019" y="1195959"/>
                  </a:cubicBezTo>
                  <a:cubicBezTo>
                    <a:pt x="3581986" y="1195860"/>
                    <a:pt x="3580156" y="1194768"/>
                    <a:pt x="3578123" y="1194768"/>
                  </a:cubicBezTo>
                  <a:lnTo>
                    <a:pt x="2168573" y="1194768"/>
                  </a:lnTo>
                  <a:cubicBezTo>
                    <a:pt x="2048855" y="1194917"/>
                    <a:pt x="1951869" y="1291903"/>
                    <a:pt x="1951729" y="1411621"/>
                  </a:cubicBezTo>
                  <a:lnTo>
                    <a:pt x="1951729" y="1628465"/>
                  </a:lnTo>
                  <a:lnTo>
                    <a:pt x="1626425" y="1628465"/>
                  </a:lnTo>
                  <a:cubicBezTo>
                    <a:pt x="1506707" y="1628618"/>
                    <a:pt x="1409721" y="1725604"/>
                    <a:pt x="1409581" y="1845309"/>
                  </a:cubicBezTo>
                  <a:lnTo>
                    <a:pt x="1409581" y="3108039"/>
                  </a:lnTo>
                  <a:cubicBezTo>
                    <a:pt x="1009280" y="3145217"/>
                    <a:pt x="616431" y="3197783"/>
                    <a:pt x="238271" y="3264147"/>
                  </a:cubicBezTo>
                  <a:cubicBezTo>
                    <a:pt x="140693" y="2492690"/>
                    <a:pt x="379728" y="1716468"/>
                    <a:pt x="894478" y="1133620"/>
                  </a:cubicBezTo>
                  <a:cubicBezTo>
                    <a:pt x="1409225" y="550723"/>
                    <a:pt x="2149908" y="217482"/>
                    <a:pt x="2927565" y="218922"/>
                  </a:cubicBezTo>
                  <a:close/>
                </a:path>
              </a:pathLst>
            </a:custGeom>
            <a:grpFill/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82" name="Freeform: Shape 2081">
              <a:extLst>
                <a:ext uri="{FF2B5EF4-FFF2-40B4-BE49-F238E27FC236}">
                  <a16:creationId xmlns:a16="http://schemas.microsoft.com/office/drawing/2014/main" xmlns="" id="{769D2C3D-17C8-49AE-831A-3C7BDBDC9A54}"/>
                </a:ext>
              </a:extLst>
            </p:cNvPr>
            <p:cNvSpPr/>
            <p:nvPr/>
          </p:nvSpPr>
          <p:spPr>
            <a:xfrm>
              <a:off x="3488999" y="611994"/>
              <a:ext cx="867248" cy="306637"/>
            </a:xfrm>
            <a:custGeom>
              <a:avLst/>
              <a:gdLst>
                <a:gd name="connsiteX0" fmla="*/ 108244 w 867248"/>
                <a:gd name="connsiteY0" fmla="*/ 306637 h 306637"/>
                <a:gd name="connsiteX1" fmla="*/ 137773 w 867248"/>
                <a:gd name="connsiteY1" fmla="*/ 302517 h 306637"/>
                <a:gd name="connsiteX2" fmla="*/ 758840 w 867248"/>
                <a:gd name="connsiteY2" fmla="*/ 216850 h 306637"/>
                <a:gd name="connsiteX3" fmla="*/ 867249 w 867248"/>
                <a:gd name="connsiteY3" fmla="*/ 108449 h 306637"/>
                <a:gd name="connsiteX4" fmla="*/ 758840 w 867248"/>
                <a:gd name="connsiteY4" fmla="*/ 1 h 306637"/>
                <a:gd name="connsiteX5" fmla="*/ 78765 w 867248"/>
                <a:gd name="connsiteY5" fmla="*/ 93956 h 306637"/>
                <a:gd name="connsiteX6" fmla="*/ 1042 w 867248"/>
                <a:gd name="connsiteY6" fmla="*/ 213127 h 306637"/>
                <a:gd name="connsiteX7" fmla="*/ 108244 w 867248"/>
                <a:gd name="connsiteY7" fmla="*/ 306637 h 30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7248" h="306637">
                  <a:moveTo>
                    <a:pt x="108244" y="306637"/>
                  </a:moveTo>
                  <a:cubicBezTo>
                    <a:pt x="118218" y="306686"/>
                    <a:pt x="128193" y="305296"/>
                    <a:pt x="137773" y="302517"/>
                  </a:cubicBezTo>
                  <a:cubicBezTo>
                    <a:pt x="339840" y="245538"/>
                    <a:pt x="548844" y="216751"/>
                    <a:pt x="758840" y="216850"/>
                  </a:cubicBezTo>
                  <a:cubicBezTo>
                    <a:pt x="818698" y="216850"/>
                    <a:pt x="867249" y="168308"/>
                    <a:pt x="867249" y="108449"/>
                  </a:cubicBezTo>
                  <a:cubicBezTo>
                    <a:pt x="867249" y="48542"/>
                    <a:pt x="818698" y="1"/>
                    <a:pt x="758840" y="1"/>
                  </a:cubicBezTo>
                  <a:cubicBezTo>
                    <a:pt x="528895" y="-148"/>
                    <a:pt x="300082" y="31467"/>
                    <a:pt x="78765" y="93956"/>
                  </a:cubicBezTo>
                  <a:cubicBezTo>
                    <a:pt x="26746" y="108698"/>
                    <a:pt x="-6404" y="159573"/>
                    <a:pt x="1042" y="213127"/>
                  </a:cubicBezTo>
                  <a:cubicBezTo>
                    <a:pt x="8437" y="266682"/>
                    <a:pt x="54192" y="306587"/>
                    <a:pt x="108244" y="306637"/>
                  </a:cubicBezTo>
                  <a:close/>
                </a:path>
              </a:pathLst>
            </a:custGeom>
            <a:grpFill/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83" name="Freeform: Shape 2082">
              <a:extLst>
                <a:ext uri="{FF2B5EF4-FFF2-40B4-BE49-F238E27FC236}">
                  <a16:creationId xmlns:a16="http://schemas.microsoft.com/office/drawing/2014/main" xmlns="" id="{C24771E4-2D5F-4711-A604-75CF5FAE12B0}"/>
                </a:ext>
              </a:extLst>
            </p:cNvPr>
            <p:cNvSpPr/>
            <p:nvPr/>
          </p:nvSpPr>
          <p:spPr>
            <a:xfrm>
              <a:off x="2394450" y="937272"/>
              <a:ext cx="758522" cy="650572"/>
            </a:xfrm>
            <a:custGeom>
              <a:avLst/>
              <a:gdLst>
                <a:gd name="connsiteX0" fmla="*/ 108424 w 758522"/>
                <a:gd name="connsiteY0" fmla="*/ 650573 h 650572"/>
                <a:gd name="connsiteX1" fmla="*/ 187738 w 758522"/>
                <a:gd name="connsiteY1" fmla="*/ 616075 h 650572"/>
                <a:gd name="connsiteX2" fmla="*/ 704824 w 758522"/>
                <a:gd name="connsiteY2" fmla="*/ 202030 h 650572"/>
                <a:gd name="connsiteX3" fmla="*/ 758521 w 758522"/>
                <a:gd name="connsiteY3" fmla="*/ 107825 h 650572"/>
                <a:gd name="connsiteX4" fmla="*/ 703782 w 758522"/>
                <a:gd name="connsiteY4" fmla="*/ 14215 h 650572"/>
                <a:gd name="connsiteX5" fmla="*/ 595335 w 758522"/>
                <a:gd name="connsiteY5" fmla="*/ 14861 h 650572"/>
                <a:gd name="connsiteX6" fmla="*/ 29110 w 758522"/>
                <a:gd name="connsiteY6" fmla="*/ 468264 h 650572"/>
                <a:gd name="connsiteX7" fmla="*/ 9007 w 758522"/>
                <a:gd name="connsiteY7" fmla="*/ 585403 h 650572"/>
                <a:gd name="connsiteX8" fmla="*/ 108424 w 758522"/>
                <a:gd name="connsiteY8" fmla="*/ 650573 h 65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8522" h="650572">
                  <a:moveTo>
                    <a:pt x="108424" y="650573"/>
                  </a:moveTo>
                  <a:cubicBezTo>
                    <a:pt x="138551" y="650623"/>
                    <a:pt x="167290" y="638108"/>
                    <a:pt x="187738" y="616075"/>
                  </a:cubicBezTo>
                  <a:cubicBezTo>
                    <a:pt x="339076" y="453623"/>
                    <a:pt x="513240" y="314152"/>
                    <a:pt x="704824" y="202030"/>
                  </a:cubicBezTo>
                  <a:cubicBezTo>
                    <a:pt x="738280" y="182474"/>
                    <a:pt x="758724" y="146589"/>
                    <a:pt x="758521" y="107825"/>
                  </a:cubicBezTo>
                  <a:cubicBezTo>
                    <a:pt x="758330" y="69061"/>
                    <a:pt x="737428" y="33424"/>
                    <a:pt x="703782" y="14215"/>
                  </a:cubicBezTo>
                  <a:cubicBezTo>
                    <a:pt x="670124" y="-4943"/>
                    <a:pt x="628777" y="-4745"/>
                    <a:pt x="595335" y="14861"/>
                  </a:cubicBezTo>
                  <a:cubicBezTo>
                    <a:pt x="385530" y="137655"/>
                    <a:pt x="194786" y="290377"/>
                    <a:pt x="29110" y="468264"/>
                  </a:cubicBezTo>
                  <a:cubicBezTo>
                    <a:pt x="-323" y="499831"/>
                    <a:pt x="-8215" y="545835"/>
                    <a:pt x="9007" y="585403"/>
                  </a:cubicBezTo>
                  <a:cubicBezTo>
                    <a:pt x="26230" y="624957"/>
                    <a:pt x="65292" y="650573"/>
                    <a:pt x="108424" y="650573"/>
                  </a:cubicBezTo>
                  <a:close/>
                </a:path>
              </a:pathLst>
            </a:custGeom>
            <a:grpFill/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84" name="Freeform: Shape 2083">
              <a:extLst>
                <a:ext uri="{FF2B5EF4-FFF2-40B4-BE49-F238E27FC236}">
                  <a16:creationId xmlns:a16="http://schemas.microsoft.com/office/drawing/2014/main" xmlns="" id="{AC4B0471-EDD5-4B30-853E-F0E83BFDBEF5}"/>
                </a:ext>
              </a:extLst>
            </p:cNvPr>
            <p:cNvSpPr/>
            <p:nvPr/>
          </p:nvSpPr>
          <p:spPr>
            <a:xfrm>
              <a:off x="6631881" y="502242"/>
              <a:ext cx="436354" cy="436404"/>
            </a:xfrm>
            <a:custGeom>
              <a:avLst/>
              <a:gdLst>
                <a:gd name="connsiteX0" fmla="*/ 249966 w 436354"/>
                <a:gd name="connsiteY0" fmla="*/ 33118 h 436404"/>
                <a:gd name="connsiteX1" fmla="*/ 33121 w 436354"/>
                <a:gd name="connsiteY1" fmla="*/ 249967 h 436404"/>
                <a:gd name="connsiteX2" fmla="*/ 3541 w 436354"/>
                <a:gd name="connsiteY2" fmla="*/ 355389 h 436404"/>
                <a:gd name="connsiteX3" fmla="*/ 80960 w 436354"/>
                <a:gd name="connsiteY3" fmla="*/ 432868 h 436404"/>
                <a:gd name="connsiteX4" fmla="*/ 186384 w 436354"/>
                <a:gd name="connsiteY4" fmla="*/ 403285 h 436404"/>
                <a:gd name="connsiteX5" fmla="*/ 403240 w 436354"/>
                <a:gd name="connsiteY5" fmla="*/ 186436 h 436404"/>
                <a:gd name="connsiteX6" fmla="*/ 432820 w 436354"/>
                <a:gd name="connsiteY6" fmla="*/ 80966 h 436404"/>
                <a:gd name="connsiteX7" fmla="*/ 355389 w 436354"/>
                <a:gd name="connsiteY7" fmla="*/ 3537 h 436404"/>
                <a:gd name="connsiteX8" fmla="*/ 249966 w 436354"/>
                <a:gd name="connsiteY8" fmla="*/ 33118 h 43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6354" h="436404">
                  <a:moveTo>
                    <a:pt x="249966" y="33118"/>
                  </a:moveTo>
                  <a:lnTo>
                    <a:pt x="33121" y="249967"/>
                  </a:lnTo>
                  <a:cubicBezTo>
                    <a:pt x="4926" y="277167"/>
                    <a:pt x="-6395" y="317518"/>
                    <a:pt x="3541" y="355389"/>
                  </a:cubicBezTo>
                  <a:cubicBezTo>
                    <a:pt x="13465" y="393309"/>
                    <a:pt x="43045" y="422940"/>
                    <a:pt x="80960" y="432868"/>
                  </a:cubicBezTo>
                  <a:cubicBezTo>
                    <a:pt x="118888" y="442794"/>
                    <a:pt x="159192" y="431478"/>
                    <a:pt x="186384" y="403285"/>
                  </a:cubicBezTo>
                  <a:lnTo>
                    <a:pt x="403240" y="186436"/>
                  </a:lnTo>
                  <a:cubicBezTo>
                    <a:pt x="431423" y="159187"/>
                    <a:pt x="442744" y="118885"/>
                    <a:pt x="432820" y="80966"/>
                  </a:cubicBezTo>
                  <a:cubicBezTo>
                    <a:pt x="422884" y="43095"/>
                    <a:pt x="393304" y="13464"/>
                    <a:pt x="355389" y="3537"/>
                  </a:cubicBezTo>
                  <a:cubicBezTo>
                    <a:pt x="317473" y="-6390"/>
                    <a:pt x="277169" y="4927"/>
                    <a:pt x="249966" y="33118"/>
                  </a:cubicBezTo>
                  <a:close/>
                </a:path>
              </a:pathLst>
            </a:custGeom>
            <a:grpFill/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85" name="Freeform: Shape 2084">
              <a:extLst>
                <a:ext uri="{FF2B5EF4-FFF2-40B4-BE49-F238E27FC236}">
                  <a16:creationId xmlns:a16="http://schemas.microsoft.com/office/drawing/2014/main" xmlns="" id="{5B15B305-DB15-42F0-B539-6A640967D4F5}"/>
                </a:ext>
              </a:extLst>
            </p:cNvPr>
            <p:cNvSpPr/>
            <p:nvPr/>
          </p:nvSpPr>
          <p:spPr>
            <a:xfrm>
              <a:off x="6307933" y="395146"/>
              <a:ext cx="216856" cy="325297"/>
            </a:xfrm>
            <a:custGeom>
              <a:avLst/>
              <a:gdLst>
                <a:gd name="connsiteX0" fmla="*/ 108397 w 216856"/>
                <a:gd name="connsiteY0" fmla="*/ 325298 h 325297"/>
                <a:gd name="connsiteX1" fmla="*/ 216857 w 216856"/>
                <a:gd name="connsiteY1" fmla="*/ 216849 h 325297"/>
                <a:gd name="connsiteX2" fmla="*/ 216857 w 216856"/>
                <a:gd name="connsiteY2" fmla="*/ 108449 h 325297"/>
                <a:gd name="connsiteX3" fmla="*/ 108397 w 216856"/>
                <a:gd name="connsiteY3" fmla="*/ 0 h 325297"/>
                <a:gd name="connsiteX4" fmla="*/ 0 w 216856"/>
                <a:gd name="connsiteY4" fmla="*/ 108449 h 325297"/>
                <a:gd name="connsiteX5" fmla="*/ 0 w 216856"/>
                <a:gd name="connsiteY5" fmla="*/ 216849 h 325297"/>
                <a:gd name="connsiteX6" fmla="*/ 108397 w 216856"/>
                <a:gd name="connsiteY6" fmla="*/ 325298 h 32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856" h="325297">
                  <a:moveTo>
                    <a:pt x="108397" y="325298"/>
                  </a:moveTo>
                  <a:cubicBezTo>
                    <a:pt x="168306" y="325298"/>
                    <a:pt x="216857" y="276756"/>
                    <a:pt x="216857" y="216849"/>
                  </a:cubicBezTo>
                  <a:lnTo>
                    <a:pt x="216857" y="108449"/>
                  </a:lnTo>
                  <a:cubicBezTo>
                    <a:pt x="216857" y="48542"/>
                    <a:pt x="168306" y="0"/>
                    <a:pt x="108397" y="0"/>
                  </a:cubicBezTo>
                  <a:cubicBezTo>
                    <a:pt x="48538" y="0"/>
                    <a:pt x="0" y="48542"/>
                    <a:pt x="0" y="108449"/>
                  </a:cubicBezTo>
                  <a:lnTo>
                    <a:pt x="0" y="216849"/>
                  </a:lnTo>
                  <a:cubicBezTo>
                    <a:pt x="0" y="276756"/>
                    <a:pt x="48538" y="325298"/>
                    <a:pt x="108397" y="325298"/>
                  </a:cubicBezTo>
                  <a:close/>
                </a:path>
              </a:pathLst>
            </a:custGeom>
            <a:grpFill/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86" name="Freeform: Shape 2085">
              <a:extLst>
                <a:ext uri="{FF2B5EF4-FFF2-40B4-BE49-F238E27FC236}">
                  <a16:creationId xmlns:a16="http://schemas.microsoft.com/office/drawing/2014/main" xmlns="" id="{509DD273-BC8D-4C45-9A17-03D976FAD00A}"/>
                </a:ext>
              </a:extLst>
            </p:cNvPr>
            <p:cNvSpPr/>
            <p:nvPr/>
          </p:nvSpPr>
          <p:spPr>
            <a:xfrm>
              <a:off x="6850030" y="1045693"/>
              <a:ext cx="325304" cy="216898"/>
            </a:xfrm>
            <a:custGeom>
              <a:avLst/>
              <a:gdLst>
                <a:gd name="connsiteX0" fmla="*/ 0 w 325304"/>
                <a:gd name="connsiteY0" fmla="*/ 108449 h 216898"/>
                <a:gd name="connsiteX1" fmla="*/ 108447 w 325304"/>
                <a:gd name="connsiteY1" fmla="*/ 216899 h 216898"/>
                <a:gd name="connsiteX2" fmla="*/ 216895 w 325304"/>
                <a:gd name="connsiteY2" fmla="*/ 216899 h 216898"/>
                <a:gd name="connsiteX3" fmla="*/ 325304 w 325304"/>
                <a:gd name="connsiteY3" fmla="*/ 108449 h 216898"/>
                <a:gd name="connsiteX4" fmla="*/ 216895 w 325304"/>
                <a:gd name="connsiteY4" fmla="*/ 0 h 216898"/>
                <a:gd name="connsiteX5" fmla="*/ 108447 w 325304"/>
                <a:gd name="connsiteY5" fmla="*/ 0 h 216898"/>
                <a:gd name="connsiteX6" fmla="*/ 0 w 325304"/>
                <a:gd name="connsiteY6" fmla="*/ 108449 h 21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304" h="216898">
                  <a:moveTo>
                    <a:pt x="0" y="108449"/>
                  </a:moveTo>
                  <a:cubicBezTo>
                    <a:pt x="0" y="168308"/>
                    <a:pt x="48589" y="216899"/>
                    <a:pt x="108447" y="216899"/>
                  </a:cubicBezTo>
                  <a:lnTo>
                    <a:pt x="216895" y="216899"/>
                  </a:lnTo>
                  <a:cubicBezTo>
                    <a:pt x="276754" y="216899"/>
                    <a:pt x="325304" y="168308"/>
                    <a:pt x="325304" y="108449"/>
                  </a:cubicBezTo>
                  <a:cubicBezTo>
                    <a:pt x="325304" y="48591"/>
                    <a:pt x="276754" y="0"/>
                    <a:pt x="216895" y="0"/>
                  </a:cubicBezTo>
                  <a:lnTo>
                    <a:pt x="108447" y="0"/>
                  </a:lnTo>
                  <a:cubicBezTo>
                    <a:pt x="48589" y="0"/>
                    <a:pt x="0" y="48591"/>
                    <a:pt x="0" y="108449"/>
                  </a:cubicBezTo>
                  <a:close/>
                </a:path>
              </a:pathLst>
            </a:custGeom>
            <a:grpFill/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87" name="Freeform: Shape 2086">
              <a:extLst>
                <a:ext uri="{FF2B5EF4-FFF2-40B4-BE49-F238E27FC236}">
                  <a16:creationId xmlns:a16="http://schemas.microsoft.com/office/drawing/2014/main" xmlns="" id="{4C355AE6-D25D-4B07-B7D6-825ED9EB8DD8}"/>
                </a:ext>
              </a:extLst>
            </p:cNvPr>
            <p:cNvSpPr/>
            <p:nvPr/>
          </p:nvSpPr>
          <p:spPr>
            <a:xfrm>
              <a:off x="1430083" y="504918"/>
              <a:ext cx="432332" cy="432374"/>
            </a:xfrm>
            <a:custGeom>
              <a:avLst/>
              <a:gdLst>
                <a:gd name="connsiteX0" fmla="*/ 323920 w 432332"/>
                <a:gd name="connsiteY0" fmla="*/ 432374 h 432374"/>
                <a:gd name="connsiteX1" fmla="*/ 424080 w 432332"/>
                <a:gd name="connsiteY1" fmla="*/ 365419 h 432374"/>
                <a:gd name="connsiteX2" fmla="*/ 400603 w 432332"/>
                <a:gd name="connsiteY2" fmla="*/ 247291 h 432374"/>
                <a:gd name="connsiteX3" fmla="*/ 183754 w 432332"/>
                <a:gd name="connsiteY3" fmla="*/ 30441 h 432374"/>
                <a:gd name="connsiteX4" fmla="*/ 31776 w 432332"/>
                <a:gd name="connsiteY4" fmla="*/ 31732 h 432374"/>
                <a:gd name="connsiteX5" fmla="*/ 30436 w 432332"/>
                <a:gd name="connsiteY5" fmla="*/ 183760 h 432374"/>
                <a:gd name="connsiteX6" fmla="*/ 247285 w 432332"/>
                <a:gd name="connsiteY6" fmla="*/ 400609 h 432374"/>
                <a:gd name="connsiteX7" fmla="*/ 323920 w 432332"/>
                <a:gd name="connsiteY7" fmla="*/ 432374 h 43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2332" h="432374">
                  <a:moveTo>
                    <a:pt x="323920" y="432374"/>
                  </a:moveTo>
                  <a:cubicBezTo>
                    <a:pt x="367796" y="432374"/>
                    <a:pt x="407304" y="405969"/>
                    <a:pt x="424080" y="365419"/>
                  </a:cubicBezTo>
                  <a:cubicBezTo>
                    <a:pt x="440856" y="324918"/>
                    <a:pt x="431574" y="278311"/>
                    <a:pt x="400603" y="247291"/>
                  </a:cubicBezTo>
                  <a:lnTo>
                    <a:pt x="183754" y="30441"/>
                  </a:lnTo>
                  <a:cubicBezTo>
                    <a:pt x="141217" y="-10654"/>
                    <a:pt x="73567" y="-10060"/>
                    <a:pt x="31776" y="31732"/>
                  </a:cubicBezTo>
                  <a:cubicBezTo>
                    <a:pt x="-10065" y="73574"/>
                    <a:pt x="-10661" y="141224"/>
                    <a:pt x="30436" y="183760"/>
                  </a:cubicBezTo>
                  <a:lnTo>
                    <a:pt x="247285" y="400609"/>
                  </a:lnTo>
                  <a:cubicBezTo>
                    <a:pt x="267586" y="420959"/>
                    <a:pt x="295181" y="432424"/>
                    <a:pt x="323920" y="432374"/>
                  </a:cubicBezTo>
                  <a:close/>
                </a:path>
              </a:pathLst>
            </a:custGeom>
            <a:grpFill/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88" name="Freeform: Shape 2087">
              <a:extLst>
                <a:ext uri="{FF2B5EF4-FFF2-40B4-BE49-F238E27FC236}">
                  <a16:creationId xmlns:a16="http://schemas.microsoft.com/office/drawing/2014/main" xmlns="" id="{C24572F2-AC03-4EF2-A58F-44D90F116A83}"/>
                </a:ext>
              </a:extLst>
            </p:cNvPr>
            <p:cNvSpPr/>
            <p:nvPr/>
          </p:nvSpPr>
          <p:spPr>
            <a:xfrm>
              <a:off x="1970852" y="395146"/>
              <a:ext cx="216898" cy="325297"/>
            </a:xfrm>
            <a:custGeom>
              <a:avLst/>
              <a:gdLst>
                <a:gd name="connsiteX0" fmla="*/ 216899 w 216898"/>
                <a:gd name="connsiteY0" fmla="*/ 216849 h 325297"/>
                <a:gd name="connsiteX1" fmla="*/ 216899 w 216898"/>
                <a:gd name="connsiteY1" fmla="*/ 108449 h 325297"/>
                <a:gd name="connsiteX2" fmla="*/ 108449 w 216898"/>
                <a:gd name="connsiteY2" fmla="*/ 0 h 325297"/>
                <a:gd name="connsiteX3" fmla="*/ 0 w 216898"/>
                <a:gd name="connsiteY3" fmla="*/ 108449 h 325297"/>
                <a:gd name="connsiteX4" fmla="*/ 0 w 216898"/>
                <a:gd name="connsiteY4" fmla="*/ 216849 h 325297"/>
                <a:gd name="connsiteX5" fmla="*/ 108449 w 216898"/>
                <a:gd name="connsiteY5" fmla="*/ 325298 h 325297"/>
                <a:gd name="connsiteX6" fmla="*/ 216899 w 216898"/>
                <a:gd name="connsiteY6" fmla="*/ 216849 h 32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898" h="325297">
                  <a:moveTo>
                    <a:pt x="216899" y="216849"/>
                  </a:moveTo>
                  <a:lnTo>
                    <a:pt x="216899" y="108449"/>
                  </a:lnTo>
                  <a:cubicBezTo>
                    <a:pt x="216899" y="48542"/>
                    <a:pt x="168357" y="0"/>
                    <a:pt x="108449" y="0"/>
                  </a:cubicBezTo>
                  <a:cubicBezTo>
                    <a:pt x="48591" y="0"/>
                    <a:pt x="0" y="48542"/>
                    <a:pt x="0" y="108449"/>
                  </a:cubicBezTo>
                  <a:lnTo>
                    <a:pt x="0" y="216849"/>
                  </a:lnTo>
                  <a:cubicBezTo>
                    <a:pt x="0" y="276756"/>
                    <a:pt x="48591" y="325298"/>
                    <a:pt x="108449" y="325298"/>
                  </a:cubicBezTo>
                  <a:cubicBezTo>
                    <a:pt x="168357" y="325298"/>
                    <a:pt x="216899" y="276756"/>
                    <a:pt x="216899" y="216849"/>
                  </a:cubicBezTo>
                  <a:close/>
                </a:path>
              </a:pathLst>
            </a:custGeom>
            <a:grpFill/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89" name="Freeform: Shape 2088">
              <a:extLst>
                <a:ext uri="{FF2B5EF4-FFF2-40B4-BE49-F238E27FC236}">
                  <a16:creationId xmlns:a16="http://schemas.microsoft.com/office/drawing/2014/main" xmlns="" id="{F5279F89-443F-4E3E-A14F-906946111705}"/>
                </a:ext>
              </a:extLst>
            </p:cNvPr>
            <p:cNvSpPr/>
            <p:nvPr/>
          </p:nvSpPr>
          <p:spPr>
            <a:xfrm>
              <a:off x="1320303" y="1045693"/>
              <a:ext cx="325298" cy="216898"/>
            </a:xfrm>
            <a:custGeom>
              <a:avLst/>
              <a:gdLst>
                <a:gd name="connsiteX0" fmla="*/ 0 w 325298"/>
                <a:gd name="connsiteY0" fmla="*/ 108449 h 216898"/>
                <a:gd name="connsiteX1" fmla="*/ 108449 w 325298"/>
                <a:gd name="connsiteY1" fmla="*/ 216899 h 216898"/>
                <a:gd name="connsiteX2" fmla="*/ 216849 w 325298"/>
                <a:gd name="connsiteY2" fmla="*/ 216899 h 216898"/>
                <a:gd name="connsiteX3" fmla="*/ 325299 w 325298"/>
                <a:gd name="connsiteY3" fmla="*/ 108449 h 216898"/>
                <a:gd name="connsiteX4" fmla="*/ 216849 w 325298"/>
                <a:gd name="connsiteY4" fmla="*/ 0 h 216898"/>
                <a:gd name="connsiteX5" fmla="*/ 108449 w 325298"/>
                <a:gd name="connsiteY5" fmla="*/ 0 h 216898"/>
                <a:gd name="connsiteX6" fmla="*/ 0 w 325298"/>
                <a:gd name="connsiteY6" fmla="*/ 108449 h 21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298" h="216898">
                  <a:moveTo>
                    <a:pt x="0" y="108449"/>
                  </a:moveTo>
                  <a:cubicBezTo>
                    <a:pt x="0" y="168308"/>
                    <a:pt x="48542" y="216899"/>
                    <a:pt x="108449" y="216899"/>
                  </a:cubicBezTo>
                  <a:lnTo>
                    <a:pt x="216849" y="216899"/>
                  </a:lnTo>
                  <a:cubicBezTo>
                    <a:pt x="276757" y="216899"/>
                    <a:pt x="325299" y="168308"/>
                    <a:pt x="325299" y="108449"/>
                  </a:cubicBezTo>
                  <a:cubicBezTo>
                    <a:pt x="325299" y="48591"/>
                    <a:pt x="276757" y="0"/>
                    <a:pt x="216849" y="0"/>
                  </a:cubicBezTo>
                  <a:lnTo>
                    <a:pt x="108449" y="0"/>
                  </a:lnTo>
                  <a:cubicBezTo>
                    <a:pt x="48542" y="0"/>
                    <a:pt x="0" y="48591"/>
                    <a:pt x="0" y="108449"/>
                  </a:cubicBezTo>
                  <a:close/>
                </a:path>
              </a:pathLst>
            </a:custGeom>
            <a:grpFill/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90" name="Freeform: Shape 2089">
              <a:extLst>
                <a:ext uri="{FF2B5EF4-FFF2-40B4-BE49-F238E27FC236}">
                  <a16:creationId xmlns:a16="http://schemas.microsoft.com/office/drawing/2014/main" xmlns="" id="{080EDFFE-5880-4A79-8129-D1DFC7FA7441}"/>
                </a:ext>
              </a:extLst>
            </p:cNvPr>
            <p:cNvSpPr/>
            <p:nvPr/>
          </p:nvSpPr>
          <p:spPr>
            <a:xfrm>
              <a:off x="3705690" y="2346837"/>
              <a:ext cx="1517946" cy="1084245"/>
            </a:xfrm>
            <a:custGeom>
              <a:avLst/>
              <a:gdLst>
                <a:gd name="connsiteX0" fmla="*/ 576455 w 1517946"/>
                <a:gd name="connsiteY0" fmla="*/ 330908 h 1084245"/>
                <a:gd name="connsiteX1" fmla="*/ 457474 w 1517946"/>
                <a:gd name="connsiteY1" fmla="*/ 365951 h 1084245"/>
                <a:gd name="connsiteX2" fmla="*/ 216857 w 1517946"/>
                <a:gd name="connsiteY2" fmla="*/ 666732 h 1084245"/>
                <a:gd name="connsiteX3" fmla="*/ 216857 w 1517946"/>
                <a:gd name="connsiteY3" fmla="*/ 108397 h 1084245"/>
                <a:gd name="connsiteX4" fmla="*/ 108447 w 1517946"/>
                <a:gd name="connsiteY4" fmla="*/ 0 h 1084245"/>
                <a:gd name="connsiteX5" fmla="*/ 0 w 1517946"/>
                <a:gd name="connsiteY5" fmla="*/ 108397 h 1084245"/>
                <a:gd name="connsiteX6" fmla="*/ 0 w 1517946"/>
                <a:gd name="connsiteY6" fmla="*/ 975849 h 1084245"/>
                <a:gd name="connsiteX7" fmla="*/ 1144 w 1517946"/>
                <a:gd name="connsiteY7" fmla="*/ 981605 h 1084245"/>
                <a:gd name="connsiteX8" fmla="*/ 22439 w 1517946"/>
                <a:gd name="connsiteY8" fmla="*/ 1038732 h 1084245"/>
                <a:gd name="connsiteX9" fmla="*/ 36886 w 1517946"/>
                <a:gd name="connsiteY9" fmla="*/ 1056000 h 1084245"/>
                <a:gd name="connsiteX10" fmla="*/ 40698 w 1517946"/>
                <a:gd name="connsiteY10" fmla="*/ 1060523 h 1084245"/>
                <a:gd name="connsiteX11" fmla="*/ 56936 w 1517946"/>
                <a:gd name="connsiteY11" fmla="*/ 1069456 h 1084245"/>
                <a:gd name="connsiteX12" fmla="*/ 69490 w 1517946"/>
                <a:gd name="connsiteY12" fmla="*/ 1076406 h 1084245"/>
                <a:gd name="connsiteX13" fmla="*/ 108447 w 1517946"/>
                <a:gd name="connsiteY13" fmla="*/ 1084246 h 1084245"/>
                <a:gd name="connsiteX14" fmla="*/ 1409550 w 1517946"/>
                <a:gd name="connsiteY14" fmla="*/ 1084246 h 1084245"/>
                <a:gd name="connsiteX15" fmla="*/ 1517946 w 1517946"/>
                <a:gd name="connsiteY15" fmla="*/ 975849 h 1084245"/>
                <a:gd name="connsiteX16" fmla="*/ 1409550 w 1517946"/>
                <a:gd name="connsiteY16" fmla="*/ 867402 h 1084245"/>
                <a:gd name="connsiteX17" fmla="*/ 334033 w 1517946"/>
                <a:gd name="connsiteY17" fmla="*/ 867402 h 1084245"/>
                <a:gd name="connsiteX18" fmla="*/ 579581 w 1517946"/>
                <a:gd name="connsiteY18" fmla="*/ 560458 h 1084245"/>
                <a:gd name="connsiteX19" fmla="*/ 833107 w 1517946"/>
                <a:gd name="connsiteY19" fmla="*/ 644941 h 1084245"/>
                <a:gd name="connsiteX20" fmla="*/ 932470 w 1517946"/>
                <a:gd name="connsiteY20" fmla="*/ 628855 h 1084245"/>
                <a:gd name="connsiteX21" fmla="*/ 1366171 w 1517946"/>
                <a:gd name="connsiteY21" fmla="*/ 303615 h 1084245"/>
                <a:gd name="connsiteX22" fmla="*/ 1387860 w 1517946"/>
                <a:gd name="connsiteY22" fmla="*/ 151775 h 1084245"/>
                <a:gd name="connsiteX23" fmla="*/ 1236085 w 1517946"/>
                <a:gd name="connsiteY23" fmla="*/ 130086 h 1084245"/>
                <a:gd name="connsiteX24" fmla="*/ 847847 w 1517946"/>
                <a:gd name="connsiteY24" fmla="*/ 421287 h 108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17946" h="1084245">
                  <a:moveTo>
                    <a:pt x="576455" y="330908"/>
                  </a:moveTo>
                  <a:cubicBezTo>
                    <a:pt x="533368" y="316359"/>
                    <a:pt x="485821" y="330361"/>
                    <a:pt x="457474" y="365951"/>
                  </a:cubicBezTo>
                  <a:lnTo>
                    <a:pt x="216857" y="666732"/>
                  </a:lnTo>
                  <a:lnTo>
                    <a:pt x="216857" y="108397"/>
                  </a:lnTo>
                  <a:cubicBezTo>
                    <a:pt x="216857" y="48538"/>
                    <a:pt x="168306" y="0"/>
                    <a:pt x="108447" y="0"/>
                  </a:cubicBezTo>
                  <a:cubicBezTo>
                    <a:pt x="48550" y="0"/>
                    <a:pt x="0" y="48538"/>
                    <a:pt x="0" y="108397"/>
                  </a:cubicBezTo>
                  <a:lnTo>
                    <a:pt x="0" y="975849"/>
                  </a:lnTo>
                  <a:cubicBezTo>
                    <a:pt x="0" y="977882"/>
                    <a:pt x="1093" y="979572"/>
                    <a:pt x="1144" y="981605"/>
                  </a:cubicBezTo>
                  <a:cubicBezTo>
                    <a:pt x="1397" y="1002545"/>
                    <a:pt x="8932" y="1022748"/>
                    <a:pt x="22439" y="1038732"/>
                  </a:cubicBezTo>
                  <a:cubicBezTo>
                    <a:pt x="26658" y="1044983"/>
                    <a:pt x="31473" y="1050739"/>
                    <a:pt x="36886" y="1056000"/>
                  </a:cubicBezTo>
                  <a:cubicBezTo>
                    <a:pt x="38423" y="1057347"/>
                    <a:pt x="39072" y="1059227"/>
                    <a:pt x="40698" y="1060523"/>
                  </a:cubicBezTo>
                  <a:cubicBezTo>
                    <a:pt x="45818" y="1063992"/>
                    <a:pt x="51269" y="1066978"/>
                    <a:pt x="56936" y="1069456"/>
                  </a:cubicBezTo>
                  <a:cubicBezTo>
                    <a:pt x="60952" y="1072086"/>
                    <a:pt x="65170" y="1074373"/>
                    <a:pt x="69490" y="1076406"/>
                  </a:cubicBezTo>
                  <a:cubicBezTo>
                    <a:pt x="81904" y="1081412"/>
                    <a:pt x="95106" y="1084042"/>
                    <a:pt x="108447" y="1084246"/>
                  </a:cubicBezTo>
                  <a:lnTo>
                    <a:pt x="1409550" y="1084246"/>
                  </a:lnTo>
                  <a:cubicBezTo>
                    <a:pt x="1469409" y="1084246"/>
                    <a:pt x="1517946" y="1035708"/>
                    <a:pt x="1517946" y="975849"/>
                  </a:cubicBezTo>
                  <a:cubicBezTo>
                    <a:pt x="1517946" y="915939"/>
                    <a:pt x="1469409" y="867402"/>
                    <a:pt x="1409550" y="867402"/>
                  </a:cubicBezTo>
                  <a:lnTo>
                    <a:pt x="334033" y="867402"/>
                  </a:lnTo>
                  <a:lnTo>
                    <a:pt x="579581" y="560458"/>
                  </a:lnTo>
                  <a:lnTo>
                    <a:pt x="833107" y="644941"/>
                  </a:lnTo>
                  <a:cubicBezTo>
                    <a:pt x="866855" y="656301"/>
                    <a:pt x="904033" y="650303"/>
                    <a:pt x="932470" y="628855"/>
                  </a:cubicBezTo>
                  <a:lnTo>
                    <a:pt x="1366171" y="303615"/>
                  </a:lnTo>
                  <a:cubicBezTo>
                    <a:pt x="1414061" y="267669"/>
                    <a:pt x="1423793" y="199678"/>
                    <a:pt x="1387860" y="151775"/>
                  </a:cubicBezTo>
                  <a:cubicBezTo>
                    <a:pt x="1351927" y="103886"/>
                    <a:pt x="1283974" y="94153"/>
                    <a:pt x="1236085" y="130086"/>
                  </a:cubicBezTo>
                  <a:lnTo>
                    <a:pt x="847847" y="421287"/>
                  </a:lnTo>
                  <a:close/>
                </a:path>
              </a:pathLst>
            </a:custGeom>
            <a:grpFill/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91" name="Freeform: Shape 2090">
              <a:extLst>
                <a:ext uri="{FF2B5EF4-FFF2-40B4-BE49-F238E27FC236}">
                  <a16:creationId xmlns:a16="http://schemas.microsoft.com/office/drawing/2014/main" xmlns="" id="{7CD52A9D-087F-4A95-83A3-3A85DF6F71A8}"/>
                </a:ext>
              </a:extLst>
            </p:cNvPr>
            <p:cNvSpPr/>
            <p:nvPr/>
          </p:nvSpPr>
          <p:spPr>
            <a:xfrm>
              <a:off x="3705690" y="3647927"/>
              <a:ext cx="1517946" cy="216856"/>
            </a:xfrm>
            <a:custGeom>
              <a:avLst/>
              <a:gdLst>
                <a:gd name="connsiteX0" fmla="*/ 1409550 w 1517946"/>
                <a:gd name="connsiteY0" fmla="*/ 0 h 216856"/>
                <a:gd name="connsiteX1" fmla="*/ 108447 w 1517946"/>
                <a:gd name="connsiteY1" fmla="*/ 0 h 216856"/>
                <a:gd name="connsiteX2" fmla="*/ 0 w 1517946"/>
                <a:gd name="connsiteY2" fmla="*/ 108460 h 216856"/>
                <a:gd name="connsiteX3" fmla="*/ 108447 w 1517946"/>
                <a:gd name="connsiteY3" fmla="*/ 216857 h 216856"/>
                <a:gd name="connsiteX4" fmla="*/ 1409550 w 1517946"/>
                <a:gd name="connsiteY4" fmla="*/ 216857 h 216856"/>
                <a:gd name="connsiteX5" fmla="*/ 1517946 w 1517946"/>
                <a:gd name="connsiteY5" fmla="*/ 108460 h 216856"/>
                <a:gd name="connsiteX6" fmla="*/ 1409550 w 1517946"/>
                <a:gd name="connsiteY6" fmla="*/ 0 h 21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7946" h="216856">
                  <a:moveTo>
                    <a:pt x="1409550" y="0"/>
                  </a:moveTo>
                  <a:lnTo>
                    <a:pt x="108447" y="0"/>
                  </a:lnTo>
                  <a:cubicBezTo>
                    <a:pt x="48550" y="0"/>
                    <a:pt x="0" y="48550"/>
                    <a:pt x="0" y="108460"/>
                  </a:cubicBezTo>
                  <a:cubicBezTo>
                    <a:pt x="0" y="168319"/>
                    <a:pt x="48550" y="216857"/>
                    <a:pt x="108447" y="216857"/>
                  </a:cubicBezTo>
                  <a:lnTo>
                    <a:pt x="1409550" y="216857"/>
                  </a:lnTo>
                  <a:cubicBezTo>
                    <a:pt x="1469409" y="216857"/>
                    <a:pt x="1517946" y="168319"/>
                    <a:pt x="1517946" y="108460"/>
                  </a:cubicBezTo>
                  <a:cubicBezTo>
                    <a:pt x="1517946" y="48550"/>
                    <a:pt x="1469409" y="0"/>
                    <a:pt x="1409550" y="0"/>
                  </a:cubicBezTo>
                  <a:close/>
                </a:path>
              </a:pathLst>
            </a:custGeom>
            <a:grpFill/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92" name="Freeform: Shape 2091">
              <a:extLst>
                <a:ext uri="{FF2B5EF4-FFF2-40B4-BE49-F238E27FC236}">
                  <a16:creationId xmlns:a16="http://schemas.microsoft.com/office/drawing/2014/main" xmlns="" id="{DAABD6D2-CCCF-4ABE-8B19-D3D2A19D49FD}"/>
                </a:ext>
              </a:extLst>
            </p:cNvPr>
            <p:cNvSpPr/>
            <p:nvPr/>
          </p:nvSpPr>
          <p:spPr>
            <a:xfrm>
              <a:off x="3705690" y="4081628"/>
              <a:ext cx="650557" cy="216856"/>
            </a:xfrm>
            <a:custGeom>
              <a:avLst/>
              <a:gdLst>
                <a:gd name="connsiteX0" fmla="*/ 108447 w 650557"/>
                <a:gd name="connsiteY0" fmla="*/ 216857 h 216856"/>
                <a:gd name="connsiteX1" fmla="*/ 542148 w 650557"/>
                <a:gd name="connsiteY1" fmla="*/ 216857 h 216856"/>
                <a:gd name="connsiteX2" fmla="*/ 650557 w 650557"/>
                <a:gd name="connsiteY2" fmla="*/ 108447 h 216856"/>
                <a:gd name="connsiteX3" fmla="*/ 542148 w 650557"/>
                <a:gd name="connsiteY3" fmla="*/ 0 h 216856"/>
                <a:gd name="connsiteX4" fmla="*/ 108447 w 650557"/>
                <a:gd name="connsiteY4" fmla="*/ 0 h 216856"/>
                <a:gd name="connsiteX5" fmla="*/ 0 w 650557"/>
                <a:gd name="connsiteY5" fmla="*/ 108447 h 216856"/>
                <a:gd name="connsiteX6" fmla="*/ 108447 w 650557"/>
                <a:gd name="connsiteY6" fmla="*/ 216857 h 21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557" h="216856">
                  <a:moveTo>
                    <a:pt x="108447" y="216857"/>
                  </a:moveTo>
                  <a:lnTo>
                    <a:pt x="542148" y="216857"/>
                  </a:lnTo>
                  <a:cubicBezTo>
                    <a:pt x="602007" y="216857"/>
                    <a:pt x="650557" y="168306"/>
                    <a:pt x="650557" y="108447"/>
                  </a:cubicBezTo>
                  <a:cubicBezTo>
                    <a:pt x="650557" y="48550"/>
                    <a:pt x="602007" y="0"/>
                    <a:pt x="542148" y="0"/>
                  </a:cubicBezTo>
                  <a:lnTo>
                    <a:pt x="108447" y="0"/>
                  </a:lnTo>
                  <a:cubicBezTo>
                    <a:pt x="48550" y="0"/>
                    <a:pt x="0" y="48550"/>
                    <a:pt x="0" y="108447"/>
                  </a:cubicBezTo>
                  <a:cubicBezTo>
                    <a:pt x="0" y="168306"/>
                    <a:pt x="48550" y="216857"/>
                    <a:pt x="108447" y="216857"/>
                  </a:cubicBezTo>
                  <a:close/>
                </a:path>
              </a:pathLst>
            </a:custGeom>
            <a:grpFill/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93" name="Freeform: Shape 2092">
              <a:extLst>
                <a:ext uri="{FF2B5EF4-FFF2-40B4-BE49-F238E27FC236}">
                  <a16:creationId xmlns:a16="http://schemas.microsoft.com/office/drawing/2014/main" xmlns="" id="{8AB84208-7951-4BF4-A26D-986556E3DE71}"/>
                </a:ext>
              </a:extLst>
            </p:cNvPr>
            <p:cNvSpPr/>
            <p:nvPr/>
          </p:nvSpPr>
          <p:spPr>
            <a:xfrm>
              <a:off x="3705690" y="4515379"/>
              <a:ext cx="1084245" cy="216844"/>
            </a:xfrm>
            <a:custGeom>
              <a:avLst/>
              <a:gdLst>
                <a:gd name="connsiteX0" fmla="*/ 975849 w 1084245"/>
                <a:gd name="connsiteY0" fmla="*/ 0 h 216844"/>
                <a:gd name="connsiteX1" fmla="*/ 108447 w 1084245"/>
                <a:gd name="connsiteY1" fmla="*/ 0 h 216844"/>
                <a:gd name="connsiteX2" fmla="*/ 0 w 1084245"/>
                <a:gd name="connsiteY2" fmla="*/ 108397 h 216844"/>
                <a:gd name="connsiteX3" fmla="*/ 108447 w 1084245"/>
                <a:gd name="connsiteY3" fmla="*/ 216844 h 216844"/>
                <a:gd name="connsiteX4" fmla="*/ 975849 w 1084245"/>
                <a:gd name="connsiteY4" fmla="*/ 216844 h 216844"/>
                <a:gd name="connsiteX5" fmla="*/ 1084246 w 1084245"/>
                <a:gd name="connsiteY5" fmla="*/ 108397 h 216844"/>
                <a:gd name="connsiteX6" fmla="*/ 975849 w 1084245"/>
                <a:gd name="connsiteY6" fmla="*/ 0 h 216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4245" h="216844">
                  <a:moveTo>
                    <a:pt x="975849" y="0"/>
                  </a:moveTo>
                  <a:lnTo>
                    <a:pt x="108447" y="0"/>
                  </a:lnTo>
                  <a:cubicBezTo>
                    <a:pt x="48550" y="0"/>
                    <a:pt x="0" y="48538"/>
                    <a:pt x="0" y="108397"/>
                  </a:cubicBezTo>
                  <a:cubicBezTo>
                    <a:pt x="0" y="168306"/>
                    <a:pt x="48550" y="216844"/>
                    <a:pt x="108447" y="216844"/>
                  </a:cubicBezTo>
                  <a:lnTo>
                    <a:pt x="975849" y="216844"/>
                  </a:lnTo>
                  <a:cubicBezTo>
                    <a:pt x="1035708" y="216844"/>
                    <a:pt x="1084246" y="168306"/>
                    <a:pt x="1084246" y="108397"/>
                  </a:cubicBezTo>
                  <a:cubicBezTo>
                    <a:pt x="1084246" y="48538"/>
                    <a:pt x="1035708" y="0"/>
                    <a:pt x="975849" y="0"/>
                  </a:cubicBezTo>
                  <a:close/>
                </a:path>
              </a:pathLst>
            </a:custGeom>
            <a:grpFill/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94" name="Freeform: Shape 2093">
              <a:extLst>
                <a:ext uri="{FF2B5EF4-FFF2-40B4-BE49-F238E27FC236}">
                  <a16:creationId xmlns:a16="http://schemas.microsoft.com/office/drawing/2014/main" xmlns="" id="{58569CEA-FB0B-4ADE-BD50-9C9B9E72C39A}"/>
                </a:ext>
              </a:extLst>
            </p:cNvPr>
            <p:cNvSpPr/>
            <p:nvPr/>
          </p:nvSpPr>
          <p:spPr>
            <a:xfrm>
              <a:off x="3705690" y="1913137"/>
              <a:ext cx="867401" cy="216856"/>
            </a:xfrm>
            <a:custGeom>
              <a:avLst/>
              <a:gdLst>
                <a:gd name="connsiteX0" fmla="*/ 108447 w 867401"/>
                <a:gd name="connsiteY0" fmla="*/ 216857 h 216856"/>
                <a:gd name="connsiteX1" fmla="*/ 759005 w 867401"/>
                <a:gd name="connsiteY1" fmla="*/ 216857 h 216856"/>
                <a:gd name="connsiteX2" fmla="*/ 867401 w 867401"/>
                <a:gd name="connsiteY2" fmla="*/ 108396 h 216856"/>
                <a:gd name="connsiteX3" fmla="*/ 759005 w 867401"/>
                <a:gd name="connsiteY3" fmla="*/ 0 h 216856"/>
                <a:gd name="connsiteX4" fmla="*/ 108447 w 867401"/>
                <a:gd name="connsiteY4" fmla="*/ 0 h 216856"/>
                <a:gd name="connsiteX5" fmla="*/ 0 w 867401"/>
                <a:gd name="connsiteY5" fmla="*/ 108396 h 216856"/>
                <a:gd name="connsiteX6" fmla="*/ 108447 w 867401"/>
                <a:gd name="connsiteY6" fmla="*/ 216857 h 21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7401" h="216856">
                  <a:moveTo>
                    <a:pt x="108447" y="216857"/>
                  </a:moveTo>
                  <a:lnTo>
                    <a:pt x="759005" y="216857"/>
                  </a:lnTo>
                  <a:cubicBezTo>
                    <a:pt x="818864" y="216857"/>
                    <a:pt x="867401" y="168306"/>
                    <a:pt x="867401" y="108396"/>
                  </a:cubicBezTo>
                  <a:cubicBezTo>
                    <a:pt x="867401" y="48550"/>
                    <a:pt x="818864" y="0"/>
                    <a:pt x="759005" y="0"/>
                  </a:cubicBezTo>
                  <a:lnTo>
                    <a:pt x="108447" y="0"/>
                  </a:lnTo>
                  <a:cubicBezTo>
                    <a:pt x="48550" y="0"/>
                    <a:pt x="0" y="48550"/>
                    <a:pt x="0" y="108396"/>
                  </a:cubicBezTo>
                  <a:cubicBezTo>
                    <a:pt x="0" y="168306"/>
                    <a:pt x="48550" y="216857"/>
                    <a:pt x="108447" y="216857"/>
                  </a:cubicBezTo>
                  <a:close/>
                </a:path>
              </a:pathLst>
            </a:custGeom>
            <a:grpFill/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  <p:sp>
        <p:nvSpPr>
          <p:cNvPr id="2067" name="Freeform: Shape 2066">
            <a:extLst>
              <a:ext uri="{FF2B5EF4-FFF2-40B4-BE49-F238E27FC236}">
                <a16:creationId xmlns:a16="http://schemas.microsoft.com/office/drawing/2014/main" xmlns="" id="{9775C398-2145-4C77-992D-42B063DA684A}"/>
              </a:ext>
            </a:extLst>
          </p:cNvPr>
          <p:cNvSpPr/>
          <p:nvPr/>
        </p:nvSpPr>
        <p:spPr>
          <a:xfrm>
            <a:off x="339093" y="2743895"/>
            <a:ext cx="4529573" cy="963394"/>
          </a:xfrm>
          <a:custGeom>
            <a:avLst/>
            <a:gdLst>
              <a:gd name="connsiteX0" fmla="*/ 4075394 w 4075925"/>
              <a:gd name="connsiteY0" fmla="*/ 0 h 822190"/>
              <a:gd name="connsiteX1" fmla="*/ 3941390 w 4075925"/>
              <a:gd name="connsiteY1" fmla="*/ 0 h 822190"/>
              <a:gd name="connsiteX2" fmla="*/ 3583851 w 4075925"/>
              <a:gd name="connsiteY2" fmla="*/ 0 h 822190"/>
              <a:gd name="connsiteX3" fmla="*/ 3068753 w 4075925"/>
              <a:gd name="connsiteY3" fmla="*/ 0 h 822190"/>
              <a:gd name="connsiteX4" fmla="*/ 2462191 w 4075925"/>
              <a:gd name="connsiteY4" fmla="*/ 0 h 822190"/>
              <a:gd name="connsiteX5" fmla="*/ 1830199 w 4075925"/>
              <a:gd name="connsiteY5" fmla="*/ 0 h 822190"/>
              <a:gd name="connsiteX6" fmla="*/ 1238871 w 4075925"/>
              <a:gd name="connsiteY6" fmla="*/ 0 h 822190"/>
              <a:gd name="connsiteX7" fmla="*/ 754242 w 4075925"/>
              <a:gd name="connsiteY7" fmla="*/ 0 h 822190"/>
              <a:gd name="connsiteX8" fmla="*/ 442347 w 4075925"/>
              <a:gd name="connsiteY8" fmla="*/ 0 h 822190"/>
              <a:gd name="connsiteX9" fmla="*/ 199 w 4075925"/>
              <a:gd name="connsiteY9" fmla="*/ 412441 h 822190"/>
              <a:gd name="connsiteX10" fmla="*/ 85980 w 4075925"/>
              <a:gd name="connsiteY10" fmla="*/ 684317 h 822190"/>
              <a:gd name="connsiteX11" fmla="*/ 395414 w 4075925"/>
              <a:gd name="connsiteY11" fmla="*/ 822187 h 822190"/>
              <a:gd name="connsiteX12" fmla="*/ 395414 w 4075925"/>
              <a:gd name="connsiteY12" fmla="*/ 759141 h 822190"/>
              <a:gd name="connsiteX13" fmla="*/ 53578 w 4075925"/>
              <a:gd name="connsiteY13" fmla="*/ 411094 h 822190"/>
              <a:gd name="connsiteX14" fmla="*/ 250921 w 4075925"/>
              <a:gd name="connsiteY14" fmla="*/ 100781 h 822190"/>
              <a:gd name="connsiteX15" fmla="*/ 448910 w 4075925"/>
              <a:gd name="connsiteY15" fmla="*/ 70605 h 822190"/>
              <a:gd name="connsiteX16" fmla="*/ 765902 w 4075925"/>
              <a:gd name="connsiteY16" fmla="*/ 70605 h 822190"/>
              <a:gd name="connsiteX17" fmla="*/ 1257386 w 4075925"/>
              <a:gd name="connsiteY17" fmla="*/ 70605 h 822190"/>
              <a:gd name="connsiteX18" fmla="*/ 1855570 w 4075925"/>
              <a:gd name="connsiteY18" fmla="*/ 70605 h 822190"/>
              <a:gd name="connsiteX19" fmla="*/ 2492660 w 4075925"/>
              <a:gd name="connsiteY19" fmla="*/ 70605 h 822190"/>
              <a:gd name="connsiteX20" fmla="*/ 3100922 w 4075925"/>
              <a:gd name="connsiteY20" fmla="*/ 70605 h 822190"/>
              <a:gd name="connsiteX21" fmla="*/ 3612562 w 4075925"/>
              <a:gd name="connsiteY21" fmla="*/ 70605 h 822190"/>
              <a:gd name="connsiteX22" fmla="*/ 3959847 w 4075925"/>
              <a:gd name="connsiteY22" fmla="*/ 70605 h 822190"/>
              <a:gd name="connsiteX23" fmla="*/ 4075921 w 4075925"/>
              <a:gd name="connsiteY23" fmla="*/ 70605 h 822190"/>
              <a:gd name="connsiteX24" fmla="*/ 4075394 w 4075925"/>
              <a:gd name="connsiteY24" fmla="*/ 0 h 82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75925" h="822190">
                <a:moveTo>
                  <a:pt x="4075394" y="0"/>
                </a:moveTo>
                <a:cubicBezTo>
                  <a:pt x="4030746" y="0"/>
                  <a:pt x="3986097" y="0"/>
                  <a:pt x="3941390" y="0"/>
                </a:cubicBezTo>
                <a:cubicBezTo>
                  <a:pt x="3822211" y="0"/>
                  <a:pt x="3703031" y="0"/>
                  <a:pt x="3583851" y="0"/>
                </a:cubicBezTo>
                <a:cubicBezTo>
                  <a:pt x="3412172" y="0"/>
                  <a:pt x="3240433" y="0"/>
                  <a:pt x="3068753" y="0"/>
                </a:cubicBezTo>
                <a:cubicBezTo>
                  <a:pt x="2866546" y="0"/>
                  <a:pt x="2664398" y="0"/>
                  <a:pt x="2462191" y="0"/>
                </a:cubicBezTo>
                <a:cubicBezTo>
                  <a:pt x="2251546" y="0"/>
                  <a:pt x="2040902" y="0"/>
                  <a:pt x="1830199" y="0"/>
                </a:cubicBezTo>
                <a:cubicBezTo>
                  <a:pt x="1633089" y="0"/>
                  <a:pt x="1435980" y="0"/>
                  <a:pt x="1238871" y="0"/>
                </a:cubicBezTo>
                <a:cubicBezTo>
                  <a:pt x="1077328" y="0"/>
                  <a:pt x="915785" y="0"/>
                  <a:pt x="754242" y="0"/>
                </a:cubicBezTo>
                <a:cubicBezTo>
                  <a:pt x="650296" y="0"/>
                  <a:pt x="546351" y="0"/>
                  <a:pt x="442347" y="0"/>
                </a:cubicBezTo>
                <a:cubicBezTo>
                  <a:pt x="199476" y="0"/>
                  <a:pt x="5003" y="163008"/>
                  <a:pt x="199" y="412441"/>
                </a:cubicBezTo>
                <a:cubicBezTo>
                  <a:pt x="-622" y="454160"/>
                  <a:pt x="-2848" y="577090"/>
                  <a:pt x="85980" y="684317"/>
                </a:cubicBezTo>
                <a:cubicBezTo>
                  <a:pt x="202230" y="824590"/>
                  <a:pt x="395414" y="822187"/>
                  <a:pt x="395414" y="822187"/>
                </a:cubicBezTo>
                <a:lnTo>
                  <a:pt x="395414" y="759141"/>
                </a:lnTo>
                <a:cubicBezTo>
                  <a:pt x="395414" y="759141"/>
                  <a:pt x="53578" y="729785"/>
                  <a:pt x="53578" y="411094"/>
                </a:cubicBezTo>
                <a:cubicBezTo>
                  <a:pt x="53578" y="278379"/>
                  <a:pt x="128871" y="155215"/>
                  <a:pt x="250921" y="100781"/>
                </a:cubicBezTo>
                <a:cubicBezTo>
                  <a:pt x="314671" y="72363"/>
                  <a:pt x="380824" y="70605"/>
                  <a:pt x="448910" y="70605"/>
                </a:cubicBezTo>
                <a:cubicBezTo>
                  <a:pt x="554554" y="70605"/>
                  <a:pt x="660257" y="70605"/>
                  <a:pt x="765902" y="70605"/>
                </a:cubicBezTo>
                <a:cubicBezTo>
                  <a:pt x="929730" y="70605"/>
                  <a:pt x="1093558" y="70605"/>
                  <a:pt x="1257386" y="70605"/>
                </a:cubicBezTo>
                <a:cubicBezTo>
                  <a:pt x="1456781" y="70605"/>
                  <a:pt x="1656175" y="70605"/>
                  <a:pt x="1855570" y="70605"/>
                </a:cubicBezTo>
                <a:cubicBezTo>
                  <a:pt x="2067914" y="70605"/>
                  <a:pt x="2280316" y="70605"/>
                  <a:pt x="2492660" y="70605"/>
                </a:cubicBezTo>
                <a:cubicBezTo>
                  <a:pt x="2695394" y="70605"/>
                  <a:pt x="2898187" y="70605"/>
                  <a:pt x="3100922" y="70605"/>
                </a:cubicBezTo>
                <a:cubicBezTo>
                  <a:pt x="3271488" y="70605"/>
                  <a:pt x="3442054" y="70605"/>
                  <a:pt x="3612562" y="70605"/>
                </a:cubicBezTo>
                <a:cubicBezTo>
                  <a:pt x="3728343" y="70605"/>
                  <a:pt x="3844066" y="70605"/>
                  <a:pt x="3959847" y="70605"/>
                </a:cubicBezTo>
                <a:cubicBezTo>
                  <a:pt x="3998519" y="70605"/>
                  <a:pt x="4037250" y="70605"/>
                  <a:pt x="4075921" y="70605"/>
                </a:cubicBezTo>
                <a:cubicBezTo>
                  <a:pt x="4075980" y="70605"/>
                  <a:pt x="4075394" y="0"/>
                  <a:pt x="4075394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5854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buClrTx/>
              <a:defRPr/>
            </a:pPr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xmlns="" id="{C11D56BF-566E-4C78-9195-0A5DDC94F9D4}"/>
              </a:ext>
            </a:extLst>
          </p:cNvPr>
          <p:cNvSpPr>
            <a:spLocks noChangeAspect="1"/>
          </p:cNvSpPr>
          <p:nvPr/>
        </p:nvSpPr>
        <p:spPr bwMode="auto">
          <a:xfrm>
            <a:off x="450657" y="2859723"/>
            <a:ext cx="693994" cy="73174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DF47B09B-A80B-4091-9FCA-00C3873B1279}"/>
              </a:ext>
            </a:extLst>
          </p:cNvPr>
          <p:cNvSpPr/>
          <p:nvPr/>
        </p:nvSpPr>
        <p:spPr>
          <a:xfrm>
            <a:off x="4377017" y="2086232"/>
            <a:ext cx="4529585" cy="963394"/>
          </a:xfrm>
          <a:custGeom>
            <a:avLst/>
            <a:gdLst>
              <a:gd name="connsiteX0" fmla="*/ 542 w 4075935"/>
              <a:gd name="connsiteY0" fmla="*/ 0 h 822190"/>
              <a:gd name="connsiteX1" fmla="*/ 134546 w 4075935"/>
              <a:gd name="connsiteY1" fmla="*/ 0 h 822190"/>
              <a:gd name="connsiteX2" fmla="*/ 492084 w 4075935"/>
              <a:gd name="connsiteY2" fmla="*/ 0 h 822190"/>
              <a:gd name="connsiteX3" fmla="*/ 1007182 w 4075935"/>
              <a:gd name="connsiteY3" fmla="*/ 0 h 822190"/>
              <a:gd name="connsiteX4" fmla="*/ 1613745 w 4075935"/>
              <a:gd name="connsiteY4" fmla="*/ 0 h 822190"/>
              <a:gd name="connsiteX5" fmla="*/ 2245737 w 4075935"/>
              <a:gd name="connsiteY5" fmla="*/ 0 h 822190"/>
              <a:gd name="connsiteX6" fmla="*/ 2837066 w 4075935"/>
              <a:gd name="connsiteY6" fmla="*/ 0 h 822190"/>
              <a:gd name="connsiteX7" fmla="*/ 3321694 w 4075935"/>
              <a:gd name="connsiteY7" fmla="*/ 0 h 822190"/>
              <a:gd name="connsiteX8" fmla="*/ 3633589 w 4075935"/>
              <a:gd name="connsiteY8" fmla="*/ 0 h 822190"/>
              <a:gd name="connsiteX9" fmla="*/ 4075737 w 4075935"/>
              <a:gd name="connsiteY9" fmla="*/ 412441 h 822190"/>
              <a:gd name="connsiteX10" fmla="*/ 3989956 w 4075935"/>
              <a:gd name="connsiteY10" fmla="*/ 684316 h 822190"/>
              <a:gd name="connsiteX11" fmla="*/ 3680522 w 4075935"/>
              <a:gd name="connsiteY11" fmla="*/ 822187 h 822190"/>
              <a:gd name="connsiteX12" fmla="*/ 3680522 w 4075935"/>
              <a:gd name="connsiteY12" fmla="*/ 759141 h 822190"/>
              <a:gd name="connsiteX13" fmla="*/ 4022358 w 4075935"/>
              <a:gd name="connsiteY13" fmla="*/ 411094 h 822190"/>
              <a:gd name="connsiteX14" fmla="*/ 3825015 w 4075935"/>
              <a:gd name="connsiteY14" fmla="*/ 100781 h 822190"/>
              <a:gd name="connsiteX15" fmla="*/ 3627026 w 4075935"/>
              <a:gd name="connsiteY15" fmla="*/ 70605 h 822190"/>
              <a:gd name="connsiteX16" fmla="*/ 3310034 w 4075935"/>
              <a:gd name="connsiteY16" fmla="*/ 70605 h 822190"/>
              <a:gd name="connsiteX17" fmla="*/ 2818550 w 4075935"/>
              <a:gd name="connsiteY17" fmla="*/ 70605 h 822190"/>
              <a:gd name="connsiteX18" fmla="*/ 2220366 w 4075935"/>
              <a:gd name="connsiteY18" fmla="*/ 70605 h 822190"/>
              <a:gd name="connsiteX19" fmla="*/ 1583276 w 4075935"/>
              <a:gd name="connsiteY19" fmla="*/ 70605 h 822190"/>
              <a:gd name="connsiteX20" fmla="*/ 975014 w 4075935"/>
              <a:gd name="connsiteY20" fmla="*/ 70605 h 822190"/>
              <a:gd name="connsiteX21" fmla="*/ 463374 w 4075935"/>
              <a:gd name="connsiteY21" fmla="*/ 70605 h 822190"/>
              <a:gd name="connsiteX22" fmla="*/ 116088 w 4075935"/>
              <a:gd name="connsiteY22" fmla="*/ 70605 h 822190"/>
              <a:gd name="connsiteX23" fmla="*/ 14 w 4075935"/>
              <a:gd name="connsiteY23" fmla="*/ 70605 h 822190"/>
              <a:gd name="connsiteX24" fmla="*/ 542 w 4075935"/>
              <a:gd name="connsiteY24" fmla="*/ 0 h 82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75935" h="822190">
                <a:moveTo>
                  <a:pt x="542" y="0"/>
                </a:moveTo>
                <a:cubicBezTo>
                  <a:pt x="45190" y="0"/>
                  <a:pt x="89839" y="0"/>
                  <a:pt x="134546" y="0"/>
                </a:cubicBezTo>
                <a:cubicBezTo>
                  <a:pt x="253725" y="0"/>
                  <a:pt x="372905" y="0"/>
                  <a:pt x="492084" y="0"/>
                </a:cubicBezTo>
                <a:cubicBezTo>
                  <a:pt x="663764" y="0"/>
                  <a:pt x="835503" y="0"/>
                  <a:pt x="1007182" y="0"/>
                </a:cubicBezTo>
                <a:cubicBezTo>
                  <a:pt x="1209389" y="0"/>
                  <a:pt x="1411538" y="0"/>
                  <a:pt x="1613745" y="0"/>
                </a:cubicBezTo>
                <a:cubicBezTo>
                  <a:pt x="1824389" y="0"/>
                  <a:pt x="2035034" y="0"/>
                  <a:pt x="2245737" y="0"/>
                </a:cubicBezTo>
                <a:cubicBezTo>
                  <a:pt x="2442847" y="0"/>
                  <a:pt x="2639956" y="0"/>
                  <a:pt x="2837066" y="0"/>
                </a:cubicBezTo>
                <a:cubicBezTo>
                  <a:pt x="2998608" y="0"/>
                  <a:pt x="3160151" y="0"/>
                  <a:pt x="3321694" y="0"/>
                </a:cubicBezTo>
                <a:cubicBezTo>
                  <a:pt x="3425639" y="0"/>
                  <a:pt x="3529585" y="0"/>
                  <a:pt x="3633589" y="0"/>
                </a:cubicBezTo>
                <a:cubicBezTo>
                  <a:pt x="3876459" y="0"/>
                  <a:pt x="4070932" y="163008"/>
                  <a:pt x="4075737" y="412441"/>
                </a:cubicBezTo>
                <a:cubicBezTo>
                  <a:pt x="4076557" y="454160"/>
                  <a:pt x="4078784" y="577090"/>
                  <a:pt x="3989956" y="684316"/>
                </a:cubicBezTo>
                <a:cubicBezTo>
                  <a:pt x="3873706" y="824590"/>
                  <a:pt x="3680522" y="822187"/>
                  <a:pt x="3680522" y="822187"/>
                </a:cubicBezTo>
                <a:lnTo>
                  <a:pt x="3680522" y="759141"/>
                </a:lnTo>
                <a:cubicBezTo>
                  <a:pt x="3680522" y="759141"/>
                  <a:pt x="4022358" y="729785"/>
                  <a:pt x="4022358" y="411094"/>
                </a:cubicBezTo>
                <a:cubicBezTo>
                  <a:pt x="4022358" y="278379"/>
                  <a:pt x="3947065" y="155215"/>
                  <a:pt x="3825015" y="100781"/>
                </a:cubicBezTo>
                <a:cubicBezTo>
                  <a:pt x="3761265" y="72363"/>
                  <a:pt x="3695112" y="70605"/>
                  <a:pt x="3627026" y="70605"/>
                </a:cubicBezTo>
                <a:cubicBezTo>
                  <a:pt x="3521381" y="70605"/>
                  <a:pt x="3415679" y="70605"/>
                  <a:pt x="3310034" y="70605"/>
                </a:cubicBezTo>
                <a:cubicBezTo>
                  <a:pt x="3146206" y="70605"/>
                  <a:pt x="2982378" y="70605"/>
                  <a:pt x="2818550" y="70605"/>
                </a:cubicBezTo>
                <a:cubicBezTo>
                  <a:pt x="2619155" y="70605"/>
                  <a:pt x="2419760" y="70605"/>
                  <a:pt x="2220366" y="70605"/>
                </a:cubicBezTo>
                <a:cubicBezTo>
                  <a:pt x="2008022" y="70605"/>
                  <a:pt x="1795620" y="70605"/>
                  <a:pt x="1583276" y="70605"/>
                </a:cubicBezTo>
                <a:cubicBezTo>
                  <a:pt x="1380542" y="70605"/>
                  <a:pt x="1177749" y="70605"/>
                  <a:pt x="975014" y="70605"/>
                </a:cubicBezTo>
                <a:cubicBezTo>
                  <a:pt x="804448" y="70605"/>
                  <a:pt x="633881" y="70605"/>
                  <a:pt x="463374" y="70605"/>
                </a:cubicBezTo>
                <a:cubicBezTo>
                  <a:pt x="347592" y="70605"/>
                  <a:pt x="231870" y="70605"/>
                  <a:pt x="116088" y="70605"/>
                </a:cubicBezTo>
                <a:cubicBezTo>
                  <a:pt x="77417" y="70605"/>
                  <a:pt x="38686" y="70605"/>
                  <a:pt x="14" y="70605"/>
                </a:cubicBezTo>
                <a:cubicBezTo>
                  <a:pt x="-103" y="70605"/>
                  <a:pt x="542" y="0"/>
                  <a:pt x="542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5854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buClrTx/>
              <a:defRPr/>
            </a:pPr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xmlns="" id="{DB291E29-64F3-45B5-9F4C-DAC755DA4517}"/>
              </a:ext>
            </a:extLst>
          </p:cNvPr>
          <p:cNvSpPr>
            <a:spLocks noChangeAspect="1"/>
          </p:cNvSpPr>
          <p:nvPr/>
        </p:nvSpPr>
        <p:spPr bwMode="auto">
          <a:xfrm>
            <a:off x="8102998" y="2202059"/>
            <a:ext cx="693994" cy="73174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grpSp>
        <p:nvGrpSpPr>
          <p:cNvPr id="144" name="Graphic 142">
            <a:extLst>
              <a:ext uri="{FF2B5EF4-FFF2-40B4-BE49-F238E27FC236}">
                <a16:creationId xmlns:a16="http://schemas.microsoft.com/office/drawing/2014/main" xmlns="" id="{B5B167F9-9C8E-4D10-B949-D0A16D482DC8}"/>
              </a:ext>
            </a:extLst>
          </p:cNvPr>
          <p:cNvGrpSpPr>
            <a:grpSpLocks noChangeAspect="1"/>
          </p:cNvGrpSpPr>
          <p:nvPr/>
        </p:nvGrpSpPr>
        <p:grpSpPr>
          <a:xfrm>
            <a:off x="8417335" y="1272871"/>
            <a:ext cx="97975" cy="51653"/>
            <a:chOff x="4267200" y="3657600"/>
            <a:chExt cx="914400" cy="457200"/>
          </a:xfrm>
          <a:solidFill>
            <a:schemeClr val="bg1"/>
          </a:solidFill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DB44EF87-F872-4CC4-AAB6-7014DA0E638B}"/>
                </a:ext>
              </a:extLst>
            </p:cNvPr>
            <p:cNvSpPr/>
            <p:nvPr/>
          </p:nvSpPr>
          <p:spPr>
            <a:xfrm>
              <a:off x="4267200" y="3657600"/>
              <a:ext cx="609600" cy="152400"/>
            </a:xfrm>
            <a:custGeom>
              <a:avLst/>
              <a:gdLst>
                <a:gd name="connsiteX0" fmla="*/ 0 w 609600"/>
                <a:gd name="connsiteY0" fmla="*/ 0 h 152400"/>
                <a:gd name="connsiteX1" fmla="*/ 609600 w 609600"/>
                <a:gd name="connsiteY1" fmla="*/ 0 h 152400"/>
                <a:gd name="connsiteX2" fmla="*/ 609600 w 609600"/>
                <a:gd name="connsiteY2" fmla="*/ 152400 h 152400"/>
                <a:gd name="connsiteX3" fmla="*/ 0 w 609600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" h="152400">
                  <a:moveTo>
                    <a:pt x="0" y="0"/>
                  </a:moveTo>
                  <a:lnTo>
                    <a:pt x="609600" y="0"/>
                  </a:lnTo>
                  <a:lnTo>
                    <a:pt x="609600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xmlns="" id="{28A10951-6E07-4148-BF27-E01B27CB3EA3}"/>
                </a:ext>
              </a:extLst>
            </p:cNvPr>
            <p:cNvSpPr/>
            <p:nvPr/>
          </p:nvSpPr>
          <p:spPr>
            <a:xfrm>
              <a:off x="4267200" y="3962400"/>
              <a:ext cx="609600" cy="152400"/>
            </a:xfrm>
            <a:custGeom>
              <a:avLst/>
              <a:gdLst>
                <a:gd name="connsiteX0" fmla="*/ 0 w 609600"/>
                <a:gd name="connsiteY0" fmla="*/ 0 h 152400"/>
                <a:gd name="connsiteX1" fmla="*/ 609600 w 609600"/>
                <a:gd name="connsiteY1" fmla="*/ 0 h 152400"/>
                <a:gd name="connsiteX2" fmla="*/ 609600 w 609600"/>
                <a:gd name="connsiteY2" fmla="*/ 152400 h 152400"/>
                <a:gd name="connsiteX3" fmla="*/ 0 w 609600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" h="152400">
                  <a:moveTo>
                    <a:pt x="0" y="0"/>
                  </a:moveTo>
                  <a:lnTo>
                    <a:pt x="609600" y="0"/>
                  </a:lnTo>
                  <a:lnTo>
                    <a:pt x="609600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EFD00437-592C-467B-BE25-CD1B601E2F78}"/>
                </a:ext>
              </a:extLst>
            </p:cNvPr>
            <p:cNvSpPr/>
            <p:nvPr/>
          </p:nvSpPr>
          <p:spPr>
            <a:xfrm>
              <a:off x="5029200" y="3962400"/>
              <a:ext cx="152400" cy="152400"/>
            </a:xfrm>
            <a:custGeom>
              <a:avLst/>
              <a:gdLst>
                <a:gd name="connsiteX0" fmla="*/ 0 w 152400"/>
                <a:gd name="connsiteY0" fmla="*/ 0 h 152400"/>
                <a:gd name="connsiteX1" fmla="*/ 152400 w 152400"/>
                <a:gd name="connsiteY1" fmla="*/ 0 h 152400"/>
                <a:gd name="connsiteX2" fmla="*/ 152400 w 152400"/>
                <a:gd name="connsiteY2" fmla="*/ 152400 h 152400"/>
                <a:gd name="connsiteX3" fmla="*/ 0 w 152400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52400">
                  <a:moveTo>
                    <a:pt x="0" y="0"/>
                  </a:moveTo>
                  <a:lnTo>
                    <a:pt x="152400" y="0"/>
                  </a:lnTo>
                  <a:lnTo>
                    <a:pt x="152400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37A70F86-07A7-472E-9AE4-59BE0D814FBA}"/>
              </a:ext>
            </a:extLst>
          </p:cNvPr>
          <p:cNvSpPr/>
          <p:nvPr/>
        </p:nvSpPr>
        <p:spPr>
          <a:xfrm>
            <a:off x="4155054" y="2093717"/>
            <a:ext cx="282860" cy="492886"/>
          </a:xfrm>
          <a:custGeom>
            <a:avLst/>
            <a:gdLst>
              <a:gd name="connsiteX0" fmla="*/ 0 w 254531"/>
              <a:gd name="connsiteY0" fmla="*/ 0 h 420644"/>
              <a:gd name="connsiteX1" fmla="*/ 0 w 254531"/>
              <a:gd name="connsiteY1" fmla="*/ 338203 h 420644"/>
              <a:gd name="connsiteX2" fmla="*/ 254531 w 254531"/>
              <a:gd name="connsiteY2" fmla="*/ 420645 h 420644"/>
              <a:gd name="connsiteX3" fmla="*/ 254531 w 254531"/>
              <a:gd name="connsiteY3" fmla="*/ 74239 h 42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531" h="420644">
                <a:moveTo>
                  <a:pt x="0" y="0"/>
                </a:moveTo>
                <a:lnTo>
                  <a:pt x="0" y="338203"/>
                </a:lnTo>
                <a:lnTo>
                  <a:pt x="254531" y="420645"/>
                </a:lnTo>
                <a:lnTo>
                  <a:pt x="254531" y="74239"/>
                </a:lnTo>
                <a:close/>
              </a:path>
            </a:pathLst>
          </a:custGeom>
          <a:solidFill>
            <a:srgbClr val="325F7F"/>
          </a:solidFill>
          <a:ln w="5854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buClrTx/>
              <a:defRPr/>
            </a:pPr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1EDBA5F8-F1C2-4E14-815D-046C3BA1B777}"/>
              </a:ext>
            </a:extLst>
          </p:cNvPr>
          <p:cNvSpPr/>
          <p:nvPr/>
        </p:nvSpPr>
        <p:spPr>
          <a:xfrm>
            <a:off x="4437915" y="2178303"/>
            <a:ext cx="371091" cy="408301"/>
          </a:xfrm>
          <a:custGeom>
            <a:avLst/>
            <a:gdLst>
              <a:gd name="connsiteX0" fmla="*/ 333926 w 333925"/>
              <a:gd name="connsiteY0" fmla="*/ 0 h 348457"/>
              <a:gd name="connsiteX1" fmla="*/ 333926 w 333925"/>
              <a:gd name="connsiteY1" fmla="*/ 348457 h 348457"/>
              <a:gd name="connsiteX2" fmla="*/ 0 w 333925"/>
              <a:gd name="connsiteY2" fmla="*/ 348457 h 348457"/>
              <a:gd name="connsiteX3" fmla="*/ 0 w 333925"/>
              <a:gd name="connsiteY3" fmla="*/ 2051 h 34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925" h="348457">
                <a:moveTo>
                  <a:pt x="333926" y="0"/>
                </a:moveTo>
                <a:lnTo>
                  <a:pt x="333926" y="348457"/>
                </a:lnTo>
                <a:lnTo>
                  <a:pt x="0" y="348457"/>
                </a:lnTo>
                <a:lnTo>
                  <a:pt x="0" y="205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5854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buClrTx/>
              <a:defRPr/>
            </a:pPr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4839CEC4-CA01-4939-8E82-EDD71CDAACFF}"/>
              </a:ext>
            </a:extLst>
          </p:cNvPr>
          <p:cNvSpPr/>
          <p:nvPr/>
        </p:nvSpPr>
        <p:spPr>
          <a:xfrm>
            <a:off x="4809005" y="2093717"/>
            <a:ext cx="280970" cy="492886"/>
          </a:xfrm>
          <a:custGeom>
            <a:avLst/>
            <a:gdLst>
              <a:gd name="connsiteX0" fmla="*/ 252832 w 252831"/>
              <a:gd name="connsiteY0" fmla="*/ 0 h 420644"/>
              <a:gd name="connsiteX1" fmla="*/ 252832 w 252831"/>
              <a:gd name="connsiteY1" fmla="*/ 333340 h 420644"/>
              <a:gd name="connsiteX2" fmla="*/ 0 w 252831"/>
              <a:gd name="connsiteY2" fmla="*/ 420645 h 420644"/>
              <a:gd name="connsiteX3" fmla="*/ 0 w 252831"/>
              <a:gd name="connsiteY3" fmla="*/ 72188 h 42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831" h="420644">
                <a:moveTo>
                  <a:pt x="252832" y="0"/>
                </a:moveTo>
                <a:lnTo>
                  <a:pt x="252832" y="333340"/>
                </a:lnTo>
                <a:lnTo>
                  <a:pt x="0" y="420645"/>
                </a:lnTo>
                <a:lnTo>
                  <a:pt x="0" y="72188"/>
                </a:lnTo>
                <a:close/>
              </a:path>
            </a:pathLst>
          </a:custGeom>
          <a:solidFill>
            <a:srgbClr val="002D4D"/>
          </a:solidFill>
          <a:ln w="5854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buClrTx/>
              <a:defRPr/>
            </a:pPr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8C845C09-6AF8-4933-AD09-28DEECB1FB4B}"/>
              </a:ext>
            </a:extLst>
          </p:cNvPr>
          <p:cNvSpPr/>
          <p:nvPr/>
        </p:nvSpPr>
        <p:spPr>
          <a:xfrm>
            <a:off x="4155705" y="1996088"/>
            <a:ext cx="934923" cy="193697"/>
          </a:xfrm>
          <a:custGeom>
            <a:avLst/>
            <a:gdLst>
              <a:gd name="connsiteX0" fmla="*/ 841289 w 841289"/>
              <a:gd name="connsiteY0" fmla="*/ 76934 h 153867"/>
              <a:gd name="connsiteX1" fmla="*/ 420645 w 841289"/>
              <a:gd name="connsiteY1" fmla="*/ 153867 h 153867"/>
              <a:gd name="connsiteX2" fmla="*/ 0 w 841289"/>
              <a:gd name="connsiteY2" fmla="*/ 76934 h 153867"/>
              <a:gd name="connsiteX3" fmla="*/ 420645 w 841289"/>
              <a:gd name="connsiteY3" fmla="*/ 0 h 153867"/>
              <a:gd name="connsiteX4" fmla="*/ 841289 w 841289"/>
              <a:gd name="connsiteY4" fmla="*/ 76934 h 15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89" h="153867">
                <a:moveTo>
                  <a:pt x="841289" y="76934"/>
                </a:moveTo>
                <a:cubicBezTo>
                  <a:pt x="841289" y="119423"/>
                  <a:pt x="652960" y="153867"/>
                  <a:pt x="420645" y="153867"/>
                </a:cubicBezTo>
                <a:cubicBezTo>
                  <a:pt x="188329" y="153867"/>
                  <a:pt x="0" y="119423"/>
                  <a:pt x="0" y="76934"/>
                </a:cubicBezTo>
                <a:cubicBezTo>
                  <a:pt x="0" y="34444"/>
                  <a:pt x="188329" y="0"/>
                  <a:pt x="420645" y="0"/>
                </a:cubicBezTo>
                <a:cubicBezTo>
                  <a:pt x="652960" y="0"/>
                  <a:pt x="841289" y="34444"/>
                  <a:pt x="841289" y="76934"/>
                </a:cubicBezTo>
                <a:close/>
              </a:path>
            </a:pathLst>
          </a:custGeom>
          <a:solidFill>
            <a:srgbClr val="00243E"/>
          </a:solidFill>
          <a:ln w="5854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buClrTx/>
              <a:defRPr/>
            </a:pPr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BFA85721-CBAF-4101-BA7E-BAC6F12E4458}"/>
              </a:ext>
            </a:extLst>
          </p:cNvPr>
          <p:cNvSpPr/>
          <p:nvPr/>
        </p:nvSpPr>
        <p:spPr>
          <a:xfrm>
            <a:off x="4477703" y="2048678"/>
            <a:ext cx="290933" cy="75110"/>
          </a:xfrm>
          <a:custGeom>
            <a:avLst/>
            <a:gdLst>
              <a:gd name="connsiteX0" fmla="*/ 261797 w 261796"/>
              <a:gd name="connsiteY0" fmla="*/ 32051 h 64101"/>
              <a:gd name="connsiteX1" fmla="*/ 130898 w 261796"/>
              <a:gd name="connsiteY1" fmla="*/ 64101 h 64101"/>
              <a:gd name="connsiteX2" fmla="*/ 0 w 261796"/>
              <a:gd name="connsiteY2" fmla="*/ 32051 h 64101"/>
              <a:gd name="connsiteX3" fmla="*/ 130898 w 261796"/>
              <a:gd name="connsiteY3" fmla="*/ 0 h 64101"/>
              <a:gd name="connsiteX4" fmla="*/ 261797 w 261796"/>
              <a:gd name="connsiteY4" fmla="*/ 32051 h 6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796" h="64101">
                <a:moveTo>
                  <a:pt x="261797" y="32051"/>
                </a:moveTo>
                <a:cubicBezTo>
                  <a:pt x="261797" y="49752"/>
                  <a:pt x="203192" y="64101"/>
                  <a:pt x="130898" y="64101"/>
                </a:cubicBezTo>
                <a:cubicBezTo>
                  <a:pt x="58605" y="64101"/>
                  <a:pt x="0" y="49752"/>
                  <a:pt x="0" y="32051"/>
                </a:cubicBezTo>
                <a:cubicBezTo>
                  <a:pt x="0" y="14350"/>
                  <a:pt x="58605" y="0"/>
                  <a:pt x="130898" y="0"/>
                </a:cubicBezTo>
                <a:cubicBezTo>
                  <a:pt x="203191" y="0"/>
                  <a:pt x="261797" y="14350"/>
                  <a:pt x="261797" y="32051"/>
                </a:cubicBezTo>
                <a:close/>
              </a:path>
            </a:pathLst>
          </a:custGeom>
          <a:solidFill>
            <a:srgbClr val="F87318"/>
          </a:solidFill>
          <a:ln w="5854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buClrTx/>
              <a:defRPr/>
            </a:pPr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xmlns="" id="{E37F9B13-52F8-476E-B998-19E2DB64CCE9}"/>
              </a:ext>
            </a:extLst>
          </p:cNvPr>
          <p:cNvSpPr/>
          <p:nvPr/>
        </p:nvSpPr>
        <p:spPr>
          <a:xfrm>
            <a:off x="4807736" y="1440034"/>
            <a:ext cx="282924" cy="492886"/>
          </a:xfrm>
          <a:custGeom>
            <a:avLst/>
            <a:gdLst>
              <a:gd name="connsiteX0" fmla="*/ 254590 w 254589"/>
              <a:gd name="connsiteY0" fmla="*/ 0 h 420644"/>
              <a:gd name="connsiteX1" fmla="*/ 254590 w 254589"/>
              <a:gd name="connsiteY1" fmla="*/ 338203 h 420644"/>
              <a:gd name="connsiteX2" fmla="*/ 0 w 254589"/>
              <a:gd name="connsiteY2" fmla="*/ 420645 h 420644"/>
              <a:gd name="connsiteX3" fmla="*/ 0 w 254589"/>
              <a:gd name="connsiteY3" fmla="*/ 74297 h 42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589" h="420644">
                <a:moveTo>
                  <a:pt x="254590" y="0"/>
                </a:moveTo>
                <a:lnTo>
                  <a:pt x="254590" y="338203"/>
                </a:lnTo>
                <a:lnTo>
                  <a:pt x="0" y="420645"/>
                </a:lnTo>
                <a:lnTo>
                  <a:pt x="0" y="74297"/>
                </a:lnTo>
                <a:close/>
              </a:path>
            </a:pathLst>
          </a:custGeom>
          <a:solidFill>
            <a:srgbClr val="022C57"/>
          </a:solidFill>
          <a:ln w="5854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buClrTx/>
              <a:defRPr/>
            </a:pPr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060" name="Freeform: Shape 2059">
            <a:extLst>
              <a:ext uri="{FF2B5EF4-FFF2-40B4-BE49-F238E27FC236}">
                <a16:creationId xmlns:a16="http://schemas.microsoft.com/office/drawing/2014/main" xmlns="" id="{11776F8E-D929-4CA5-B13B-C1F217BF37D3}"/>
              </a:ext>
            </a:extLst>
          </p:cNvPr>
          <p:cNvSpPr/>
          <p:nvPr/>
        </p:nvSpPr>
        <p:spPr>
          <a:xfrm>
            <a:off x="4436647" y="1524619"/>
            <a:ext cx="371091" cy="408301"/>
          </a:xfrm>
          <a:custGeom>
            <a:avLst/>
            <a:gdLst>
              <a:gd name="connsiteX0" fmla="*/ 0 w 333925"/>
              <a:gd name="connsiteY0" fmla="*/ 0 h 348456"/>
              <a:gd name="connsiteX1" fmla="*/ 0 w 333925"/>
              <a:gd name="connsiteY1" fmla="*/ 348457 h 348456"/>
              <a:gd name="connsiteX2" fmla="*/ 333926 w 333925"/>
              <a:gd name="connsiteY2" fmla="*/ 348457 h 348456"/>
              <a:gd name="connsiteX3" fmla="*/ 333926 w 333925"/>
              <a:gd name="connsiteY3" fmla="*/ 2109 h 348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925" h="348456">
                <a:moveTo>
                  <a:pt x="0" y="0"/>
                </a:moveTo>
                <a:lnTo>
                  <a:pt x="0" y="348457"/>
                </a:lnTo>
                <a:lnTo>
                  <a:pt x="333926" y="348457"/>
                </a:lnTo>
                <a:lnTo>
                  <a:pt x="333926" y="210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5854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buClrTx/>
              <a:defRPr/>
            </a:pPr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xmlns="" id="{6D33121E-0DBA-470C-A61F-145C37AAFF1D}"/>
              </a:ext>
            </a:extLst>
          </p:cNvPr>
          <p:cNvSpPr/>
          <p:nvPr/>
        </p:nvSpPr>
        <p:spPr>
          <a:xfrm>
            <a:off x="4155671" y="1440034"/>
            <a:ext cx="280971" cy="492886"/>
          </a:xfrm>
          <a:custGeom>
            <a:avLst/>
            <a:gdLst>
              <a:gd name="connsiteX0" fmla="*/ 0 w 252832"/>
              <a:gd name="connsiteY0" fmla="*/ 0 h 420644"/>
              <a:gd name="connsiteX1" fmla="*/ 0 w 252832"/>
              <a:gd name="connsiteY1" fmla="*/ 333340 h 420644"/>
              <a:gd name="connsiteX2" fmla="*/ 252832 w 252832"/>
              <a:gd name="connsiteY2" fmla="*/ 420645 h 420644"/>
              <a:gd name="connsiteX3" fmla="*/ 252832 w 252832"/>
              <a:gd name="connsiteY3" fmla="*/ 72188 h 42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832" h="420644">
                <a:moveTo>
                  <a:pt x="0" y="0"/>
                </a:moveTo>
                <a:lnTo>
                  <a:pt x="0" y="333340"/>
                </a:lnTo>
                <a:lnTo>
                  <a:pt x="252832" y="420645"/>
                </a:lnTo>
                <a:lnTo>
                  <a:pt x="252832" y="72188"/>
                </a:lnTo>
                <a:close/>
              </a:path>
            </a:pathLst>
          </a:custGeom>
          <a:solidFill>
            <a:srgbClr val="345E89"/>
          </a:solidFill>
          <a:ln w="5854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buClrTx/>
              <a:defRPr/>
            </a:pPr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062" name="Freeform: Shape 2061">
            <a:extLst>
              <a:ext uri="{FF2B5EF4-FFF2-40B4-BE49-F238E27FC236}">
                <a16:creationId xmlns:a16="http://schemas.microsoft.com/office/drawing/2014/main" xmlns="" id="{A6C403F1-D811-4A21-BCC2-279A34CB6243}"/>
              </a:ext>
            </a:extLst>
          </p:cNvPr>
          <p:cNvSpPr/>
          <p:nvPr/>
        </p:nvSpPr>
        <p:spPr>
          <a:xfrm>
            <a:off x="4155021" y="1342406"/>
            <a:ext cx="934923" cy="193697"/>
          </a:xfrm>
          <a:custGeom>
            <a:avLst/>
            <a:gdLst>
              <a:gd name="connsiteX0" fmla="*/ 841289 w 841289"/>
              <a:gd name="connsiteY0" fmla="*/ 76934 h 153867"/>
              <a:gd name="connsiteX1" fmla="*/ 420645 w 841289"/>
              <a:gd name="connsiteY1" fmla="*/ 153867 h 153867"/>
              <a:gd name="connsiteX2" fmla="*/ 0 w 841289"/>
              <a:gd name="connsiteY2" fmla="*/ 76934 h 153867"/>
              <a:gd name="connsiteX3" fmla="*/ 420645 w 841289"/>
              <a:gd name="connsiteY3" fmla="*/ 0 h 153867"/>
              <a:gd name="connsiteX4" fmla="*/ 841289 w 841289"/>
              <a:gd name="connsiteY4" fmla="*/ 76934 h 15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89" h="153867">
                <a:moveTo>
                  <a:pt x="841289" y="76934"/>
                </a:moveTo>
                <a:cubicBezTo>
                  <a:pt x="841289" y="119423"/>
                  <a:pt x="652960" y="153867"/>
                  <a:pt x="420645" y="153867"/>
                </a:cubicBezTo>
                <a:cubicBezTo>
                  <a:pt x="188329" y="153867"/>
                  <a:pt x="0" y="119423"/>
                  <a:pt x="0" y="76934"/>
                </a:cubicBezTo>
                <a:cubicBezTo>
                  <a:pt x="0" y="34444"/>
                  <a:pt x="188329" y="0"/>
                  <a:pt x="420645" y="0"/>
                </a:cubicBezTo>
                <a:cubicBezTo>
                  <a:pt x="652960" y="0"/>
                  <a:pt x="841289" y="34444"/>
                  <a:pt x="841289" y="76934"/>
                </a:cubicBezTo>
                <a:close/>
              </a:path>
            </a:pathLst>
          </a:custGeom>
          <a:solidFill>
            <a:srgbClr val="022346"/>
          </a:solidFill>
          <a:ln w="5854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buClrTx/>
              <a:defRPr/>
            </a:pPr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xmlns="" id="{2D3E4375-9FFF-41A2-AEB6-8DCE50F4AFF6}"/>
              </a:ext>
            </a:extLst>
          </p:cNvPr>
          <p:cNvSpPr/>
          <p:nvPr/>
        </p:nvSpPr>
        <p:spPr>
          <a:xfrm>
            <a:off x="4477018" y="1394998"/>
            <a:ext cx="290933" cy="75110"/>
          </a:xfrm>
          <a:custGeom>
            <a:avLst/>
            <a:gdLst>
              <a:gd name="connsiteX0" fmla="*/ 261797 w 261796"/>
              <a:gd name="connsiteY0" fmla="*/ 32051 h 64101"/>
              <a:gd name="connsiteX1" fmla="*/ 130898 w 261796"/>
              <a:gd name="connsiteY1" fmla="*/ 64102 h 64101"/>
              <a:gd name="connsiteX2" fmla="*/ 0 w 261796"/>
              <a:gd name="connsiteY2" fmla="*/ 32051 h 64101"/>
              <a:gd name="connsiteX3" fmla="*/ 130898 w 261796"/>
              <a:gd name="connsiteY3" fmla="*/ 0 h 64101"/>
              <a:gd name="connsiteX4" fmla="*/ 261797 w 261796"/>
              <a:gd name="connsiteY4" fmla="*/ 32051 h 6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796" h="64101">
                <a:moveTo>
                  <a:pt x="261797" y="32051"/>
                </a:moveTo>
                <a:cubicBezTo>
                  <a:pt x="261797" y="49752"/>
                  <a:pt x="203192" y="64102"/>
                  <a:pt x="130898" y="64102"/>
                </a:cubicBezTo>
                <a:cubicBezTo>
                  <a:pt x="58605" y="64102"/>
                  <a:pt x="0" y="49752"/>
                  <a:pt x="0" y="32051"/>
                </a:cubicBezTo>
                <a:cubicBezTo>
                  <a:pt x="0" y="14350"/>
                  <a:pt x="58605" y="0"/>
                  <a:pt x="130898" y="0"/>
                </a:cubicBezTo>
                <a:cubicBezTo>
                  <a:pt x="203191" y="0"/>
                  <a:pt x="261797" y="14350"/>
                  <a:pt x="261797" y="32051"/>
                </a:cubicBezTo>
                <a:close/>
              </a:path>
            </a:pathLst>
          </a:custGeom>
          <a:solidFill>
            <a:srgbClr val="F87318"/>
          </a:solidFill>
          <a:ln w="5854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buClrTx/>
              <a:defRPr/>
            </a:pPr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071" name="Freeform: Shape 2070">
            <a:extLst>
              <a:ext uri="{FF2B5EF4-FFF2-40B4-BE49-F238E27FC236}">
                <a16:creationId xmlns:a16="http://schemas.microsoft.com/office/drawing/2014/main" xmlns="" id="{DFF4DD97-32C0-4071-9677-5E7D216F747C}"/>
              </a:ext>
            </a:extLst>
          </p:cNvPr>
          <p:cNvSpPr/>
          <p:nvPr/>
        </p:nvSpPr>
        <p:spPr>
          <a:xfrm>
            <a:off x="4156683" y="3083223"/>
            <a:ext cx="933622" cy="587151"/>
          </a:xfrm>
          <a:custGeom>
            <a:avLst/>
            <a:gdLst>
              <a:gd name="connsiteX0" fmla="*/ 0 w 840117"/>
              <a:gd name="connsiteY0" fmla="*/ 0 h 501093"/>
              <a:gd name="connsiteX1" fmla="*/ 840117 w 840117"/>
              <a:gd name="connsiteY1" fmla="*/ 0 h 501093"/>
              <a:gd name="connsiteX2" fmla="*/ 527754 w 840117"/>
              <a:gd name="connsiteY2" fmla="*/ 501093 h 501093"/>
              <a:gd name="connsiteX3" fmla="*/ 311192 w 840117"/>
              <a:gd name="connsiteY3" fmla="*/ 501093 h 50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0117" h="501093">
                <a:moveTo>
                  <a:pt x="0" y="0"/>
                </a:moveTo>
                <a:lnTo>
                  <a:pt x="840117" y="0"/>
                </a:lnTo>
                <a:lnTo>
                  <a:pt x="527754" y="501093"/>
                </a:lnTo>
                <a:lnTo>
                  <a:pt x="311192" y="50109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5854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buClrTx/>
              <a:defRPr/>
            </a:pPr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068" name="Freeform: Shape 2067">
            <a:extLst>
              <a:ext uri="{FF2B5EF4-FFF2-40B4-BE49-F238E27FC236}">
                <a16:creationId xmlns:a16="http://schemas.microsoft.com/office/drawing/2014/main" xmlns="" id="{A0125211-D646-4CC1-907F-E2597E1D1A29}"/>
              </a:ext>
            </a:extLst>
          </p:cNvPr>
          <p:cNvSpPr/>
          <p:nvPr/>
        </p:nvSpPr>
        <p:spPr>
          <a:xfrm>
            <a:off x="4155900" y="2743895"/>
            <a:ext cx="282339" cy="481697"/>
          </a:xfrm>
          <a:custGeom>
            <a:avLst/>
            <a:gdLst>
              <a:gd name="connsiteX0" fmla="*/ 0 w 254062"/>
              <a:gd name="connsiteY0" fmla="*/ 0 h 411093"/>
              <a:gd name="connsiteX1" fmla="*/ 703 w 254062"/>
              <a:gd name="connsiteY1" fmla="*/ 304160 h 411093"/>
              <a:gd name="connsiteX2" fmla="*/ 126797 w 254062"/>
              <a:gd name="connsiteY2" fmla="*/ 411094 h 411093"/>
              <a:gd name="connsiteX3" fmla="*/ 254063 w 254062"/>
              <a:gd name="connsiteY3" fmla="*/ 325957 h 411093"/>
              <a:gd name="connsiteX4" fmla="*/ 254063 w 254062"/>
              <a:gd name="connsiteY4" fmla="*/ 70664 h 411093"/>
              <a:gd name="connsiteX5" fmla="*/ 0 w 254062"/>
              <a:gd name="connsiteY5" fmla="*/ 0 h 41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62" h="411093">
                <a:moveTo>
                  <a:pt x="0" y="0"/>
                </a:moveTo>
                <a:lnTo>
                  <a:pt x="703" y="304160"/>
                </a:lnTo>
                <a:cubicBezTo>
                  <a:pt x="703" y="304160"/>
                  <a:pt x="27364" y="411094"/>
                  <a:pt x="126797" y="411094"/>
                </a:cubicBezTo>
                <a:cubicBezTo>
                  <a:pt x="226231" y="411094"/>
                  <a:pt x="254063" y="325957"/>
                  <a:pt x="254063" y="325957"/>
                </a:cubicBezTo>
                <a:lnTo>
                  <a:pt x="254063" y="70664"/>
                </a:lnTo>
                <a:lnTo>
                  <a:pt x="0" y="0"/>
                </a:lnTo>
                <a:close/>
              </a:path>
            </a:pathLst>
          </a:custGeom>
          <a:solidFill>
            <a:srgbClr val="33506C"/>
          </a:solidFill>
          <a:ln w="5854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buClrTx/>
              <a:defRPr/>
            </a:pPr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069" name="Freeform: Shape 2068">
            <a:extLst>
              <a:ext uri="{FF2B5EF4-FFF2-40B4-BE49-F238E27FC236}">
                <a16:creationId xmlns:a16="http://schemas.microsoft.com/office/drawing/2014/main" xmlns="" id="{8DABED06-FAE0-4507-9077-1C8614110BE5}"/>
              </a:ext>
            </a:extLst>
          </p:cNvPr>
          <p:cNvSpPr/>
          <p:nvPr/>
        </p:nvSpPr>
        <p:spPr>
          <a:xfrm>
            <a:off x="4438304" y="2826626"/>
            <a:ext cx="371027" cy="472563"/>
          </a:xfrm>
          <a:custGeom>
            <a:avLst/>
            <a:gdLst>
              <a:gd name="connsiteX0" fmla="*/ 333867 w 333867"/>
              <a:gd name="connsiteY0" fmla="*/ 0 h 403300"/>
              <a:gd name="connsiteX1" fmla="*/ 333867 w 333867"/>
              <a:gd name="connsiteY1" fmla="*/ 274805 h 403300"/>
              <a:gd name="connsiteX2" fmla="*/ 166055 w 333867"/>
              <a:gd name="connsiteY2" fmla="*/ 403301 h 403300"/>
              <a:gd name="connsiteX3" fmla="*/ 0 w 333867"/>
              <a:gd name="connsiteY3" fmla="*/ 255410 h 403300"/>
              <a:gd name="connsiteX4" fmla="*/ 0 w 333867"/>
              <a:gd name="connsiteY4" fmla="*/ 117 h 403300"/>
              <a:gd name="connsiteX5" fmla="*/ 333867 w 333867"/>
              <a:gd name="connsiteY5" fmla="*/ 0 h 4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867" h="403300">
                <a:moveTo>
                  <a:pt x="333867" y="0"/>
                </a:moveTo>
                <a:lnTo>
                  <a:pt x="333867" y="274805"/>
                </a:lnTo>
                <a:cubicBezTo>
                  <a:pt x="333867" y="274805"/>
                  <a:pt x="289688" y="403301"/>
                  <a:pt x="166055" y="403301"/>
                </a:cubicBezTo>
                <a:cubicBezTo>
                  <a:pt x="42422" y="403301"/>
                  <a:pt x="0" y="255410"/>
                  <a:pt x="0" y="255410"/>
                </a:cubicBezTo>
                <a:lnTo>
                  <a:pt x="0" y="117"/>
                </a:lnTo>
                <a:lnTo>
                  <a:pt x="33386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5854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buClrTx/>
              <a:defRPr/>
            </a:pPr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070" name="Freeform: Shape 2069">
            <a:extLst>
              <a:ext uri="{FF2B5EF4-FFF2-40B4-BE49-F238E27FC236}">
                <a16:creationId xmlns:a16="http://schemas.microsoft.com/office/drawing/2014/main" xmlns="" id="{3C539FCE-4245-4444-AD59-0BBC422F0757}"/>
              </a:ext>
            </a:extLst>
          </p:cNvPr>
          <p:cNvSpPr/>
          <p:nvPr/>
        </p:nvSpPr>
        <p:spPr>
          <a:xfrm>
            <a:off x="4809267" y="2743895"/>
            <a:ext cx="281036" cy="481697"/>
          </a:xfrm>
          <a:custGeom>
            <a:avLst/>
            <a:gdLst>
              <a:gd name="connsiteX0" fmla="*/ 252890 w 252890"/>
              <a:gd name="connsiteY0" fmla="*/ 0 h 411093"/>
              <a:gd name="connsiteX1" fmla="*/ 252890 w 252890"/>
              <a:gd name="connsiteY1" fmla="*/ 304160 h 411093"/>
              <a:gd name="connsiteX2" fmla="*/ 137695 w 252890"/>
              <a:gd name="connsiteY2" fmla="*/ 411094 h 411093"/>
              <a:gd name="connsiteX3" fmla="*/ 0 w 252890"/>
              <a:gd name="connsiteY3" fmla="*/ 345352 h 411093"/>
              <a:gd name="connsiteX4" fmla="*/ 0 w 252890"/>
              <a:gd name="connsiteY4" fmla="*/ 70547 h 411093"/>
              <a:gd name="connsiteX5" fmla="*/ 252890 w 252890"/>
              <a:gd name="connsiteY5" fmla="*/ 0 h 41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890" h="411093">
                <a:moveTo>
                  <a:pt x="252890" y="0"/>
                </a:moveTo>
                <a:lnTo>
                  <a:pt x="252890" y="304160"/>
                </a:lnTo>
                <a:cubicBezTo>
                  <a:pt x="252890" y="304160"/>
                  <a:pt x="234727" y="411094"/>
                  <a:pt x="137695" y="411094"/>
                </a:cubicBezTo>
                <a:cubicBezTo>
                  <a:pt x="40664" y="411094"/>
                  <a:pt x="0" y="345352"/>
                  <a:pt x="0" y="345352"/>
                </a:cubicBezTo>
                <a:lnTo>
                  <a:pt x="0" y="70547"/>
                </a:lnTo>
                <a:lnTo>
                  <a:pt x="252890" y="0"/>
                </a:lnTo>
                <a:close/>
              </a:path>
            </a:pathLst>
          </a:custGeom>
          <a:solidFill>
            <a:srgbClr val="011E3A"/>
          </a:solidFill>
          <a:ln w="5854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buClrTx/>
              <a:defRPr/>
            </a:pPr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072" name="Freeform: Shape 2071">
            <a:extLst>
              <a:ext uri="{FF2B5EF4-FFF2-40B4-BE49-F238E27FC236}">
                <a16:creationId xmlns:a16="http://schemas.microsoft.com/office/drawing/2014/main" xmlns="" id="{2ED9A46B-13F5-4815-88C0-E8865ABC3A79}"/>
              </a:ext>
            </a:extLst>
          </p:cNvPr>
          <p:cNvSpPr/>
          <p:nvPr/>
        </p:nvSpPr>
        <p:spPr>
          <a:xfrm>
            <a:off x="4502510" y="3627749"/>
            <a:ext cx="247047" cy="221554"/>
          </a:xfrm>
          <a:custGeom>
            <a:avLst/>
            <a:gdLst>
              <a:gd name="connsiteX0" fmla="*/ 110508 w 222304"/>
              <a:gd name="connsiteY0" fmla="*/ 189082 h 189081"/>
              <a:gd name="connsiteX1" fmla="*/ 222305 w 222304"/>
              <a:gd name="connsiteY1" fmla="*/ 28008 h 189081"/>
              <a:gd name="connsiteX2" fmla="*/ 108926 w 222304"/>
              <a:gd name="connsiteY2" fmla="*/ 0 h 189081"/>
              <a:gd name="connsiteX3" fmla="*/ 0 w 222304"/>
              <a:gd name="connsiteY3" fmla="*/ 37148 h 189081"/>
              <a:gd name="connsiteX4" fmla="*/ 110508 w 222304"/>
              <a:gd name="connsiteY4" fmla="*/ 189082 h 18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304" h="189081">
                <a:moveTo>
                  <a:pt x="110508" y="189082"/>
                </a:moveTo>
                <a:lnTo>
                  <a:pt x="222305" y="28008"/>
                </a:lnTo>
                <a:cubicBezTo>
                  <a:pt x="222305" y="28008"/>
                  <a:pt x="214570" y="0"/>
                  <a:pt x="108926" y="0"/>
                </a:cubicBezTo>
                <a:cubicBezTo>
                  <a:pt x="3281" y="0"/>
                  <a:pt x="0" y="37148"/>
                  <a:pt x="0" y="37148"/>
                </a:cubicBezTo>
                <a:lnTo>
                  <a:pt x="110508" y="189082"/>
                </a:lnTo>
                <a:close/>
              </a:path>
            </a:pathLst>
          </a:custGeom>
          <a:solidFill>
            <a:srgbClr val="F87318"/>
          </a:solidFill>
          <a:ln w="5854" cap="flat">
            <a:noFill/>
            <a:prstDash val="solid"/>
            <a:miter/>
          </a:ln>
          <a:effectLst>
            <a:reflection blurRad="6350" stA="50000" endA="300" endPos="55000" dir="5400000" sy="-100000" algn="bl" rotWithShape="0"/>
          </a:effectLst>
        </p:spPr>
        <p:txBody>
          <a:bodyPr rtlCol="0" anchor="ctr"/>
          <a:lstStyle/>
          <a:p>
            <a:pPr defTabSz="685800">
              <a:buClrTx/>
              <a:defRPr/>
            </a:pPr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065" name="Freeform: Shape 2064">
            <a:extLst>
              <a:ext uri="{FF2B5EF4-FFF2-40B4-BE49-F238E27FC236}">
                <a16:creationId xmlns:a16="http://schemas.microsoft.com/office/drawing/2014/main" xmlns="" id="{4BF4604F-CC20-4678-B423-B8592C481ACF}"/>
              </a:ext>
            </a:extLst>
          </p:cNvPr>
          <p:cNvSpPr/>
          <p:nvPr/>
        </p:nvSpPr>
        <p:spPr>
          <a:xfrm>
            <a:off x="4155379" y="2653750"/>
            <a:ext cx="934923" cy="193697"/>
          </a:xfrm>
          <a:custGeom>
            <a:avLst/>
            <a:gdLst>
              <a:gd name="connsiteX0" fmla="*/ 841289 w 841289"/>
              <a:gd name="connsiteY0" fmla="*/ 76934 h 153867"/>
              <a:gd name="connsiteX1" fmla="*/ 420645 w 841289"/>
              <a:gd name="connsiteY1" fmla="*/ 153867 h 153867"/>
              <a:gd name="connsiteX2" fmla="*/ 0 w 841289"/>
              <a:gd name="connsiteY2" fmla="*/ 76934 h 153867"/>
              <a:gd name="connsiteX3" fmla="*/ 420645 w 841289"/>
              <a:gd name="connsiteY3" fmla="*/ 0 h 153867"/>
              <a:gd name="connsiteX4" fmla="*/ 841289 w 841289"/>
              <a:gd name="connsiteY4" fmla="*/ 76934 h 15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89" h="153867">
                <a:moveTo>
                  <a:pt x="841289" y="76934"/>
                </a:moveTo>
                <a:cubicBezTo>
                  <a:pt x="841289" y="119423"/>
                  <a:pt x="652960" y="153867"/>
                  <a:pt x="420645" y="153867"/>
                </a:cubicBezTo>
                <a:cubicBezTo>
                  <a:pt x="188329" y="153867"/>
                  <a:pt x="0" y="119423"/>
                  <a:pt x="0" y="76934"/>
                </a:cubicBezTo>
                <a:cubicBezTo>
                  <a:pt x="0" y="34444"/>
                  <a:pt x="188329" y="0"/>
                  <a:pt x="420645" y="0"/>
                </a:cubicBezTo>
                <a:cubicBezTo>
                  <a:pt x="652960" y="0"/>
                  <a:pt x="841289" y="34444"/>
                  <a:pt x="841289" y="76934"/>
                </a:cubicBezTo>
                <a:close/>
              </a:path>
            </a:pathLst>
          </a:custGeom>
          <a:solidFill>
            <a:srgbClr val="01182F"/>
          </a:solidFill>
          <a:ln w="5854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buClrTx/>
              <a:defRPr/>
            </a:pPr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066" name="Freeform: Shape 2065">
            <a:extLst>
              <a:ext uri="{FF2B5EF4-FFF2-40B4-BE49-F238E27FC236}">
                <a16:creationId xmlns:a16="http://schemas.microsoft.com/office/drawing/2014/main" xmlns="" id="{427DA231-5519-4C79-BF13-36563B44B405}"/>
              </a:ext>
            </a:extLst>
          </p:cNvPr>
          <p:cNvSpPr/>
          <p:nvPr/>
        </p:nvSpPr>
        <p:spPr>
          <a:xfrm>
            <a:off x="4477376" y="2706341"/>
            <a:ext cx="290933" cy="75110"/>
          </a:xfrm>
          <a:custGeom>
            <a:avLst/>
            <a:gdLst>
              <a:gd name="connsiteX0" fmla="*/ 261797 w 261796"/>
              <a:gd name="connsiteY0" fmla="*/ 32051 h 64101"/>
              <a:gd name="connsiteX1" fmla="*/ 130898 w 261796"/>
              <a:gd name="connsiteY1" fmla="*/ 64101 h 64101"/>
              <a:gd name="connsiteX2" fmla="*/ 0 w 261796"/>
              <a:gd name="connsiteY2" fmla="*/ 32051 h 64101"/>
              <a:gd name="connsiteX3" fmla="*/ 130898 w 261796"/>
              <a:gd name="connsiteY3" fmla="*/ 0 h 64101"/>
              <a:gd name="connsiteX4" fmla="*/ 261797 w 261796"/>
              <a:gd name="connsiteY4" fmla="*/ 32051 h 6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796" h="64101">
                <a:moveTo>
                  <a:pt x="261797" y="32051"/>
                </a:moveTo>
                <a:cubicBezTo>
                  <a:pt x="261797" y="49752"/>
                  <a:pt x="203192" y="64101"/>
                  <a:pt x="130898" y="64101"/>
                </a:cubicBezTo>
                <a:cubicBezTo>
                  <a:pt x="58605" y="64101"/>
                  <a:pt x="0" y="49752"/>
                  <a:pt x="0" y="32051"/>
                </a:cubicBezTo>
                <a:cubicBezTo>
                  <a:pt x="0" y="14350"/>
                  <a:pt x="58605" y="0"/>
                  <a:pt x="130898" y="0"/>
                </a:cubicBezTo>
                <a:cubicBezTo>
                  <a:pt x="203191" y="0"/>
                  <a:pt x="261797" y="14350"/>
                  <a:pt x="261797" y="32051"/>
                </a:cubicBezTo>
                <a:close/>
              </a:path>
            </a:pathLst>
          </a:custGeom>
          <a:solidFill>
            <a:srgbClr val="F87318"/>
          </a:solidFill>
          <a:ln w="5854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buClrTx/>
              <a:defRPr/>
            </a:pPr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xmlns="" id="{4C6EC08A-6166-4BA7-BFE9-6D7929A2CC7D}"/>
              </a:ext>
            </a:extLst>
          </p:cNvPr>
          <p:cNvSpPr/>
          <p:nvPr/>
        </p:nvSpPr>
        <p:spPr>
          <a:xfrm>
            <a:off x="1182421" y="2914593"/>
            <a:ext cx="29712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tr-TR" dirty="0">
                <a:latin typeface="Barlow" panose="020B0604020202020204" charset="-94"/>
              </a:rPr>
              <a:t>Her yıl 2 kez belirli bir senaryo doğrultusunda Veri Kurtarma </a:t>
            </a:r>
            <a:r>
              <a:rPr lang="tr-TR" dirty="0" smtClean="0">
                <a:latin typeface="Barlow" panose="020B0604020202020204" charset="-94"/>
              </a:rPr>
              <a:t>testleri yapıldı.</a:t>
            </a:r>
            <a:endParaRPr lang="tr-TR" dirty="0">
              <a:latin typeface="Barlow" panose="020B0604020202020204" charset="-94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xmlns="" id="{C3578746-B014-45C2-9536-3B5007BCB197}"/>
              </a:ext>
            </a:extLst>
          </p:cNvPr>
          <p:cNvSpPr/>
          <p:nvPr/>
        </p:nvSpPr>
        <p:spPr>
          <a:xfrm>
            <a:off x="1129961" y="1538504"/>
            <a:ext cx="29641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tr-TR" b="1" dirty="0">
                <a:latin typeface="Barlow" panose="020B0604020202020204" charset="-94"/>
              </a:rPr>
              <a:t>Hastanemizin acil durum ve afet </a:t>
            </a:r>
            <a:r>
              <a:rPr lang="tr-TR" b="1" dirty="0" smtClean="0">
                <a:latin typeface="Barlow" panose="020B0604020202020204" charset="-94"/>
              </a:rPr>
              <a:t>planları hazırlandı </a:t>
            </a:r>
            <a:r>
              <a:rPr lang="tr-TR" b="1" dirty="0">
                <a:latin typeface="Barlow" panose="020B0604020202020204" charset="-94"/>
              </a:rPr>
              <a:t>ve gerekli senaryolar ve tatbikatları gerçekleştirdik.</a:t>
            </a:r>
          </a:p>
          <a:p>
            <a:pPr defTabSz="685800">
              <a:buClrTx/>
              <a:defRPr/>
            </a:pPr>
            <a:endParaRPr lang="en-US" kern="1200" dirty="0">
              <a:solidFill>
                <a:prstClr val="black"/>
              </a:solidFill>
              <a:latin typeface="Barlow" panose="020B0604020202020204" charset="-94"/>
              <a:ea typeface="+mn-ea"/>
              <a:cs typeface="Calibri" pitchFamily="34" charset="0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xmlns="" id="{E52B71B5-B712-4A3F-8EF9-10F45E05CC1C}"/>
              </a:ext>
            </a:extLst>
          </p:cNvPr>
          <p:cNvSpPr/>
          <p:nvPr/>
        </p:nvSpPr>
        <p:spPr>
          <a:xfrm>
            <a:off x="5135592" y="2240181"/>
            <a:ext cx="29712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tr-TR" b="1" dirty="0">
                <a:latin typeface="Barlow" panose="020B0604020202020204" charset="-94"/>
              </a:rPr>
              <a:t>Yedek server için İl Sağlık </a:t>
            </a:r>
            <a:r>
              <a:rPr lang="tr-TR" b="1" dirty="0" smtClean="0">
                <a:latin typeface="Barlow" panose="020B0604020202020204" charset="-94"/>
              </a:rPr>
              <a:t>Müdürlüğümüzden </a:t>
            </a:r>
            <a:r>
              <a:rPr lang="tr-TR" b="1" dirty="0">
                <a:latin typeface="Barlow" panose="020B0604020202020204" charset="-94"/>
              </a:rPr>
              <a:t>destek alınarak yaşanacak sistem felaketleri için yedek bir plan oluşturuldu </a:t>
            </a:r>
            <a:r>
              <a:rPr lang="tr-TR" dirty="0">
                <a:latin typeface="Barlow" panose="020B0604020202020204" charset="-94"/>
              </a:rPr>
              <a:t>(Hastanemizde ikinci bir server olmadığı için İl Sağlık Müdürlüğün de bulunan yedek server kullanımı ile bir senaryo hazırlandı).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3" y="3010905"/>
            <a:ext cx="429374" cy="42937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8174337" y="2260667"/>
            <a:ext cx="595508" cy="59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1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 10"/>
          <p:cNvGrpSpPr/>
          <p:nvPr/>
        </p:nvGrpSpPr>
        <p:grpSpPr>
          <a:xfrm>
            <a:off x="353961" y="1166898"/>
            <a:ext cx="8568813" cy="3581593"/>
            <a:chOff x="353961" y="1166898"/>
            <a:chExt cx="8568813" cy="3581593"/>
          </a:xfrm>
        </p:grpSpPr>
        <p:sp>
          <p:nvSpPr>
            <p:cNvPr id="2058" name="Freeform: Shape 2057">
              <a:extLst>
                <a:ext uri="{FF2B5EF4-FFF2-40B4-BE49-F238E27FC236}">
                  <a16:creationId xmlns:a16="http://schemas.microsoft.com/office/drawing/2014/main" xmlns="" id="{2BB6D4E3-3F36-4A6C-92C6-5C8E590A32C8}"/>
                </a:ext>
              </a:extLst>
            </p:cNvPr>
            <p:cNvSpPr/>
            <p:nvPr/>
          </p:nvSpPr>
          <p:spPr>
            <a:xfrm>
              <a:off x="353961" y="1251049"/>
              <a:ext cx="4529573" cy="899335"/>
            </a:xfrm>
            <a:custGeom>
              <a:avLst/>
              <a:gdLst>
                <a:gd name="connsiteX0" fmla="*/ 4075394 w 4075925"/>
                <a:gd name="connsiteY0" fmla="*/ 0 h 822190"/>
                <a:gd name="connsiteX1" fmla="*/ 3941390 w 4075925"/>
                <a:gd name="connsiteY1" fmla="*/ 0 h 822190"/>
                <a:gd name="connsiteX2" fmla="*/ 3583851 w 4075925"/>
                <a:gd name="connsiteY2" fmla="*/ 0 h 822190"/>
                <a:gd name="connsiteX3" fmla="*/ 3068754 w 4075925"/>
                <a:gd name="connsiteY3" fmla="*/ 0 h 822190"/>
                <a:gd name="connsiteX4" fmla="*/ 2462191 w 4075925"/>
                <a:gd name="connsiteY4" fmla="*/ 0 h 822190"/>
                <a:gd name="connsiteX5" fmla="*/ 1830199 w 4075925"/>
                <a:gd name="connsiteY5" fmla="*/ 0 h 822190"/>
                <a:gd name="connsiteX6" fmla="*/ 1238871 w 4075925"/>
                <a:gd name="connsiteY6" fmla="*/ 0 h 822190"/>
                <a:gd name="connsiteX7" fmla="*/ 754242 w 4075925"/>
                <a:gd name="connsiteY7" fmla="*/ 0 h 822190"/>
                <a:gd name="connsiteX8" fmla="*/ 442347 w 4075925"/>
                <a:gd name="connsiteY8" fmla="*/ 0 h 822190"/>
                <a:gd name="connsiteX9" fmla="*/ 199 w 4075925"/>
                <a:gd name="connsiteY9" fmla="*/ 412441 h 822190"/>
                <a:gd name="connsiteX10" fmla="*/ 85980 w 4075925"/>
                <a:gd name="connsiteY10" fmla="*/ 684316 h 822190"/>
                <a:gd name="connsiteX11" fmla="*/ 395414 w 4075925"/>
                <a:gd name="connsiteY11" fmla="*/ 822187 h 822190"/>
                <a:gd name="connsiteX12" fmla="*/ 395414 w 4075925"/>
                <a:gd name="connsiteY12" fmla="*/ 759141 h 822190"/>
                <a:gd name="connsiteX13" fmla="*/ 53578 w 4075925"/>
                <a:gd name="connsiteY13" fmla="*/ 411094 h 822190"/>
                <a:gd name="connsiteX14" fmla="*/ 250921 w 4075925"/>
                <a:gd name="connsiteY14" fmla="*/ 100781 h 822190"/>
                <a:gd name="connsiteX15" fmla="*/ 448910 w 4075925"/>
                <a:gd name="connsiteY15" fmla="*/ 70606 h 822190"/>
                <a:gd name="connsiteX16" fmla="*/ 765902 w 4075925"/>
                <a:gd name="connsiteY16" fmla="*/ 70606 h 822190"/>
                <a:gd name="connsiteX17" fmla="*/ 1257386 w 4075925"/>
                <a:gd name="connsiteY17" fmla="*/ 70606 h 822190"/>
                <a:gd name="connsiteX18" fmla="*/ 1855570 w 4075925"/>
                <a:gd name="connsiteY18" fmla="*/ 70606 h 822190"/>
                <a:gd name="connsiteX19" fmla="*/ 2492660 w 4075925"/>
                <a:gd name="connsiteY19" fmla="*/ 70606 h 822190"/>
                <a:gd name="connsiteX20" fmla="*/ 3100921 w 4075925"/>
                <a:gd name="connsiteY20" fmla="*/ 70606 h 822190"/>
                <a:gd name="connsiteX21" fmla="*/ 3612562 w 4075925"/>
                <a:gd name="connsiteY21" fmla="*/ 70606 h 822190"/>
                <a:gd name="connsiteX22" fmla="*/ 3959847 w 4075925"/>
                <a:gd name="connsiteY22" fmla="*/ 70606 h 822190"/>
                <a:gd name="connsiteX23" fmla="*/ 4075922 w 4075925"/>
                <a:gd name="connsiteY23" fmla="*/ 70606 h 822190"/>
                <a:gd name="connsiteX24" fmla="*/ 4075394 w 407592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25" h="822190">
                  <a:moveTo>
                    <a:pt x="4075394" y="0"/>
                  </a:moveTo>
                  <a:cubicBezTo>
                    <a:pt x="4030746" y="0"/>
                    <a:pt x="3986097" y="0"/>
                    <a:pt x="3941390" y="0"/>
                  </a:cubicBezTo>
                  <a:cubicBezTo>
                    <a:pt x="3822210" y="0"/>
                    <a:pt x="3703031" y="0"/>
                    <a:pt x="3583851" y="0"/>
                  </a:cubicBezTo>
                  <a:cubicBezTo>
                    <a:pt x="3412171" y="0"/>
                    <a:pt x="3240433" y="0"/>
                    <a:pt x="3068754" y="0"/>
                  </a:cubicBezTo>
                  <a:cubicBezTo>
                    <a:pt x="2866546" y="0"/>
                    <a:pt x="2664398" y="0"/>
                    <a:pt x="2462191" y="0"/>
                  </a:cubicBezTo>
                  <a:cubicBezTo>
                    <a:pt x="2251547" y="0"/>
                    <a:pt x="2040902" y="0"/>
                    <a:pt x="1830199" y="0"/>
                  </a:cubicBezTo>
                  <a:cubicBezTo>
                    <a:pt x="1633089" y="0"/>
                    <a:pt x="1435980" y="0"/>
                    <a:pt x="1238871" y="0"/>
                  </a:cubicBezTo>
                  <a:cubicBezTo>
                    <a:pt x="1077328" y="0"/>
                    <a:pt x="915785" y="0"/>
                    <a:pt x="754242" y="0"/>
                  </a:cubicBezTo>
                  <a:cubicBezTo>
                    <a:pt x="650296" y="0"/>
                    <a:pt x="546351" y="0"/>
                    <a:pt x="442347" y="0"/>
                  </a:cubicBezTo>
                  <a:cubicBezTo>
                    <a:pt x="199476" y="0"/>
                    <a:pt x="5003" y="163008"/>
                    <a:pt x="199" y="412441"/>
                  </a:cubicBezTo>
                  <a:cubicBezTo>
                    <a:pt x="-622" y="454160"/>
                    <a:pt x="-2848" y="577090"/>
                    <a:pt x="85980" y="684316"/>
                  </a:cubicBezTo>
                  <a:cubicBezTo>
                    <a:pt x="202230" y="824590"/>
                    <a:pt x="395414" y="822187"/>
                    <a:pt x="395414" y="822187"/>
                  </a:cubicBezTo>
                  <a:lnTo>
                    <a:pt x="395414" y="759141"/>
                  </a:lnTo>
                  <a:cubicBezTo>
                    <a:pt x="395414" y="759141"/>
                    <a:pt x="53578" y="729785"/>
                    <a:pt x="53578" y="411094"/>
                  </a:cubicBezTo>
                  <a:cubicBezTo>
                    <a:pt x="53578" y="278379"/>
                    <a:pt x="128871" y="155215"/>
                    <a:pt x="250921" y="100781"/>
                  </a:cubicBezTo>
                  <a:cubicBezTo>
                    <a:pt x="314671" y="72363"/>
                    <a:pt x="380824" y="70606"/>
                    <a:pt x="448910" y="70606"/>
                  </a:cubicBezTo>
                  <a:cubicBezTo>
                    <a:pt x="554554" y="70606"/>
                    <a:pt x="660257" y="70606"/>
                    <a:pt x="765902" y="70606"/>
                  </a:cubicBezTo>
                  <a:cubicBezTo>
                    <a:pt x="929730" y="70606"/>
                    <a:pt x="1093558" y="70606"/>
                    <a:pt x="1257386" y="70606"/>
                  </a:cubicBezTo>
                  <a:cubicBezTo>
                    <a:pt x="1456781" y="70606"/>
                    <a:pt x="1656175" y="70606"/>
                    <a:pt x="1855570" y="70606"/>
                  </a:cubicBezTo>
                  <a:cubicBezTo>
                    <a:pt x="2067914" y="70606"/>
                    <a:pt x="2280316" y="70606"/>
                    <a:pt x="2492660" y="70606"/>
                  </a:cubicBezTo>
                  <a:cubicBezTo>
                    <a:pt x="2695394" y="70606"/>
                    <a:pt x="2898187" y="70606"/>
                    <a:pt x="3100921" y="70606"/>
                  </a:cubicBezTo>
                  <a:cubicBezTo>
                    <a:pt x="3271488" y="70606"/>
                    <a:pt x="3442054" y="70606"/>
                    <a:pt x="3612562" y="70606"/>
                  </a:cubicBezTo>
                  <a:cubicBezTo>
                    <a:pt x="3728343" y="70606"/>
                    <a:pt x="3844066" y="70606"/>
                    <a:pt x="3959847" y="70606"/>
                  </a:cubicBezTo>
                  <a:cubicBezTo>
                    <a:pt x="3998519" y="70606"/>
                    <a:pt x="4037250" y="70606"/>
                    <a:pt x="4075922" y="70606"/>
                  </a:cubicBezTo>
                  <a:cubicBezTo>
                    <a:pt x="4075980" y="70606"/>
                    <a:pt x="4075394" y="0"/>
                    <a:pt x="4075394" y="0"/>
                  </a:cubicBezTo>
                  <a:close/>
                </a:path>
              </a:pathLst>
            </a:custGeom>
            <a:solidFill>
              <a:schemeClr val="accent2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xmlns="" id="{ECAFBBBF-73B3-4EB3-A92F-EC9673EC3B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4874" y="1359173"/>
              <a:ext cx="693994" cy="6830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4" name="Freeform: Shape 2063">
              <a:extLst>
                <a:ext uri="{FF2B5EF4-FFF2-40B4-BE49-F238E27FC236}">
                  <a16:creationId xmlns:a16="http://schemas.microsoft.com/office/drawing/2014/main" xmlns="" id="{F727323D-A572-4F6E-8599-55BBD1B4B98C}"/>
                </a:ext>
              </a:extLst>
            </p:cNvPr>
            <p:cNvSpPr/>
            <p:nvPr/>
          </p:nvSpPr>
          <p:spPr>
            <a:xfrm>
              <a:off x="353961" y="2492437"/>
              <a:ext cx="4529573" cy="899335"/>
            </a:xfrm>
            <a:custGeom>
              <a:avLst/>
              <a:gdLst>
                <a:gd name="connsiteX0" fmla="*/ 4075394 w 4075925"/>
                <a:gd name="connsiteY0" fmla="*/ 0 h 822190"/>
                <a:gd name="connsiteX1" fmla="*/ 3941390 w 4075925"/>
                <a:gd name="connsiteY1" fmla="*/ 0 h 822190"/>
                <a:gd name="connsiteX2" fmla="*/ 3583851 w 4075925"/>
                <a:gd name="connsiteY2" fmla="*/ 0 h 822190"/>
                <a:gd name="connsiteX3" fmla="*/ 3068754 w 4075925"/>
                <a:gd name="connsiteY3" fmla="*/ 0 h 822190"/>
                <a:gd name="connsiteX4" fmla="*/ 2462191 w 4075925"/>
                <a:gd name="connsiteY4" fmla="*/ 0 h 822190"/>
                <a:gd name="connsiteX5" fmla="*/ 1830199 w 4075925"/>
                <a:gd name="connsiteY5" fmla="*/ 0 h 822190"/>
                <a:gd name="connsiteX6" fmla="*/ 1238871 w 4075925"/>
                <a:gd name="connsiteY6" fmla="*/ 0 h 822190"/>
                <a:gd name="connsiteX7" fmla="*/ 754242 w 4075925"/>
                <a:gd name="connsiteY7" fmla="*/ 0 h 822190"/>
                <a:gd name="connsiteX8" fmla="*/ 442347 w 4075925"/>
                <a:gd name="connsiteY8" fmla="*/ 0 h 822190"/>
                <a:gd name="connsiteX9" fmla="*/ 199 w 4075925"/>
                <a:gd name="connsiteY9" fmla="*/ 412441 h 822190"/>
                <a:gd name="connsiteX10" fmla="*/ 85980 w 4075925"/>
                <a:gd name="connsiteY10" fmla="*/ 684317 h 822190"/>
                <a:gd name="connsiteX11" fmla="*/ 395414 w 4075925"/>
                <a:gd name="connsiteY11" fmla="*/ 822187 h 822190"/>
                <a:gd name="connsiteX12" fmla="*/ 395414 w 4075925"/>
                <a:gd name="connsiteY12" fmla="*/ 759141 h 822190"/>
                <a:gd name="connsiteX13" fmla="*/ 53578 w 4075925"/>
                <a:gd name="connsiteY13" fmla="*/ 411094 h 822190"/>
                <a:gd name="connsiteX14" fmla="*/ 250921 w 4075925"/>
                <a:gd name="connsiteY14" fmla="*/ 100781 h 822190"/>
                <a:gd name="connsiteX15" fmla="*/ 448910 w 4075925"/>
                <a:gd name="connsiteY15" fmla="*/ 70606 h 822190"/>
                <a:gd name="connsiteX16" fmla="*/ 765902 w 4075925"/>
                <a:gd name="connsiteY16" fmla="*/ 70606 h 822190"/>
                <a:gd name="connsiteX17" fmla="*/ 1257386 w 4075925"/>
                <a:gd name="connsiteY17" fmla="*/ 70606 h 822190"/>
                <a:gd name="connsiteX18" fmla="*/ 1855570 w 4075925"/>
                <a:gd name="connsiteY18" fmla="*/ 70606 h 822190"/>
                <a:gd name="connsiteX19" fmla="*/ 2492660 w 4075925"/>
                <a:gd name="connsiteY19" fmla="*/ 70606 h 822190"/>
                <a:gd name="connsiteX20" fmla="*/ 3100921 w 4075925"/>
                <a:gd name="connsiteY20" fmla="*/ 70606 h 822190"/>
                <a:gd name="connsiteX21" fmla="*/ 3612562 w 4075925"/>
                <a:gd name="connsiteY21" fmla="*/ 70606 h 822190"/>
                <a:gd name="connsiteX22" fmla="*/ 3959847 w 4075925"/>
                <a:gd name="connsiteY22" fmla="*/ 70606 h 822190"/>
                <a:gd name="connsiteX23" fmla="*/ 4075922 w 4075925"/>
                <a:gd name="connsiteY23" fmla="*/ 70606 h 822190"/>
                <a:gd name="connsiteX24" fmla="*/ 4075394 w 407592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25" h="822190">
                  <a:moveTo>
                    <a:pt x="4075394" y="0"/>
                  </a:moveTo>
                  <a:cubicBezTo>
                    <a:pt x="4030746" y="0"/>
                    <a:pt x="3986097" y="0"/>
                    <a:pt x="3941390" y="0"/>
                  </a:cubicBezTo>
                  <a:cubicBezTo>
                    <a:pt x="3822210" y="0"/>
                    <a:pt x="3703031" y="0"/>
                    <a:pt x="3583851" y="0"/>
                  </a:cubicBezTo>
                  <a:cubicBezTo>
                    <a:pt x="3412171" y="0"/>
                    <a:pt x="3240433" y="0"/>
                    <a:pt x="3068754" y="0"/>
                  </a:cubicBezTo>
                  <a:cubicBezTo>
                    <a:pt x="2866546" y="0"/>
                    <a:pt x="2664398" y="0"/>
                    <a:pt x="2462191" y="0"/>
                  </a:cubicBezTo>
                  <a:cubicBezTo>
                    <a:pt x="2251547" y="0"/>
                    <a:pt x="2040902" y="0"/>
                    <a:pt x="1830199" y="0"/>
                  </a:cubicBezTo>
                  <a:cubicBezTo>
                    <a:pt x="1633089" y="0"/>
                    <a:pt x="1435980" y="0"/>
                    <a:pt x="1238871" y="0"/>
                  </a:cubicBezTo>
                  <a:cubicBezTo>
                    <a:pt x="1077328" y="0"/>
                    <a:pt x="915785" y="0"/>
                    <a:pt x="754242" y="0"/>
                  </a:cubicBezTo>
                  <a:cubicBezTo>
                    <a:pt x="650296" y="0"/>
                    <a:pt x="546351" y="0"/>
                    <a:pt x="442347" y="0"/>
                  </a:cubicBezTo>
                  <a:cubicBezTo>
                    <a:pt x="199476" y="0"/>
                    <a:pt x="5003" y="163008"/>
                    <a:pt x="199" y="412441"/>
                  </a:cubicBezTo>
                  <a:cubicBezTo>
                    <a:pt x="-622" y="454160"/>
                    <a:pt x="-2848" y="577090"/>
                    <a:pt x="85980" y="684317"/>
                  </a:cubicBezTo>
                  <a:cubicBezTo>
                    <a:pt x="202230" y="824590"/>
                    <a:pt x="395414" y="822187"/>
                    <a:pt x="395414" y="822187"/>
                  </a:cubicBezTo>
                  <a:lnTo>
                    <a:pt x="395414" y="759141"/>
                  </a:lnTo>
                  <a:cubicBezTo>
                    <a:pt x="395414" y="759141"/>
                    <a:pt x="53578" y="729785"/>
                    <a:pt x="53578" y="411094"/>
                  </a:cubicBezTo>
                  <a:cubicBezTo>
                    <a:pt x="53578" y="278379"/>
                    <a:pt x="128871" y="155215"/>
                    <a:pt x="250921" y="100781"/>
                  </a:cubicBezTo>
                  <a:cubicBezTo>
                    <a:pt x="314671" y="72363"/>
                    <a:pt x="380824" y="70606"/>
                    <a:pt x="448910" y="70606"/>
                  </a:cubicBezTo>
                  <a:cubicBezTo>
                    <a:pt x="554554" y="70606"/>
                    <a:pt x="660257" y="70606"/>
                    <a:pt x="765902" y="70606"/>
                  </a:cubicBezTo>
                  <a:cubicBezTo>
                    <a:pt x="929730" y="70606"/>
                    <a:pt x="1093558" y="70606"/>
                    <a:pt x="1257386" y="70606"/>
                  </a:cubicBezTo>
                  <a:cubicBezTo>
                    <a:pt x="1456781" y="70606"/>
                    <a:pt x="1656175" y="70606"/>
                    <a:pt x="1855570" y="70606"/>
                  </a:cubicBezTo>
                  <a:cubicBezTo>
                    <a:pt x="2067914" y="70606"/>
                    <a:pt x="2280316" y="70606"/>
                    <a:pt x="2492660" y="70606"/>
                  </a:cubicBezTo>
                  <a:cubicBezTo>
                    <a:pt x="2695394" y="70606"/>
                    <a:pt x="2898187" y="70606"/>
                    <a:pt x="3100921" y="70606"/>
                  </a:cubicBezTo>
                  <a:cubicBezTo>
                    <a:pt x="3271488" y="70606"/>
                    <a:pt x="3442054" y="70606"/>
                    <a:pt x="3612562" y="70606"/>
                  </a:cubicBezTo>
                  <a:cubicBezTo>
                    <a:pt x="3728343" y="70606"/>
                    <a:pt x="3844066" y="70606"/>
                    <a:pt x="3959847" y="70606"/>
                  </a:cubicBezTo>
                  <a:cubicBezTo>
                    <a:pt x="3998519" y="70606"/>
                    <a:pt x="4037250" y="70606"/>
                    <a:pt x="4075922" y="70606"/>
                  </a:cubicBezTo>
                  <a:cubicBezTo>
                    <a:pt x="4075980" y="70606"/>
                    <a:pt x="4075394" y="0"/>
                    <a:pt x="407539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xmlns="" id="{DB829B22-029D-4AB7-9443-6147CC90BA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4874" y="2600563"/>
              <a:ext cx="693994" cy="68308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7" name="Freeform: Shape 2066">
              <a:extLst>
                <a:ext uri="{FF2B5EF4-FFF2-40B4-BE49-F238E27FC236}">
                  <a16:creationId xmlns:a16="http://schemas.microsoft.com/office/drawing/2014/main" xmlns="" id="{9775C398-2145-4C77-992D-42B063DA684A}"/>
                </a:ext>
              </a:extLst>
            </p:cNvPr>
            <p:cNvSpPr/>
            <p:nvPr/>
          </p:nvSpPr>
          <p:spPr>
            <a:xfrm>
              <a:off x="353961" y="3716586"/>
              <a:ext cx="4529573" cy="899335"/>
            </a:xfrm>
            <a:custGeom>
              <a:avLst/>
              <a:gdLst>
                <a:gd name="connsiteX0" fmla="*/ 4075394 w 4075925"/>
                <a:gd name="connsiteY0" fmla="*/ 0 h 822190"/>
                <a:gd name="connsiteX1" fmla="*/ 3941390 w 4075925"/>
                <a:gd name="connsiteY1" fmla="*/ 0 h 822190"/>
                <a:gd name="connsiteX2" fmla="*/ 3583851 w 4075925"/>
                <a:gd name="connsiteY2" fmla="*/ 0 h 822190"/>
                <a:gd name="connsiteX3" fmla="*/ 3068753 w 4075925"/>
                <a:gd name="connsiteY3" fmla="*/ 0 h 822190"/>
                <a:gd name="connsiteX4" fmla="*/ 2462191 w 4075925"/>
                <a:gd name="connsiteY4" fmla="*/ 0 h 822190"/>
                <a:gd name="connsiteX5" fmla="*/ 1830199 w 4075925"/>
                <a:gd name="connsiteY5" fmla="*/ 0 h 822190"/>
                <a:gd name="connsiteX6" fmla="*/ 1238871 w 4075925"/>
                <a:gd name="connsiteY6" fmla="*/ 0 h 822190"/>
                <a:gd name="connsiteX7" fmla="*/ 754242 w 4075925"/>
                <a:gd name="connsiteY7" fmla="*/ 0 h 822190"/>
                <a:gd name="connsiteX8" fmla="*/ 442347 w 4075925"/>
                <a:gd name="connsiteY8" fmla="*/ 0 h 822190"/>
                <a:gd name="connsiteX9" fmla="*/ 199 w 4075925"/>
                <a:gd name="connsiteY9" fmla="*/ 412441 h 822190"/>
                <a:gd name="connsiteX10" fmla="*/ 85980 w 4075925"/>
                <a:gd name="connsiteY10" fmla="*/ 684317 h 822190"/>
                <a:gd name="connsiteX11" fmla="*/ 395414 w 4075925"/>
                <a:gd name="connsiteY11" fmla="*/ 822187 h 822190"/>
                <a:gd name="connsiteX12" fmla="*/ 395414 w 4075925"/>
                <a:gd name="connsiteY12" fmla="*/ 759141 h 822190"/>
                <a:gd name="connsiteX13" fmla="*/ 53578 w 4075925"/>
                <a:gd name="connsiteY13" fmla="*/ 411094 h 822190"/>
                <a:gd name="connsiteX14" fmla="*/ 250921 w 4075925"/>
                <a:gd name="connsiteY14" fmla="*/ 100781 h 822190"/>
                <a:gd name="connsiteX15" fmla="*/ 448910 w 4075925"/>
                <a:gd name="connsiteY15" fmla="*/ 70605 h 822190"/>
                <a:gd name="connsiteX16" fmla="*/ 765902 w 4075925"/>
                <a:gd name="connsiteY16" fmla="*/ 70605 h 822190"/>
                <a:gd name="connsiteX17" fmla="*/ 1257386 w 4075925"/>
                <a:gd name="connsiteY17" fmla="*/ 70605 h 822190"/>
                <a:gd name="connsiteX18" fmla="*/ 1855570 w 4075925"/>
                <a:gd name="connsiteY18" fmla="*/ 70605 h 822190"/>
                <a:gd name="connsiteX19" fmla="*/ 2492660 w 4075925"/>
                <a:gd name="connsiteY19" fmla="*/ 70605 h 822190"/>
                <a:gd name="connsiteX20" fmla="*/ 3100922 w 4075925"/>
                <a:gd name="connsiteY20" fmla="*/ 70605 h 822190"/>
                <a:gd name="connsiteX21" fmla="*/ 3612562 w 4075925"/>
                <a:gd name="connsiteY21" fmla="*/ 70605 h 822190"/>
                <a:gd name="connsiteX22" fmla="*/ 3959847 w 4075925"/>
                <a:gd name="connsiteY22" fmla="*/ 70605 h 822190"/>
                <a:gd name="connsiteX23" fmla="*/ 4075921 w 4075925"/>
                <a:gd name="connsiteY23" fmla="*/ 70605 h 822190"/>
                <a:gd name="connsiteX24" fmla="*/ 4075394 w 407592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25" h="822190">
                  <a:moveTo>
                    <a:pt x="4075394" y="0"/>
                  </a:moveTo>
                  <a:cubicBezTo>
                    <a:pt x="4030746" y="0"/>
                    <a:pt x="3986097" y="0"/>
                    <a:pt x="3941390" y="0"/>
                  </a:cubicBezTo>
                  <a:cubicBezTo>
                    <a:pt x="3822211" y="0"/>
                    <a:pt x="3703031" y="0"/>
                    <a:pt x="3583851" y="0"/>
                  </a:cubicBezTo>
                  <a:cubicBezTo>
                    <a:pt x="3412172" y="0"/>
                    <a:pt x="3240433" y="0"/>
                    <a:pt x="3068753" y="0"/>
                  </a:cubicBezTo>
                  <a:cubicBezTo>
                    <a:pt x="2866546" y="0"/>
                    <a:pt x="2664398" y="0"/>
                    <a:pt x="2462191" y="0"/>
                  </a:cubicBezTo>
                  <a:cubicBezTo>
                    <a:pt x="2251546" y="0"/>
                    <a:pt x="2040902" y="0"/>
                    <a:pt x="1830199" y="0"/>
                  </a:cubicBezTo>
                  <a:cubicBezTo>
                    <a:pt x="1633089" y="0"/>
                    <a:pt x="1435980" y="0"/>
                    <a:pt x="1238871" y="0"/>
                  </a:cubicBezTo>
                  <a:cubicBezTo>
                    <a:pt x="1077328" y="0"/>
                    <a:pt x="915785" y="0"/>
                    <a:pt x="754242" y="0"/>
                  </a:cubicBezTo>
                  <a:cubicBezTo>
                    <a:pt x="650296" y="0"/>
                    <a:pt x="546351" y="0"/>
                    <a:pt x="442347" y="0"/>
                  </a:cubicBezTo>
                  <a:cubicBezTo>
                    <a:pt x="199476" y="0"/>
                    <a:pt x="5003" y="163008"/>
                    <a:pt x="199" y="412441"/>
                  </a:cubicBezTo>
                  <a:cubicBezTo>
                    <a:pt x="-622" y="454160"/>
                    <a:pt x="-2848" y="577090"/>
                    <a:pt x="85980" y="684317"/>
                  </a:cubicBezTo>
                  <a:cubicBezTo>
                    <a:pt x="202230" y="824590"/>
                    <a:pt x="395414" y="822187"/>
                    <a:pt x="395414" y="822187"/>
                  </a:cubicBezTo>
                  <a:lnTo>
                    <a:pt x="395414" y="759141"/>
                  </a:lnTo>
                  <a:cubicBezTo>
                    <a:pt x="395414" y="759141"/>
                    <a:pt x="53578" y="729785"/>
                    <a:pt x="53578" y="411094"/>
                  </a:cubicBezTo>
                  <a:cubicBezTo>
                    <a:pt x="53578" y="278379"/>
                    <a:pt x="128871" y="155215"/>
                    <a:pt x="250921" y="100781"/>
                  </a:cubicBezTo>
                  <a:cubicBezTo>
                    <a:pt x="314671" y="72363"/>
                    <a:pt x="380824" y="70605"/>
                    <a:pt x="448910" y="70605"/>
                  </a:cubicBezTo>
                  <a:cubicBezTo>
                    <a:pt x="554554" y="70605"/>
                    <a:pt x="660257" y="70605"/>
                    <a:pt x="765902" y="70605"/>
                  </a:cubicBezTo>
                  <a:cubicBezTo>
                    <a:pt x="929730" y="70605"/>
                    <a:pt x="1093558" y="70605"/>
                    <a:pt x="1257386" y="70605"/>
                  </a:cubicBezTo>
                  <a:cubicBezTo>
                    <a:pt x="1456781" y="70605"/>
                    <a:pt x="1656175" y="70605"/>
                    <a:pt x="1855570" y="70605"/>
                  </a:cubicBezTo>
                  <a:cubicBezTo>
                    <a:pt x="2067914" y="70605"/>
                    <a:pt x="2280316" y="70605"/>
                    <a:pt x="2492660" y="70605"/>
                  </a:cubicBezTo>
                  <a:cubicBezTo>
                    <a:pt x="2695394" y="70605"/>
                    <a:pt x="2898187" y="70605"/>
                    <a:pt x="3100922" y="70605"/>
                  </a:cubicBezTo>
                  <a:cubicBezTo>
                    <a:pt x="3271488" y="70605"/>
                    <a:pt x="3442054" y="70605"/>
                    <a:pt x="3612562" y="70605"/>
                  </a:cubicBezTo>
                  <a:cubicBezTo>
                    <a:pt x="3728343" y="70605"/>
                    <a:pt x="3844066" y="70605"/>
                    <a:pt x="3959847" y="70605"/>
                  </a:cubicBezTo>
                  <a:cubicBezTo>
                    <a:pt x="3998519" y="70605"/>
                    <a:pt x="4037250" y="70605"/>
                    <a:pt x="4075921" y="70605"/>
                  </a:cubicBezTo>
                  <a:cubicBezTo>
                    <a:pt x="4075980" y="70605"/>
                    <a:pt x="4075394" y="0"/>
                    <a:pt x="4075394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xmlns="" id="{C11D56BF-566E-4C78-9195-0A5DDC94F9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5525" y="3824712"/>
              <a:ext cx="693994" cy="68308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35965E40-0F23-45DF-833F-3EDAC1A1E477}"/>
                </a:ext>
              </a:extLst>
            </p:cNvPr>
            <p:cNvSpPr/>
            <p:nvPr/>
          </p:nvSpPr>
          <p:spPr>
            <a:xfrm>
              <a:off x="4393201" y="1869596"/>
              <a:ext cx="4529573" cy="899335"/>
            </a:xfrm>
            <a:custGeom>
              <a:avLst/>
              <a:gdLst>
                <a:gd name="connsiteX0" fmla="*/ 531 w 4075925"/>
                <a:gd name="connsiteY0" fmla="*/ 0 h 822190"/>
                <a:gd name="connsiteX1" fmla="*/ 134536 w 4075925"/>
                <a:gd name="connsiteY1" fmla="*/ 0 h 822190"/>
                <a:gd name="connsiteX2" fmla="*/ 492074 w 4075925"/>
                <a:gd name="connsiteY2" fmla="*/ 0 h 822190"/>
                <a:gd name="connsiteX3" fmla="*/ 1007172 w 4075925"/>
                <a:gd name="connsiteY3" fmla="*/ 0 h 822190"/>
                <a:gd name="connsiteX4" fmla="*/ 1613735 w 4075925"/>
                <a:gd name="connsiteY4" fmla="*/ 0 h 822190"/>
                <a:gd name="connsiteX5" fmla="*/ 2245727 w 4075925"/>
                <a:gd name="connsiteY5" fmla="*/ 0 h 822190"/>
                <a:gd name="connsiteX6" fmla="*/ 2837055 w 4075925"/>
                <a:gd name="connsiteY6" fmla="*/ 0 h 822190"/>
                <a:gd name="connsiteX7" fmla="*/ 3321684 w 4075925"/>
                <a:gd name="connsiteY7" fmla="*/ 0 h 822190"/>
                <a:gd name="connsiteX8" fmla="*/ 3633578 w 4075925"/>
                <a:gd name="connsiteY8" fmla="*/ 0 h 822190"/>
                <a:gd name="connsiteX9" fmla="*/ 4075727 w 4075925"/>
                <a:gd name="connsiteY9" fmla="*/ 412441 h 822190"/>
                <a:gd name="connsiteX10" fmla="*/ 3989946 w 4075925"/>
                <a:gd name="connsiteY10" fmla="*/ 684316 h 822190"/>
                <a:gd name="connsiteX11" fmla="*/ 3680512 w 4075925"/>
                <a:gd name="connsiteY11" fmla="*/ 822187 h 822190"/>
                <a:gd name="connsiteX12" fmla="*/ 3680512 w 4075925"/>
                <a:gd name="connsiteY12" fmla="*/ 759141 h 822190"/>
                <a:gd name="connsiteX13" fmla="*/ 4022348 w 4075925"/>
                <a:gd name="connsiteY13" fmla="*/ 411094 h 822190"/>
                <a:gd name="connsiteX14" fmla="*/ 3825004 w 4075925"/>
                <a:gd name="connsiteY14" fmla="*/ 100781 h 822190"/>
                <a:gd name="connsiteX15" fmla="*/ 3627016 w 4075925"/>
                <a:gd name="connsiteY15" fmla="*/ 70605 h 822190"/>
                <a:gd name="connsiteX16" fmla="*/ 3310024 w 4075925"/>
                <a:gd name="connsiteY16" fmla="*/ 70605 h 822190"/>
                <a:gd name="connsiteX17" fmla="*/ 2818539 w 4075925"/>
                <a:gd name="connsiteY17" fmla="*/ 70605 h 822190"/>
                <a:gd name="connsiteX18" fmla="*/ 2220356 w 4075925"/>
                <a:gd name="connsiteY18" fmla="*/ 70605 h 822190"/>
                <a:gd name="connsiteX19" fmla="*/ 1583266 w 4075925"/>
                <a:gd name="connsiteY19" fmla="*/ 70605 h 822190"/>
                <a:gd name="connsiteX20" fmla="*/ 975004 w 4075925"/>
                <a:gd name="connsiteY20" fmla="*/ 70605 h 822190"/>
                <a:gd name="connsiteX21" fmla="*/ 463364 w 4075925"/>
                <a:gd name="connsiteY21" fmla="*/ 70605 h 822190"/>
                <a:gd name="connsiteX22" fmla="*/ 116078 w 4075925"/>
                <a:gd name="connsiteY22" fmla="*/ 70605 h 822190"/>
                <a:gd name="connsiteX23" fmla="*/ 4 w 4075925"/>
                <a:gd name="connsiteY23" fmla="*/ 70605 h 822190"/>
                <a:gd name="connsiteX24" fmla="*/ 531 w 407592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25" h="822190">
                  <a:moveTo>
                    <a:pt x="531" y="0"/>
                  </a:moveTo>
                  <a:cubicBezTo>
                    <a:pt x="45180" y="0"/>
                    <a:pt x="89828" y="0"/>
                    <a:pt x="134536" y="0"/>
                  </a:cubicBezTo>
                  <a:cubicBezTo>
                    <a:pt x="253715" y="0"/>
                    <a:pt x="372895" y="0"/>
                    <a:pt x="492074" y="0"/>
                  </a:cubicBezTo>
                  <a:cubicBezTo>
                    <a:pt x="663754" y="0"/>
                    <a:pt x="835492" y="0"/>
                    <a:pt x="1007172" y="0"/>
                  </a:cubicBezTo>
                  <a:cubicBezTo>
                    <a:pt x="1209379" y="0"/>
                    <a:pt x="1411527" y="0"/>
                    <a:pt x="1613735" y="0"/>
                  </a:cubicBezTo>
                  <a:cubicBezTo>
                    <a:pt x="1824379" y="0"/>
                    <a:pt x="2035024" y="0"/>
                    <a:pt x="2245727" y="0"/>
                  </a:cubicBezTo>
                  <a:cubicBezTo>
                    <a:pt x="2442836" y="0"/>
                    <a:pt x="2639946" y="0"/>
                    <a:pt x="2837055" y="0"/>
                  </a:cubicBezTo>
                  <a:cubicBezTo>
                    <a:pt x="2998598" y="0"/>
                    <a:pt x="3160141" y="0"/>
                    <a:pt x="3321684" y="0"/>
                  </a:cubicBezTo>
                  <a:cubicBezTo>
                    <a:pt x="3425629" y="0"/>
                    <a:pt x="3529574" y="0"/>
                    <a:pt x="3633578" y="0"/>
                  </a:cubicBezTo>
                  <a:cubicBezTo>
                    <a:pt x="3876450" y="0"/>
                    <a:pt x="4070922" y="163008"/>
                    <a:pt x="4075727" y="412441"/>
                  </a:cubicBezTo>
                  <a:cubicBezTo>
                    <a:pt x="4076547" y="454160"/>
                    <a:pt x="4078774" y="577090"/>
                    <a:pt x="3989946" y="684316"/>
                  </a:cubicBezTo>
                  <a:cubicBezTo>
                    <a:pt x="3873696" y="824590"/>
                    <a:pt x="3680512" y="822187"/>
                    <a:pt x="3680512" y="822187"/>
                  </a:cubicBezTo>
                  <a:lnTo>
                    <a:pt x="3680512" y="759141"/>
                  </a:lnTo>
                  <a:cubicBezTo>
                    <a:pt x="3680512" y="759141"/>
                    <a:pt x="4022348" y="729785"/>
                    <a:pt x="4022348" y="411094"/>
                  </a:cubicBezTo>
                  <a:cubicBezTo>
                    <a:pt x="4022348" y="278379"/>
                    <a:pt x="3947055" y="155215"/>
                    <a:pt x="3825004" y="100781"/>
                  </a:cubicBezTo>
                  <a:cubicBezTo>
                    <a:pt x="3761254" y="72363"/>
                    <a:pt x="3695102" y="70605"/>
                    <a:pt x="3627016" y="70605"/>
                  </a:cubicBezTo>
                  <a:cubicBezTo>
                    <a:pt x="3521372" y="70605"/>
                    <a:pt x="3415668" y="70605"/>
                    <a:pt x="3310024" y="70605"/>
                  </a:cubicBezTo>
                  <a:cubicBezTo>
                    <a:pt x="3146196" y="70605"/>
                    <a:pt x="2982368" y="70605"/>
                    <a:pt x="2818539" y="70605"/>
                  </a:cubicBezTo>
                  <a:cubicBezTo>
                    <a:pt x="2619145" y="70605"/>
                    <a:pt x="2419751" y="70605"/>
                    <a:pt x="2220356" y="70605"/>
                  </a:cubicBezTo>
                  <a:cubicBezTo>
                    <a:pt x="2008012" y="70605"/>
                    <a:pt x="1795610" y="70605"/>
                    <a:pt x="1583266" y="70605"/>
                  </a:cubicBezTo>
                  <a:cubicBezTo>
                    <a:pt x="1380532" y="70605"/>
                    <a:pt x="1177738" y="70605"/>
                    <a:pt x="975004" y="70605"/>
                  </a:cubicBezTo>
                  <a:cubicBezTo>
                    <a:pt x="804438" y="70605"/>
                    <a:pt x="633871" y="70605"/>
                    <a:pt x="463364" y="70605"/>
                  </a:cubicBezTo>
                  <a:cubicBezTo>
                    <a:pt x="347582" y="70605"/>
                    <a:pt x="231860" y="70605"/>
                    <a:pt x="116078" y="70605"/>
                  </a:cubicBezTo>
                  <a:cubicBezTo>
                    <a:pt x="77407" y="70605"/>
                    <a:pt x="38676" y="70605"/>
                    <a:pt x="4" y="70605"/>
                  </a:cubicBezTo>
                  <a:cubicBezTo>
                    <a:pt x="-55" y="70605"/>
                    <a:pt x="531" y="0"/>
                    <a:pt x="53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DF47B09B-A80B-4091-9FCA-00C3873B1279}"/>
                </a:ext>
              </a:extLst>
            </p:cNvPr>
            <p:cNvSpPr/>
            <p:nvPr/>
          </p:nvSpPr>
          <p:spPr>
            <a:xfrm>
              <a:off x="4391885" y="3102653"/>
              <a:ext cx="4529584" cy="899335"/>
            </a:xfrm>
            <a:custGeom>
              <a:avLst/>
              <a:gdLst>
                <a:gd name="connsiteX0" fmla="*/ 542 w 4075935"/>
                <a:gd name="connsiteY0" fmla="*/ 0 h 822190"/>
                <a:gd name="connsiteX1" fmla="*/ 134546 w 4075935"/>
                <a:gd name="connsiteY1" fmla="*/ 0 h 822190"/>
                <a:gd name="connsiteX2" fmla="*/ 492084 w 4075935"/>
                <a:gd name="connsiteY2" fmla="*/ 0 h 822190"/>
                <a:gd name="connsiteX3" fmla="*/ 1007182 w 4075935"/>
                <a:gd name="connsiteY3" fmla="*/ 0 h 822190"/>
                <a:gd name="connsiteX4" fmla="*/ 1613745 w 4075935"/>
                <a:gd name="connsiteY4" fmla="*/ 0 h 822190"/>
                <a:gd name="connsiteX5" fmla="*/ 2245737 w 4075935"/>
                <a:gd name="connsiteY5" fmla="*/ 0 h 822190"/>
                <a:gd name="connsiteX6" fmla="*/ 2837066 w 4075935"/>
                <a:gd name="connsiteY6" fmla="*/ 0 h 822190"/>
                <a:gd name="connsiteX7" fmla="*/ 3321694 w 4075935"/>
                <a:gd name="connsiteY7" fmla="*/ 0 h 822190"/>
                <a:gd name="connsiteX8" fmla="*/ 3633589 w 4075935"/>
                <a:gd name="connsiteY8" fmla="*/ 0 h 822190"/>
                <a:gd name="connsiteX9" fmla="*/ 4075737 w 4075935"/>
                <a:gd name="connsiteY9" fmla="*/ 412441 h 822190"/>
                <a:gd name="connsiteX10" fmla="*/ 3989956 w 4075935"/>
                <a:gd name="connsiteY10" fmla="*/ 684316 h 822190"/>
                <a:gd name="connsiteX11" fmla="*/ 3680522 w 4075935"/>
                <a:gd name="connsiteY11" fmla="*/ 822187 h 822190"/>
                <a:gd name="connsiteX12" fmla="*/ 3680522 w 4075935"/>
                <a:gd name="connsiteY12" fmla="*/ 759141 h 822190"/>
                <a:gd name="connsiteX13" fmla="*/ 4022358 w 4075935"/>
                <a:gd name="connsiteY13" fmla="*/ 411094 h 822190"/>
                <a:gd name="connsiteX14" fmla="*/ 3825015 w 4075935"/>
                <a:gd name="connsiteY14" fmla="*/ 100781 h 822190"/>
                <a:gd name="connsiteX15" fmla="*/ 3627026 w 4075935"/>
                <a:gd name="connsiteY15" fmla="*/ 70605 h 822190"/>
                <a:gd name="connsiteX16" fmla="*/ 3310034 w 4075935"/>
                <a:gd name="connsiteY16" fmla="*/ 70605 h 822190"/>
                <a:gd name="connsiteX17" fmla="*/ 2818550 w 4075935"/>
                <a:gd name="connsiteY17" fmla="*/ 70605 h 822190"/>
                <a:gd name="connsiteX18" fmla="*/ 2220366 w 4075935"/>
                <a:gd name="connsiteY18" fmla="*/ 70605 h 822190"/>
                <a:gd name="connsiteX19" fmla="*/ 1583276 w 4075935"/>
                <a:gd name="connsiteY19" fmla="*/ 70605 h 822190"/>
                <a:gd name="connsiteX20" fmla="*/ 975014 w 4075935"/>
                <a:gd name="connsiteY20" fmla="*/ 70605 h 822190"/>
                <a:gd name="connsiteX21" fmla="*/ 463374 w 4075935"/>
                <a:gd name="connsiteY21" fmla="*/ 70605 h 822190"/>
                <a:gd name="connsiteX22" fmla="*/ 116088 w 4075935"/>
                <a:gd name="connsiteY22" fmla="*/ 70605 h 822190"/>
                <a:gd name="connsiteX23" fmla="*/ 14 w 4075935"/>
                <a:gd name="connsiteY23" fmla="*/ 70605 h 822190"/>
                <a:gd name="connsiteX24" fmla="*/ 542 w 407593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35" h="822190">
                  <a:moveTo>
                    <a:pt x="542" y="0"/>
                  </a:moveTo>
                  <a:cubicBezTo>
                    <a:pt x="45190" y="0"/>
                    <a:pt x="89839" y="0"/>
                    <a:pt x="134546" y="0"/>
                  </a:cubicBezTo>
                  <a:cubicBezTo>
                    <a:pt x="253725" y="0"/>
                    <a:pt x="372905" y="0"/>
                    <a:pt x="492084" y="0"/>
                  </a:cubicBezTo>
                  <a:cubicBezTo>
                    <a:pt x="663764" y="0"/>
                    <a:pt x="835503" y="0"/>
                    <a:pt x="1007182" y="0"/>
                  </a:cubicBezTo>
                  <a:cubicBezTo>
                    <a:pt x="1209389" y="0"/>
                    <a:pt x="1411538" y="0"/>
                    <a:pt x="1613745" y="0"/>
                  </a:cubicBezTo>
                  <a:cubicBezTo>
                    <a:pt x="1824389" y="0"/>
                    <a:pt x="2035034" y="0"/>
                    <a:pt x="2245737" y="0"/>
                  </a:cubicBezTo>
                  <a:cubicBezTo>
                    <a:pt x="2442847" y="0"/>
                    <a:pt x="2639956" y="0"/>
                    <a:pt x="2837066" y="0"/>
                  </a:cubicBezTo>
                  <a:cubicBezTo>
                    <a:pt x="2998608" y="0"/>
                    <a:pt x="3160151" y="0"/>
                    <a:pt x="3321694" y="0"/>
                  </a:cubicBezTo>
                  <a:cubicBezTo>
                    <a:pt x="3425639" y="0"/>
                    <a:pt x="3529585" y="0"/>
                    <a:pt x="3633589" y="0"/>
                  </a:cubicBezTo>
                  <a:cubicBezTo>
                    <a:pt x="3876459" y="0"/>
                    <a:pt x="4070932" y="163008"/>
                    <a:pt x="4075737" y="412441"/>
                  </a:cubicBezTo>
                  <a:cubicBezTo>
                    <a:pt x="4076557" y="454160"/>
                    <a:pt x="4078784" y="577090"/>
                    <a:pt x="3989956" y="684316"/>
                  </a:cubicBezTo>
                  <a:cubicBezTo>
                    <a:pt x="3873706" y="824590"/>
                    <a:pt x="3680522" y="822187"/>
                    <a:pt x="3680522" y="822187"/>
                  </a:cubicBezTo>
                  <a:lnTo>
                    <a:pt x="3680522" y="759141"/>
                  </a:lnTo>
                  <a:cubicBezTo>
                    <a:pt x="3680522" y="759141"/>
                    <a:pt x="4022358" y="729785"/>
                    <a:pt x="4022358" y="411094"/>
                  </a:cubicBezTo>
                  <a:cubicBezTo>
                    <a:pt x="4022358" y="278379"/>
                    <a:pt x="3947065" y="155215"/>
                    <a:pt x="3825015" y="100781"/>
                  </a:cubicBezTo>
                  <a:cubicBezTo>
                    <a:pt x="3761265" y="72363"/>
                    <a:pt x="3695112" y="70605"/>
                    <a:pt x="3627026" y="70605"/>
                  </a:cubicBezTo>
                  <a:cubicBezTo>
                    <a:pt x="3521381" y="70605"/>
                    <a:pt x="3415679" y="70605"/>
                    <a:pt x="3310034" y="70605"/>
                  </a:cubicBezTo>
                  <a:cubicBezTo>
                    <a:pt x="3146206" y="70605"/>
                    <a:pt x="2982378" y="70605"/>
                    <a:pt x="2818550" y="70605"/>
                  </a:cubicBezTo>
                  <a:cubicBezTo>
                    <a:pt x="2619155" y="70605"/>
                    <a:pt x="2419760" y="70605"/>
                    <a:pt x="2220366" y="70605"/>
                  </a:cubicBezTo>
                  <a:cubicBezTo>
                    <a:pt x="2008022" y="70605"/>
                    <a:pt x="1795620" y="70605"/>
                    <a:pt x="1583276" y="70605"/>
                  </a:cubicBezTo>
                  <a:cubicBezTo>
                    <a:pt x="1380542" y="70605"/>
                    <a:pt x="1177749" y="70605"/>
                    <a:pt x="975014" y="70605"/>
                  </a:cubicBezTo>
                  <a:cubicBezTo>
                    <a:pt x="804448" y="70605"/>
                    <a:pt x="633881" y="70605"/>
                    <a:pt x="463374" y="70605"/>
                  </a:cubicBezTo>
                  <a:cubicBezTo>
                    <a:pt x="347592" y="70605"/>
                    <a:pt x="231870" y="70605"/>
                    <a:pt x="116088" y="70605"/>
                  </a:cubicBezTo>
                  <a:cubicBezTo>
                    <a:pt x="77417" y="70605"/>
                    <a:pt x="38686" y="70605"/>
                    <a:pt x="14" y="70605"/>
                  </a:cubicBezTo>
                  <a:cubicBezTo>
                    <a:pt x="-103" y="70605"/>
                    <a:pt x="542" y="0"/>
                    <a:pt x="542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xmlns="" id="{718AAD05-C8E4-4B07-B9F4-B0897C0F5D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17865" y="1977722"/>
              <a:ext cx="693994" cy="68308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xmlns="" id="{DB291E29-64F3-45B5-9F4C-DAC755DA45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17865" y="3210777"/>
              <a:ext cx="693994" cy="68308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3ED83FA4-6D3E-4B0B-8BFC-D45672959359}"/>
                </a:ext>
              </a:extLst>
            </p:cNvPr>
            <p:cNvSpPr/>
            <p:nvPr/>
          </p:nvSpPr>
          <p:spPr>
            <a:xfrm>
              <a:off x="4169888" y="1876582"/>
              <a:ext cx="282924" cy="460112"/>
            </a:xfrm>
            <a:custGeom>
              <a:avLst/>
              <a:gdLst>
                <a:gd name="connsiteX0" fmla="*/ 0 w 254589"/>
                <a:gd name="connsiteY0" fmla="*/ 0 h 420644"/>
                <a:gd name="connsiteX1" fmla="*/ 0 w 254589"/>
                <a:gd name="connsiteY1" fmla="*/ 338203 h 420644"/>
                <a:gd name="connsiteX2" fmla="*/ 254590 w 254589"/>
                <a:gd name="connsiteY2" fmla="*/ 420645 h 420644"/>
                <a:gd name="connsiteX3" fmla="*/ 254590 w 254589"/>
                <a:gd name="connsiteY3" fmla="*/ 74297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89" h="420644">
                  <a:moveTo>
                    <a:pt x="0" y="0"/>
                  </a:moveTo>
                  <a:lnTo>
                    <a:pt x="0" y="338203"/>
                  </a:lnTo>
                  <a:lnTo>
                    <a:pt x="254590" y="420645"/>
                  </a:lnTo>
                  <a:lnTo>
                    <a:pt x="254590" y="74297"/>
                  </a:lnTo>
                  <a:close/>
                </a:path>
              </a:pathLst>
            </a:custGeom>
            <a:solidFill>
              <a:srgbClr val="3276A6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4BD9AFCD-06D3-4760-AD37-E4B904A63CB9}"/>
                </a:ext>
              </a:extLst>
            </p:cNvPr>
            <p:cNvSpPr/>
            <p:nvPr/>
          </p:nvSpPr>
          <p:spPr>
            <a:xfrm>
              <a:off x="4452814" y="1955544"/>
              <a:ext cx="371090" cy="381152"/>
            </a:xfrm>
            <a:custGeom>
              <a:avLst/>
              <a:gdLst>
                <a:gd name="connsiteX0" fmla="*/ 333926 w 333925"/>
                <a:gd name="connsiteY0" fmla="*/ 0 h 348456"/>
                <a:gd name="connsiteX1" fmla="*/ 333926 w 333925"/>
                <a:gd name="connsiteY1" fmla="*/ 348457 h 348456"/>
                <a:gd name="connsiteX2" fmla="*/ 0 w 333925"/>
                <a:gd name="connsiteY2" fmla="*/ 348457 h 348456"/>
                <a:gd name="connsiteX3" fmla="*/ 0 w 333925"/>
                <a:gd name="connsiteY3" fmla="*/ 2109 h 34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25" h="348456">
                  <a:moveTo>
                    <a:pt x="333926" y="0"/>
                  </a:moveTo>
                  <a:lnTo>
                    <a:pt x="333926" y="348457"/>
                  </a:lnTo>
                  <a:lnTo>
                    <a:pt x="0" y="348457"/>
                  </a:lnTo>
                  <a:lnTo>
                    <a:pt x="0" y="210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AC9596D9-8781-41D2-B16D-E03D5A431F52}"/>
                </a:ext>
              </a:extLst>
            </p:cNvPr>
            <p:cNvSpPr/>
            <p:nvPr/>
          </p:nvSpPr>
          <p:spPr>
            <a:xfrm>
              <a:off x="4823906" y="1876582"/>
              <a:ext cx="280971" cy="460112"/>
            </a:xfrm>
            <a:custGeom>
              <a:avLst/>
              <a:gdLst>
                <a:gd name="connsiteX0" fmla="*/ 252832 w 252832"/>
                <a:gd name="connsiteY0" fmla="*/ 0 h 420644"/>
                <a:gd name="connsiteX1" fmla="*/ 252832 w 252832"/>
                <a:gd name="connsiteY1" fmla="*/ 333340 h 420644"/>
                <a:gd name="connsiteX2" fmla="*/ 0 w 252832"/>
                <a:gd name="connsiteY2" fmla="*/ 420645 h 420644"/>
                <a:gd name="connsiteX3" fmla="*/ 0 w 252832"/>
                <a:gd name="connsiteY3" fmla="*/ 72188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2" h="420644">
                  <a:moveTo>
                    <a:pt x="252832" y="0"/>
                  </a:moveTo>
                  <a:lnTo>
                    <a:pt x="252832" y="333340"/>
                  </a:lnTo>
                  <a:lnTo>
                    <a:pt x="0" y="420645"/>
                  </a:lnTo>
                  <a:lnTo>
                    <a:pt x="0" y="72188"/>
                  </a:lnTo>
                  <a:close/>
                </a:path>
              </a:pathLst>
            </a:custGeom>
            <a:solidFill>
              <a:srgbClr val="004474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99DBFDC9-D610-4975-9F59-16415E30E17E}"/>
                </a:ext>
              </a:extLst>
            </p:cNvPr>
            <p:cNvSpPr/>
            <p:nvPr/>
          </p:nvSpPr>
          <p:spPr>
            <a:xfrm>
              <a:off x="4170605" y="1785446"/>
              <a:ext cx="934923" cy="180817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00375D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A01E26D6-EC1C-4B8B-B7C2-0DF0C201863A}"/>
                </a:ext>
              </a:extLst>
            </p:cNvPr>
            <p:cNvSpPr/>
            <p:nvPr/>
          </p:nvSpPr>
          <p:spPr>
            <a:xfrm>
              <a:off x="4492601" y="1834541"/>
              <a:ext cx="290933" cy="70116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2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2"/>
                    <a:pt x="130898" y="64102"/>
                  </a:cubicBezTo>
                  <a:cubicBezTo>
                    <a:pt x="58605" y="64102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7A70F86-07A7-472E-9AE4-59BE0D814FBA}"/>
                </a:ext>
              </a:extLst>
            </p:cNvPr>
            <p:cNvSpPr/>
            <p:nvPr/>
          </p:nvSpPr>
          <p:spPr>
            <a:xfrm>
              <a:off x="4169922" y="3109641"/>
              <a:ext cx="282860" cy="460112"/>
            </a:xfrm>
            <a:custGeom>
              <a:avLst/>
              <a:gdLst>
                <a:gd name="connsiteX0" fmla="*/ 0 w 254531"/>
                <a:gd name="connsiteY0" fmla="*/ 0 h 420644"/>
                <a:gd name="connsiteX1" fmla="*/ 0 w 254531"/>
                <a:gd name="connsiteY1" fmla="*/ 338203 h 420644"/>
                <a:gd name="connsiteX2" fmla="*/ 254531 w 254531"/>
                <a:gd name="connsiteY2" fmla="*/ 420645 h 420644"/>
                <a:gd name="connsiteX3" fmla="*/ 254531 w 254531"/>
                <a:gd name="connsiteY3" fmla="*/ 74239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31" h="420644">
                  <a:moveTo>
                    <a:pt x="0" y="0"/>
                  </a:moveTo>
                  <a:lnTo>
                    <a:pt x="0" y="338203"/>
                  </a:lnTo>
                  <a:lnTo>
                    <a:pt x="254531" y="420645"/>
                  </a:lnTo>
                  <a:lnTo>
                    <a:pt x="254531" y="74239"/>
                  </a:lnTo>
                  <a:close/>
                </a:path>
              </a:pathLst>
            </a:custGeom>
            <a:solidFill>
              <a:srgbClr val="325F7F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1EDBA5F8-F1C2-4E14-815D-046C3BA1B777}"/>
                </a:ext>
              </a:extLst>
            </p:cNvPr>
            <p:cNvSpPr/>
            <p:nvPr/>
          </p:nvSpPr>
          <p:spPr>
            <a:xfrm>
              <a:off x="4452783" y="3188602"/>
              <a:ext cx="371090" cy="381152"/>
            </a:xfrm>
            <a:custGeom>
              <a:avLst/>
              <a:gdLst>
                <a:gd name="connsiteX0" fmla="*/ 333926 w 333925"/>
                <a:gd name="connsiteY0" fmla="*/ 0 h 348457"/>
                <a:gd name="connsiteX1" fmla="*/ 333926 w 333925"/>
                <a:gd name="connsiteY1" fmla="*/ 348457 h 348457"/>
                <a:gd name="connsiteX2" fmla="*/ 0 w 333925"/>
                <a:gd name="connsiteY2" fmla="*/ 348457 h 348457"/>
                <a:gd name="connsiteX3" fmla="*/ 0 w 333925"/>
                <a:gd name="connsiteY3" fmla="*/ 2051 h 34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25" h="348457">
                  <a:moveTo>
                    <a:pt x="333926" y="0"/>
                  </a:moveTo>
                  <a:lnTo>
                    <a:pt x="333926" y="348457"/>
                  </a:lnTo>
                  <a:lnTo>
                    <a:pt x="0" y="348457"/>
                  </a:lnTo>
                  <a:lnTo>
                    <a:pt x="0" y="205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4839CEC4-CA01-4939-8E82-EDD71CDAACFF}"/>
                </a:ext>
              </a:extLst>
            </p:cNvPr>
            <p:cNvSpPr/>
            <p:nvPr/>
          </p:nvSpPr>
          <p:spPr>
            <a:xfrm>
              <a:off x="4823873" y="3109641"/>
              <a:ext cx="280970" cy="460112"/>
            </a:xfrm>
            <a:custGeom>
              <a:avLst/>
              <a:gdLst>
                <a:gd name="connsiteX0" fmla="*/ 252832 w 252831"/>
                <a:gd name="connsiteY0" fmla="*/ 0 h 420644"/>
                <a:gd name="connsiteX1" fmla="*/ 252832 w 252831"/>
                <a:gd name="connsiteY1" fmla="*/ 333340 h 420644"/>
                <a:gd name="connsiteX2" fmla="*/ 0 w 252831"/>
                <a:gd name="connsiteY2" fmla="*/ 420645 h 420644"/>
                <a:gd name="connsiteX3" fmla="*/ 0 w 252831"/>
                <a:gd name="connsiteY3" fmla="*/ 72188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1" h="420644">
                  <a:moveTo>
                    <a:pt x="252832" y="0"/>
                  </a:moveTo>
                  <a:lnTo>
                    <a:pt x="252832" y="333340"/>
                  </a:lnTo>
                  <a:lnTo>
                    <a:pt x="0" y="420645"/>
                  </a:lnTo>
                  <a:lnTo>
                    <a:pt x="0" y="72188"/>
                  </a:lnTo>
                  <a:close/>
                </a:path>
              </a:pathLst>
            </a:custGeom>
            <a:solidFill>
              <a:srgbClr val="002D4D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C845C09-6AF8-4933-AD09-28DEECB1FB4B}"/>
                </a:ext>
              </a:extLst>
            </p:cNvPr>
            <p:cNvSpPr/>
            <p:nvPr/>
          </p:nvSpPr>
          <p:spPr>
            <a:xfrm>
              <a:off x="4170572" y="3018503"/>
              <a:ext cx="934923" cy="180817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00243E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BFA85721-CBAF-4101-BA7E-BAC6F12E4458}"/>
                </a:ext>
              </a:extLst>
            </p:cNvPr>
            <p:cNvSpPr/>
            <p:nvPr/>
          </p:nvSpPr>
          <p:spPr>
            <a:xfrm>
              <a:off x="4492570" y="3067596"/>
              <a:ext cx="290933" cy="70116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1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1"/>
                    <a:pt x="130898" y="64101"/>
                  </a:cubicBezTo>
                  <a:cubicBezTo>
                    <a:pt x="58605" y="64101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53" name="Freeform: Shape 2052">
              <a:extLst>
                <a:ext uri="{FF2B5EF4-FFF2-40B4-BE49-F238E27FC236}">
                  <a16:creationId xmlns:a16="http://schemas.microsoft.com/office/drawing/2014/main" xmlns="" id="{2FE558C4-239F-4898-8232-FCE63E9A6986}"/>
                </a:ext>
              </a:extLst>
            </p:cNvPr>
            <p:cNvSpPr/>
            <p:nvPr/>
          </p:nvSpPr>
          <p:spPr>
            <a:xfrm>
              <a:off x="4822604" y="1258035"/>
              <a:ext cx="282924" cy="460112"/>
            </a:xfrm>
            <a:custGeom>
              <a:avLst/>
              <a:gdLst>
                <a:gd name="connsiteX0" fmla="*/ 254590 w 254589"/>
                <a:gd name="connsiteY0" fmla="*/ 0 h 420644"/>
                <a:gd name="connsiteX1" fmla="*/ 254590 w 254589"/>
                <a:gd name="connsiteY1" fmla="*/ 338203 h 420644"/>
                <a:gd name="connsiteX2" fmla="*/ 0 w 254589"/>
                <a:gd name="connsiteY2" fmla="*/ 420644 h 420644"/>
                <a:gd name="connsiteX3" fmla="*/ 0 w 254589"/>
                <a:gd name="connsiteY3" fmla="*/ 74297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89" h="420644">
                  <a:moveTo>
                    <a:pt x="254590" y="0"/>
                  </a:moveTo>
                  <a:lnTo>
                    <a:pt x="254590" y="338203"/>
                  </a:lnTo>
                  <a:lnTo>
                    <a:pt x="0" y="420644"/>
                  </a:lnTo>
                  <a:lnTo>
                    <a:pt x="0" y="74297"/>
                  </a:lnTo>
                  <a:close/>
                </a:path>
              </a:pathLst>
            </a:custGeom>
            <a:solidFill>
              <a:srgbClr val="023B74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54" name="Freeform: Shape 2053">
              <a:extLst>
                <a:ext uri="{FF2B5EF4-FFF2-40B4-BE49-F238E27FC236}">
                  <a16:creationId xmlns:a16="http://schemas.microsoft.com/office/drawing/2014/main" xmlns="" id="{91464E64-16E2-4F2B-87AF-E01ABF5B5DA5}"/>
                </a:ext>
              </a:extLst>
            </p:cNvPr>
            <p:cNvSpPr/>
            <p:nvPr/>
          </p:nvSpPr>
          <p:spPr>
            <a:xfrm>
              <a:off x="4451515" y="1337061"/>
              <a:ext cx="371090" cy="381088"/>
            </a:xfrm>
            <a:custGeom>
              <a:avLst/>
              <a:gdLst>
                <a:gd name="connsiteX0" fmla="*/ 0 w 333925"/>
                <a:gd name="connsiteY0" fmla="*/ 0 h 348398"/>
                <a:gd name="connsiteX1" fmla="*/ 0 w 333925"/>
                <a:gd name="connsiteY1" fmla="*/ 348398 h 348398"/>
                <a:gd name="connsiteX2" fmla="*/ 333926 w 333925"/>
                <a:gd name="connsiteY2" fmla="*/ 348398 h 348398"/>
                <a:gd name="connsiteX3" fmla="*/ 333926 w 333925"/>
                <a:gd name="connsiteY3" fmla="*/ 2051 h 34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25" h="348398">
                  <a:moveTo>
                    <a:pt x="0" y="0"/>
                  </a:moveTo>
                  <a:lnTo>
                    <a:pt x="0" y="348398"/>
                  </a:lnTo>
                  <a:lnTo>
                    <a:pt x="333926" y="348398"/>
                  </a:lnTo>
                  <a:lnTo>
                    <a:pt x="333926" y="2051"/>
                  </a:lnTo>
                  <a:close/>
                </a:path>
              </a:pathLst>
            </a:custGeom>
            <a:solidFill>
              <a:schemeClr val="accent2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55" name="Freeform: Shape 2054">
              <a:extLst>
                <a:ext uri="{FF2B5EF4-FFF2-40B4-BE49-F238E27FC236}">
                  <a16:creationId xmlns:a16="http://schemas.microsoft.com/office/drawing/2014/main" xmlns="" id="{26806285-AD32-43D6-8089-954D2DE5E3CA}"/>
                </a:ext>
              </a:extLst>
            </p:cNvPr>
            <p:cNvSpPr/>
            <p:nvPr/>
          </p:nvSpPr>
          <p:spPr>
            <a:xfrm>
              <a:off x="4170538" y="1258035"/>
              <a:ext cx="280971" cy="460112"/>
            </a:xfrm>
            <a:custGeom>
              <a:avLst/>
              <a:gdLst>
                <a:gd name="connsiteX0" fmla="*/ 0 w 252832"/>
                <a:gd name="connsiteY0" fmla="*/ 0 h 420644"/>
                <a:gd name="connsiteX1" fmla="*/ 0 w 252832"/>
                <a:gd name="connsiteY1" fmla="*/ 333340 h 420644"/>
                <a:gd name="connsiteX2" fmla="*/ 252832 w 252832"/>
                <a:gd name="connsiteY2" fmla="*/ 420644 h 420644"/>
                <a:gd name="connsiteX3" fmla="*/ 252832 w 252832"/>
                <a:gd name="connsiteY3" fmla="*/ 72246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2" h="420644">
                  <a:moveTo>
                    <a:pt x="0" y="0"/>
                  </a:moveTo>
                  <a:lnTo>
                    <a:pt x="0" y="333340"/>
                  </a:lnTo>
                  <a:lnTo>
                    <a:pt x="252832" y="420644"/>
                  </a:lnTo>
                  <a:lnTo>
                    <a:pt x="252832" y="72246"/>
                  </a:lnTo>
                  <a:close/>
                </a:path>
              </a:pathLst>
            </a:custGeom>
            <a:solidFill>
              <a:srgbClr val="346DA6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56" name="Freeform: Shape 2055">
              <a:extLst>
                <a:ext uri="{FF2B5EF4-FFF2-40B4-BE49-F238E27FC236}">
                  <a16:creationId xmlns:a16="http://schemas.microsoft.com/office/drawing/2014/main" xmlns="" id="{0AA5C06A-5D6C-40C6-A1E7-6E6336337606}"/>
                </a:ext>
              </a:extLst>
            </p:cNvPr>
            <p:cNvSpPr/>
            <p:nvPr/>
          </p:nvSpPr>
          <p:spPr>
            <a:xfrm>
              <a:off x="4169888" y="1166898"/>
              <a:ext cx="934923" cy="180817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022F5D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57" name="Freeform: Shape 2056">
              <a:extLst>
                <a:ext uri="{FF2B5EF4-FFF2-40B4-BE49-F238E27FC236}">
                  <a16:creationId xmlns:a16="http://schemas.microsoft.com/office/drawing/2014/main" xmlns="" id="{76ECDC7F-D3AA-48D5-86DB-A9B9D7CA7805}"/>
                </a:ext>
              </a:extLst>
            </p:cNvPr>
            <p:cNvSpPr/>
            <p:nvPr/>
          </p:nvSpPr>
          <p:spPr>
            <a:xfrm>
              <a:off x="4491885" y="1215991"/>
              <a:ext cx="290933" cy="70116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1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1"/>
                    <a:pt x="130898" y="64101"/>
                  </a:cubicBezTo>
                  <a:cubicBezTo>
                    <a:pt x="58605" y="64101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59" name="Freeform: Shape 2058">
              <a:extLst>
                <a:ext uri="{FF2B5EF4-FFF2-40B4-BE49-F238E27FC236}">
                  <a16:creationId xmlns:a16="http://schemas.microsoft.com/office/drawing/2014/main" xmlns="" id="{E37F9B13-52F8-476E-B998-19E2DB64CCE9}"/>
                </a:ext>
              </a:extLst>
            </p:cNvPr>
            <p:cNvSpPr/>
            <p:nvPr/>
          </p:nvSpPr>
          <p:spPr>
            <a:xfrm>
              <a:off x="4822604" y="2499423"/>
              <a:ext cx="282924" cy="460112"/>
            </a:xfrm>
            <a:custGeom>
              <a:avLst/>
              <a:gdLst>
                <a:gd name="connsiteX0" fmla="*/ 254590 w 254589"/>
                <a:gd name="connsiteY0" fmla="*/ 0 h 420644"/>
                <a:gd name="connsiteX1" fmla="*/ 254590 w 254589"/>
                <a:gd name="connsiteY1" fmla="*/ 338203 h 420644"/>
                <a:gd name="connsiteX2" fmla="*/ 0 w 254589"/>
                <a:gd name="connsiteY2" fmla="*/ 420645 h 420644"/>
                <a:gd name="connsiteX3" fmla="*/ 0 w 254589"/>
                <a:gd name="connsiteY3" fmla="*/ 74297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89" h="420644">
                  <a:moveTo>
                    <a:pt x="254590" y="0"/>
                  </a:moveTo>
                  <a:lnTo>
                    <a:pt x="254590" y="338203"/>
                  </a:lnTo>
                  <a:lnTo>
                    <a:pt x="0" y="420645"/>
                  </a:lnTo>
                  <a:lnTo>
                    <a:pt x="0" y="74297"/>
                  </a:lnTo>
                  <a:close/>
                </a:path>
              </a:pathLst>
            </a:custGeom>
            <a:solidFill>
              <a:srgbClr val="022C57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0" name="Freeform: Shape 2059">
              <a:extLst>
                <a:ext uri="{FF2B5EF4-FFF2-40B4-BE49-F238E27FC236}">
                  <a16:creationId xmlns:a16="http://schemas.microsoft.com/office/drawing/2014/main" xmlns="" id="{11776F8E-D929-4CA5-B13B-C1F217BF37D3}"/>
                </a:ext>
              </a:extLst>
            </p:cNvPr>
            <p:cNvSpPr/>
            <p:nvPr/>
          </p:nvSpPr>
          <p:spPr>
            <a:xfrm>
              <a:off x="4451515" y="2578383"/>
              <a:ext cx="371090" cy="381152"/>
            </a:xfrm>
            <a:custGeom>
              <a:avLst/>
              <a:gdLst>
                <a:gd name="connsiteX0" fmla="*/ 0 w 333925"/>
                <a:gd name="connsiteY0" fmla="*/ 0 h 348456"/>
                <a:gd name="connsiteX1" fmla="*/ 0 w 333925"/>
                <a:gd name="connsiteY1" fmla="*/ 348457 h 348456"/>
                <a:gd name="connsiteX2" fmla="*/ 333926 w 333925"/>
                <a:gd name="connsiteY2" fmla="*/ 348457 h 348456"/>
                <a:gd name="connsiteX3" fmla="*/ 333926 w 333925"/>
                <a:gd name="connsiteY3" fmla="*/ 2109 h 34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25" h="348456">
                  <a:moveTo>
                    <a:pt x="0" y="0"/>
                  </a:moveTo>
                  <a:lnTo>
                    <a:pt x="0" y="348457"/>
                  </a:lnTo>
                  <a:lnTo>
                    <a:pt x="333926" y="348457"/>
                  </a:lnTo>
                  <a:lnTo>
                    <a:pt x="333926" y="210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1" name="Freeform: Shape 2060">
              <a:extLst>
                <a:ext uri="{FF2B5EF4-FFF2-40B4-BE49-F238E27FC236}">
                  <a16:creationId xmlns:a16="http://schemas.microsoft.com/office/drawing/2014/main" xmlns="" id="{6D33121E-0DBA-470C-A61F-145C37AAFF1D}"/>
                </a:ext>
              </a:extLst>
            </p:cNvPr>
            <p:cNvSpPr/>
            <p:nvPr/>
          </p:nvSpPr>
          <p:spPr>
            <a:xfrm>
              <a:off x="4170538" y="2499423"/>
              <a:ext cx="280971" cy="460112"/>
            </a:xfrm>
            <a:custGeom>
              <a:avLst/>
              <a:gdLst>
                <a:gd name="connsiteX0" fmla="*/ 0 w 252832"/>
                <a:gd name="connsiteY0" fmla="*/ 0 h 420644"/>
                <a:gd name="connsiteX1" fmla="*/ 0 w 252832"/>
                <a:gd name="connsiteY1" fmla="*/ 333340 h 420644"/>
                <a:gd name="connsiteX2" fmla="*/ 252832 w 252832"/>
                <a:gd name="connsiteY2" fmla="*/ 420645 h 420644"/>
                <a:gd name="connsiteX3" fmla="*/ 252832 w 252832"/>
                <a:gd name="connsiteY3" fmla="*/ 72188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2" h="420644">
                  <a:moveTo>
                    <a:pt x="0" y="0"/>
                  </a:moveTo>
                  <a:lnTo>
                    <a:pt x="0" y="333340"/>
                  </a:lnTo>
                  <a:lnTo>
                    <a:pt x="252832" y="420645"/>
                  </a:lnTo>
                  <a:lnTo>
                    <a:pt x="252832" y="72188"/>
                  </a:lnTo>
                  <a:close/>
                </a:path>
              </a:pathLst>
            </a:custGeom>
            <a:solidFill>
              <a:srgbClr val="345E89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2" name="Freeform: Shape 2061">
              <a:extLst>
                <a:ext uri="{FF2B5EF4-FFF2-40B4-BE49-F238E27FC236}">
                  <a16:creationId xmlns:a16="http://schemas.microsoft.com/office/drawing/2014/main" xmlns="" id="{A6C403F1-D811-4A21-BCC2-279A34CB6243}"/>
                </a:ext>
              </a:extLst>
            </p:cNvPr>
            <p:cNvSpPr/>
            <p:nvPr/>
          </p:nvSpPr>
          <p:spPr>
            <a:xfrm>
              <a:off x="4169888" y="2408286"/>
              <a:ext cx="934923" cy="180817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022346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3" name="Freeform: Shape 2062">
              <a:extLst>
                <a:ext uri="{FF2B5EF4-FFF2-40B4-BE49-F238E27FC236}">
                  <a16:creationId xmlns:a16="http://schemas.microsoft.com/office/drawing/2014/main" xmlns="" id="{2D3E4375-9FFF-41A2-AEB6-8DCE50F4AFF6}"/>
                </a:ext>
              </a:extLst>
            </p:cNvPr>
            <p:cNvSpPr/>
            <p:nvPr/>
          </p:nvSpPr>
          <p:spPr>
            <a:xfrm>
              <a:off x="4491886" y="2457382"/>
              <a:ext cx="290933" cy="70116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2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2"/>
                    <a:pt x="130898" y="64102"/>
                  </a:cubicBezTo>
                  <a:cubicBezTo>
                    <a:pt x="58605" y="64102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71" name="Freeform: Shape 2070">
              <a:extLst>
                <a:ext uri="{FF2B5EF4-FFF2-40B4-BE49-F238E27FC236}">
                  <a16:creationId xmlns:a16="http://schemas.microsoft.com/office/drawing/2014/main" xmlns="" id="{DFF4DD97-32C0-4071-9677-5E7D216F747C}"/>
                </a:ext>
              </a:extLst>
            </p:cNvPr>
            <p:cNvSpPr/>
            <p:nvPr/>
          </p:nvSpPr>
          <p:spPr>
            <a:xfrm>
              <a:off x="4171550" y="4033351"/>
              <a:ext cx="933622" cy="548109"/>
            </a:xfrm>
            <a:custGeom>
              <a:avLst/>
              <a:gdLst>
                <a:gd name="connsiteX0" fmla="*/ 0 w 840117"/>
                <a:gd name="connsiteY0" fmla="*/ 0 h 501093"/>
                <a:gd name="connsiteX1" fmla="*/ 840117 w 840117"/>
                <a:gd name="connsiteY1" fmla="*/ 0 h 501093"/>
                <a:gd name="connsiteX2" fmla="*/ 527754 w 840117"/>
                <a:gd name="connsiteY2" fmla="*/ 501093 h 501093"/>
                <a:gd name="connsiteX3" fmla="*/ 311192 w 840117"/>
                <a:gd name="connsiteY3" fmla="*/ 501093 h 50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117" h="501093">
                  <a:moveTo>
                    <a:pt x="0" y="0"/>
                  </a:moveTo>
                  <a:lnTo>
                    <a:pt x="840117" y="0"/>
                  </a:lnTo>
                  <a:lnTo>
                    <a:pt x="527754" y="501093"/>
                  </a:lnTo>
                  <a:lnTo>
                    <a:pt x="311192" y="5010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8" name="Freeform: Shape 2067">
              <a:extLst>
                <a:ext uri="{FF2B5EF4-FFF2-40B4-BE49-F238E27FC236}">
                  <a16:creationId xmlns:a16="http://schemas.microsoft.com/office/drawing/2014/main" xmlns="" id="{A0125211-D646-4CC1-907F-E2597E1D1A29}"/>
                </a:ext>
              </a:extLst>
            </p:cNvPr>
            <p:cNvSpPr/>
            <p:nvPr/>
          </p:nvSpPr>
          <p:spPr>
            <a:xfrm>
              <a:off x="4170767" y="3716586"/>
              <a:ext cx="282339" cy="449667"/>
            </a:xfrm>
            <a:custGeom>
              <a:avLst/>
              <a:gdLst>
                <a:gd name="connsiteX0" fmla="*/ 0 w 254062"/>
                <a:gd name="connsiteY0" fmla="*/ 0 h 411093"/>
                <a:gd name="connsiteX1" fmla="*/ 703 w 254062"/>
                <a:gd name="connsiteY1" fmla="*/ 304160 h 411093"/>
                <a:gd name="connsiteX2" fmla="*/ 126797 w 254062"/>
                <a:gd name="connsiteY2" fmla="*/ 411094 h 411093"/>
                <a:gd name="connsiteX3" fmla="*/ 254063 w 254062"/>
                <a:gd name="connsiteY3" fmla="*/ 325957 h 411093"/>
                <a:gd name="connsiteX4" fmla="*/ 254063 w 254062"/>
                <a:gd name="connsiteY4" fmla="*/ 70664 h 411093"/>
                <a:gd name="connsiteX5" fmla="*/ 0 w 254062"/>
                <a:gd name="connsiteY5" fmla="*/ 0 h 41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62" h="411093">
                  <a:moveTo>
                    <a:pt x="0" y="0"/>
                  </a:moveTo>
                  <a:lnTo>
                    <a:pt x="703" y="304160"/>
                  </a:lnTo>
                  <a:cubicBezTo>
                    <a:pt x="703" y="304160"/>
                    <a:pt x="27364" y="411094"/>
                    <a:pt x="126797" y="411094"/>
                  </a:cubicBezTo>
                  <a:cubicBezTo>
                    <a:pt x="226231" y="411094"/>
                    <a:pt x="254063" y="325957"/>
                    <a:pt x="254063" y="325957"/>
                  </a:cubicBezTo>
                  <a:lnTo>
                    <a:pt x="254063" y="70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506C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9" name="Freeform: Shape 2068">
              <a:extLst>
                <a:ext uri="{FF2B5EF4-FFF2-40B4-BE49-F238E27FC236}">
                  <a16:creationId xmlns:a16="http://schemas.microsoft.com/office/drawing/2014/main" xmlns="" id="{8DABED06-FAE0-4507-9077-1C8614110BE5}"/>
                </a:ext>
              </a:extLst>
            </p:cNvPr>
            <p:cNvSpPr/>
            <p:nvPr/>
          </p:nvSpPr>
          <p:spPr>
            <a:xfrm>
              <a:off x="4453171" y="3793816"/>
              <a:ext cx="371027" cy="441141"/>
            </a:xfrm>
            <a:custGeom>
              <a:avLst/>
              <a:gdLst>
                <a:gd name="connsiteX0" fmla="*/ 333867 w 333867"/>
                <a:gd name="connsiteY0" fmla="*/ 0 h 403300"/>
                <a:gd name="connsiteX1" fmla="*/ 333867 w 333867"/>
                <a:gd name="connsiteY1" fmla="*/ 274805 h 403300"/>
                <a:gd name="connsiteX2" fmla="*/ 166055 w 333867"/>
                <a:gd name="connsiteY2" fmla="*/ 403301 h 403300"/>
                <a:gd name="connsiteX3" fmla="*/ 0 w 333867"/>
                <a:gd name="connsiteY3" fmla="*/ 255410 h 403300"/>
                <a:gd name="connsiteX4" fmla="*/ 0 w 333867"/>
                <a:gd name="connsiteY4" fmla="*/ 117 h 403300"/>
                <a:gd name="connsiteX5" fmla="*/ 333867 w 333867"/>
                <a:gd name="connsiteY5" fmla="*/ 0 h 4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867" h="403300">
                  <a:moveTo>
                    <a:pt x="333867" y="0"/>
                  </a:moveTo>
                  <a:lnTo>
                    <a:pt x="333867" y="274805"/>
                  </a:lnTo>
                  <a:cubicBezTo>
                    <a:pt x="333867" y="274805"/>
                    <a:pt x="289688" y="403301"/>
                    <a:pt x="166055" y="403301"/>
                  </a:cubicBezTo>
                  <a:cubicBezTo>
                    <a:pt x="42422" y="403301"/>
                    <a:pt x="0" y="255410"/>
                    <a:pt x="0" y="255410"/>
                  </a:cubicBezTo>
                  <a:lnTo>
                    <a:pt x="0" y="117"/>
                  </a:lnTo>
                  <a:lnTo>
                    <a:pt x="333867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70" name="Freeform: Shape 2069">
              <a:extLst>
                <a:ext uri="{FF2B5EF4-FFF2-40B4-BE49-F238E27FC236}">
                  <a16:creationId xmlns:a16="http://schemas.microsoft.com/office/drawing/2014/main" xmlns="" id="{3C539FCE-4245-4444-AD59-0BBC422F0757}"/>
                </a:ext>
              </a:extLst>
            </p:cNvPr>
            <p:cNvSpPr/>
            <p:nvPr/>
          </p:nvSpPr>
          <p:spPr>
            <a:xfrm>
              <a:off x="4824135" y="3716586"/>
              <a:ext cx="281036" cy="449667"/>
            </a:xfrm>
            <a:custGeom>
              <a:avLst/>
              <a:gdLst>
                <a:gd name="connsiteX0" fmla="*/ 252890 w 252890"/>
                <a:gd name="connsiteY0" fmla="*/ 0 h 411093"/>
                <a:gd name="connsiteX1" fmla="*/ 252890 w 252890"/>
                <a:gd name="connsiteY1" fmla="*/ 304160 h 411093"/>
                <a:gd name="connsiteX2" fmla="*/ 137695 w 252890"/>
                <a:gd name="connsiteY2" fmla="*/ 411094 h 411093"/>
                <a:gd name="connsiteX3" fmla="*/ 0 w 252890"/>
                <a:gd name="connsiteY3" fmla="*/ 345352 h 411093"/>
                <a:gd name="connsiteX4" fmla="*/ 0 w 252890"/>
                <a:gd name="connsiteY4" fmla="*/ 70547 h 411093"/>
                <a:gd name="connsiteX5" fmla="*/ 252890 w 252890"/>
                <a:gd name="connsiteY5" fmla="*/ 0 h 41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890" h="411093">
                  <a:moveTo>
                    <a:pt x="252890" y="0"/>
                  </a:moveTo>
                  <a:lnTo>
                    <a:pt x="252890" y="304160"/>
                  </a:lnTo>
                  <a:cubicBezTo>
                    <a:pt x="252890" y="304160"/>
                    <a:pt x="234727" y="411094"/>
                    <a:pt x="137695" y="411094"/>
                  </a:cubicBezTo>
                  <a:cubicBezTo>
                    <a:pt x="40664" y="411094"/>
                    <a:pt x="0" y="345352"/>
                    <a:pt x="0" y="345352"/>
                  </a:cubicBezTo>
                  <a:lnTo>
                    <a:pt x="0" y="70547"/>
                  </a:lnTo>
                  <a:lnTo>
                    <a:pt x="252890" y="0"/>
                  </a:lnTo>
                  <a:close/>
                </a:path>
              </a:pathLst>
            </a:custGeom>
            <a:solidFill>
              <a:srgbClr val="011E3A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72" name="Freeform: Shape 2071">
              <a:extLst>
                <a:ext uri="{FF2B5EF4-FFF2-40B4-BE49-F238E27FC236}">
                  <a16:creationId xmlns:a16="http://schemas.microsoft.com/office/drawing/2014/main" xmlns="" id="{2ED9A46B-13F5-4815-88C0-E8865ABC3A79}"/>
                </a:ext>
              </a:extLst>
            </p:cNvPr>
            <p:cNvSpPr/>
            <p:nvPr/>
          </p:nvSpPr>
          <p:spPr>
            <a:xfrm>
              <a:off x="4517377" y="4541669"/>
              <a:ext cx="247047" cy="206822"/>
            </a:xfrm>
            <a:custGeom>
              <a:avLst/>
              <a:gdLst>
                <a:gd name="connsiteX0" fmla="*/ 110508 w 222304"/>
                <a:gd name="connsiteY0" fmla="*/ 189082 h 189081"/>
                <a:gd name="connsiteX1" fmla="*/ 222305 w 222304"/>
                <a:gd name="connsiteY1" fmla="*/ 28008 h 189081"/>
                <a:gd name="connsiteX2" fmla="*/ 108926 w 222304"/>
                <a:gd name="connsiteY2" fmla="*/ 0 h 189081"/>
                <a:gd name="connsiteX3" fmla="*/ 0 w 222304"/>
                <a:gd name="connsiteY3" fmla="*/ 37148 h 189081"/>
                <a:gd name="connsiteX4" fmla="*/ 110508 w 222304"/>
                <a:gd name="connsiteY4" fmla="*/ 189082 h 18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04" h="189081">
                  <a:moveTo>
                    <a:pt x="110508" y="189082"/>
                  </a:moveTo>
                  <a:lnTo>
                    <a:pt x="222305" y="28008"/>
                  </a:lnTo>
                  <a:cubicBezTo>
                    <a:pt x="222305" y="28008"/>
                    <a:pt x="214570" y="0"/>
                    <a:pt x="108926" y="0"/>
                  </a:cubicBezTo>
                  <a:cubicBezTo>
                    <a:pt x="3281" y="0"/>
                    <a:pt x="0" y="37148"/>
                    <a:pt x="0" y="37148"/>
                  </a:cubicBezTo>
                  <a:lnTo>
                    <a:pt x="110508" y="189082"/>
                  </a:ln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  <a:effectLst>
              <a:reflection blurRad="6350" stA="50000" endA="300" endPos="55000" dir="5400000" sy="-100000" algn="bl" rotWithShape="0"/>
            </a:effectLst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5" name="Freeform: Shape 2064">
              <a:extLst>
                <a:ext uri="{FF2B5EF4-FFF2-40B4-BE49-F238E27FC236}">
                  <a16:creationId xmlns:a16="http://schemas.microsoft.com/office/drawing/2014/main" xmlns="" id="{4BF4604F-CC20-4678-B423-B8592C481ACF}"/>
                </a:ext>
              </a:extLst>
            </p:cNvPr>
            <p:cNvSpPr/>
            <p:nvPr/>
          </p:nvSpPr>
          <p:spPr>
            <a:xfrm>
              <a:off x="4170247" y="3632435"/>
              <a:ext cx="934923" cy="180817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01182F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6" name="Freeform: Shape 2065">
              <a:extLst>
                <a:ext uri="{FF2B5EF4-FFF2-40B4-BE49-F238E27FC236}">
                  <a16:creationId xmlns:a16="http://schemas.microsoft.com/office/drawing/2014/main" xmlns="" id="{427DA231-5519-4C79-BF13-36563B44B405}"/>
                </a:ext>
              </a:extLst>
            </p:cNvPr>
            <p:cNvSpPr/>
            <p:nvPr/>
          </p:nvSpPr>
          <p:spPr>
            <a:xfrm>
              <a:off x="4492244" y="3681529"/>
              <a:ext cx="290933" cy="70116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1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1"/>
                    <a:pt x="130898" y="64101"/>
                  </a:cubicBezTo>
                  <a:cubicBezTo>
                    <a:pt x="58605" y="64101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xmlns="" id="{589D2B9B-DC04-4006-8998-40C76DCA0ACC}"/>
                </a:ext>
              </a:extLst>
            </p:cNvPr>
            <p:cNvSpPr/>
            <p:nvPr/>
          </p:nvSpPr>
          <p:spPr>
            <a:xfrm>
              <a:off x="5126073" y="1954278"/>
              <a:ext cx="297124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chemeClr val="accent2"/>
                </a:buClr>
              </a:pPr>
              <a:r>
                <a:rPr lang="tr-TR" sz="1200" dirty="0">
                  <a:latin typeface="Barlow" panose="020B0604020202020204" charset="-94"/>
                </a:rPr>
                <a:t>Acil durum bilgisayarları kesintisiz güç kaynağına  bağlı ve bir yazıcıya sahiptir. 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xmlns="" id="{4C6EC08A-6166-4BA7-BFE9-6D7929A2CC7D}"/>
                </a:ext>
              </a:extLst>
            </p:cNvPr>
            <p:cNvSpPr/>
            <p:nvPr/>
          </p:nvSpPr>
          <p:spPr>
            <a:xfrm>
              <a:off x="5163609" y="3218189"/>
              <a:ext cx="287632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chemeClr val="accent2"/>
                </a:buClr>
              </a:pPr>
              <a:r>
                <a:rPr lang="tr-TR" sz="1200" b="1" dirty="0">
                  <a:latin typeface="Barlow" panose="020B0604020202020204" charset="-94"/>
                </a:rPr>
                <a:t>Yatan hastaların tanı, </a:t>
              </a:r>
              <a:r>
                <a:rPr lang="tr-TR" sz="1200" b="1" dirty="0" err="1">
                  <a:latin typeface="Barlow" panose="020B0604020202020204" charset="-94"/>
                </a:rPr>
                <a:t>vital</a:t>
              </a:r>
              <a:r>
                <a:rPr lang="tr-TR" sz="1200" b="1" dirty="0">
                  <a:latin typeface="Barlow" panose="020B0604020202020204" charset="-94"/>
                </a:rPr>
                <a:t> bulguları, </a:t>
              </a:r>
              <a:r>
                <a:rPr lang="tr-TR" sz="1200" b="1" dirty="0" err="1">
                  <a:latin typeface="Barlow" panose="020B0604020202020204" charset="-94"/>
                </a:rPr>
                <a:t>order</a:t>
              </a:r>
              <a:r>
                <a:rPr lang="tr-TR" sz="1200" b="1" dirty="0">
                  <a:latin typeface="Barlow" panose="020B0604020202020204" charset="-94"/>
                </a:rPr>
                <a:t>, alerji ve laboratuvar bilgileri her yapılan değişiklik ile sistem verileri yenilenerek bu bilgisayar da yedeklenmektedir.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xmlns="" id="{C3578746-B014-45C2-9536-3B5007BCB197}"/>
                </a:ext>
              </a:extLst>
            </p:cNvPr>
            <p:cNvSpPr/>
            <p:nvPr/>
          </p:nvSpPr>
          <p:spPr>
            <a:xfrm>
              <a:off x="1144829" y="1319916"/>
              <a:ext cx="2964129" cy="1231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chemeClr val="accent2"/>
                </a:buClr>
              </a:pPr>
              <a:r>
                <a:rPr lang="tr-TR" sz="1200" dirty="0">
                  <a:latin typeface="Barlow" panose="020B0604020202020204" charset="-94"/>
                </a:rPr>
                <a:t>S</a:t>
              </a:r>
              <a:r>
                <a:rPr lang="tr-TR" sz="1200" dirty="0" smtClean="0">
                  <a:latin typeface="Barlow" panose="020B0604020202020204" charset="-94"/>
                </a:rPr>
                <a:t>BYS </a:t>
              </a:r>
              <a:r>
                <a:rPr lang="tr-TR" sz="1200" dirty="0">
                  <a:latin typeface="Barlow" panose="020B0604020202020204" charset="-94"/>
                </a:rPr>
                <a:t>kesintisinin 2 saatten daha kısa sürmesi halinde hasta bilgilerine ulaşmak ve iş  sürekliliğini sağlamak için her</a:t>
              </a:r>
              <a:r>
                <a:rPr lang="tr-TR" sz="1200" b="1" dirty="0">
                  <a:latin typeface="Barlow" panose="020B0604020202020204" charset="-94"/>
                </a:rPr>
                <a:t> servise ACİL DURUM BİLGİSAYARLARI yerleştirildi.</a:t>
              </a:r>
            </a:p>
            <a:p>
              <a:pPr defTabSz="685800">
                <a:buClrTx/>
                <a:defRPr/>
              </a:pPr>
              <a:endParaRPr lang="en-US" sz="1200" kern="1200" dirty="0">
                <a:solidFill>
                  <a:prstClr val="black"/>
                </a:solidFill>
                <a:latin typeface="Barlow" panose="020B0604020202020204" charset="-94"/>
                <a:ea typeface="+mn-ea"/>
                <a:cs typeface="Calibri" pitchFamily="34" charset="0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xmlns="" id="{AEEC573D-6C62-4203-BEE3-A81F46D39EF4}"/>
                </a:ext>
              </a:extLst>
            </p:cNvPr>
            <p:cNvSpPr/>
            <p:nvPr/>
          </p:nvSpPr>
          <p:spPr>
            <a:xfrm>
              <a:off x="1144829" y="2569134"/>
              <a:ext cx="297124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chemeClr val="accent2"/>
                </a:buClr>
              </a:pPr>
              <a:r>
                <a:rPr lang="tr-TR" sz="1200" dirty="0">
                  <a:solidFill>
                    <a:schemeClr val="tx2">
                      <a:lumMod val="10000"/>
                    </a:schemeClr>
                  </a:solidFill>
                  <a:latin typeface="Barlow" panose="020B0604020202020204" charset="-94"/>
                </a:rPr>
                <a:t>Bu bilgisayarlara yetkili kişiler şifre ile erişebilmektedir.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xmlns="" id="{E52B71B5-B712-4A3F-8EF9-10F45E05CC1C}"/>
                </a:ext>
              </a:extLst>
            </p:cNvPr>
            <p:cNvSpPr/>
            <p:nvPr/>
          </p:nvSpPr>
          <p:spPr>
            <a:xfrm>
              <a:off x="1144829" y="3818354"/>
              <a:ext cx="297124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chemeClr val="accent2"/>
                </a:buClr>
              </a:pPr>
              <a:r>
                <a:rPr lang="tr-TR" sz="1200" dirty="0">
                  <a:latin typeface="Barlow" panose="020B0604020202020204" charset="-94"/>
                </a:rPr>
                <a:t>Sağlık hizmeti, yetkili sağlık personeli tarafından Acil Durum Bilgisayarından alınacak çıktılar ile  sürdürülebilir hale getirilmiştir.</a:t>
              </a:r>
            </a:p>
          </p:txBody>
        </p:sp>
      </p:grpSp>
      <p:sp>
        <p:nvSpPr>
          <p:cNvPr id="162" name="Unvan 1"/>
          <p:cNvSpPr>
            <a:spLocks noGrp="1"/>
          </p:cNvSpPr>
          <p:nvPr>
            <p:ph type="title"/>
          </p:nvPr>
        </p:nvSpPr>
        <p:spPr>
          <a:xfrm>
            <a:off x="872741" y="426984"/>
            <a:ext cx="7531768" cy="539516"/>
          </a:xfrm>
        </p:spPr>
        <p:txBody>
          <a:bodyPr/>
          <a:lstStyle/>
          <a:p>
            <a:pPr algn="ctr"/>
            <a:r>
              <a:rPr lang="tr-TR" sz="3600" dirty="0">
                <a:latin typeface="Barlow" panose="020B0604020202020204" charset="-94"/>
              </a:rPr>
              <a:t>Felaket Kurtarma ve İş Sürekliliği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540844" y="1421501"/>
            <a:ext cx="542049" cy="54204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44013" y="2650252"/>
            <a:ext cx="550474" cy="55047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8169481" y="1988229"/>
            <a:ext cx="575223" cy="575223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8257968" y="3246341"/>
            <a:ext cx="475961" cy="55852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1" y="3918261"/>
            <a:ext cx="476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1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4"/>
          <p:cNvSpPr txBox="1">
            <a:spLocks noGrp="1"/>
          </p:cNvSpPr>
          <p:nvPr>
            <p:ph type="subTitle" idx="4294967295"/>
          </p:nvPr>
        </p:nvSpPr>
        <p:spPr>
          <a:xfrm>
            <a:off x="276533" y="1408396"/>
            <a:ext cx="4864099" cy="155675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tr-TR" sz="2800" b="1" dirty="0" smtClean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İstanbul Bahçelievler </a:t>
            </a:r>
            <a:r>
              <a:rPr lang="tr-TR" sz="28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Devlet Hastanesi </a:t>
            </a:r>
            <a:r>
              <a:rPr lang="tr-TR" sz="2800" b="1" dirty="0" smtClean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Başhekimi </a:t>
            </a:r>
          </a:p>
          <a:p>
            <a:pPr marL="0" lvl="0" indent="0">
              <a:buNone/>
            </a:pPr>
            <a:r>
              <a:rPr lang="tr-TR" sz="2800" b="1" dirty="0" smtClean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Uzm</a:t>
            </a:r>
            <a:r>
              <a:rPr lang="tr-TR" sz="28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. Dr. Adnan DEVELİOĞLU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tr-TR" dirty="0" smtClean="0">
              <a:latin typeface="Barlow" panose="020B0604020202020204" charset="-94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dirty="0" smtClean="0">
                <a:latin typeface="Barlow" panose="020B0604020202020204" charset="-94"/>
              </a:rPr>
              <a:t>E-posta: </a:t>
            </a:r>
            <a:r>
              <a:rPr lang="tr-TR" dirty="0" err="1" smtClean="0">
                <a:latin typeface="Barlow" panose="020B0604020202020204" charset="-94"/>
              </a:rPr>
              <a:t>adnan.develioglu</a:t>
            </a:r>
            <a:r>
              <a:rPr lang="en" dirty="0" smtClean="0">
                <a:latin typeface="Barlow" panose="020B0604020202020204" charset="-94"/>
              </a:rPr>
              <a:t>@</a:t>
            </a:r>
            <a:r>
              <a:rPr lang="tr-TR" dirty="0" smtClean="0">
                <a:latin typeface="Barlow" panose="020B0604020202020204" charset="-94"/>
              </a:rPr>
              <a:t>saglik.gov.tr</a:t>
            </a:r>
            <a:endParaRPr b="1" dirty="0">
              <a:latin typeface="Barlow" panose="020B0604020202020204" charset="-94"/>
            </a:endParaRPr>
          </a:p>
        </p:txBody>
      </p:sp>
      <p:pic>
        <p:nvPicPr>
          <p:cNvPr id="382" name="Google Shape;382;p1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400" y="478547"/>
            <a:ext cx="3885619" cy="4014253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5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355969" y="307887"/>
            <a:ext cx="4607372" cy="4607372"/>
            <a:chOff x="778271" y="453174"/>
            <a:chExt cx="4607372" cy="4607372"/>
          </a:xfrm>
        </p:grpSpPr>
        <p:grpSp>
          <p:nvGrpSpPr>
            <p:cNvPr id="7" name="Grup 6"/>
            <p:cNvGrpSpPr/>
            <p:nvPr/>
          </p:nvGrpSpPr>
          <p:grpSpPr>
            <a:xfrm>
              <a:off x="778271" y="453174"/>
              <a:ext cx="4607372" cy="4607372"/>
              <a:chOff x="2533108" y="414589"/>
              <a:chExt cx="7125784" cy="7125784"/>
            </a:xfrm>
          </p:grpSpPr>
          <p:sp>
            <p:nvSpPr>
              <p:cNvPr id="66" name="Freeform 65"/>
              <p:cNvSpPr/>
              <p:nvPr/>
            </p:nvSpPr>
            <p:spPr>
              <a:xfrm>
                <a:off x="5126608" y="414589"/>
                <a:ext cx="1859664" cy="1859664"/>
              </a:xfrm>
              <a:custGeom>
                <a:avLst/>
                <a:gdLst>
                  <a:gd name="connsiteX0" fmla="*/ 0 w 1220897"/>
                  <a:gd name="connsiteY0" fmla="*/ 610449 h 1220897"/>
                  <a:gd name="connsiteX1" fmla="*/ 610449 w 1220897"/>
                  <a:gd name="connsiteY1" fmla="*/ 0 h 1220897"/>
                  <a:gd name="connsiteX2" fmla="*/ 1220898 w 1220897"/>
                  <a:gd name="connsiteY2" fmla="*/ 610449 h 1220897"/>
                  <a:gd name="connsiteX3" fmla="*/ 610449 w 1220897"/>
                  <a:gd name="connsiteY3" fmla="*/ 1220898 h 1220897"/>
                  <a:gd name="connsiteX4" fmla="*/ 0 w 1220897"/>
                  <a:gd name="connsiteY4" fmla="*/ 610449 h 122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897" h="1220897">
                    <a:moveTo>
                      <a:pt x="0" y="610449"/>
                    </a:moveTo>
                    <a:cubicBezTo>
                      <a:pt x="0" y="273307"/>
                      <a:pt x="273307" y="0"/>
                      <a:pt x="610449" y="0"/>
                    </a:cubicBezTo>
                    <a:cubicBezTo>
                      <a:pt x="947591" y="0"/>
                      <a:pt x="1220898" y="273307"/>
                      <a:pt x="1220898" y="610449"/>
                    </a:cubicBezTo>
                    <a:cubicBezTo>
                      <a:pt x="1220898" y="947591"/>
                      <a:pt x="947591" y="1220898"/>
                      <a:pt x="610449" y="1220898"/>
                    </a:cubicBezTo>
                    <a:cubicBezTo>
                      <a:pt x="273307" y="1220898"/>
                      <a:pt x="0" y="947591"/>
                      <a:pt x="0" y="61044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0" dist="254000" dir="4260000" sx="107000" sy="107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6134" tIns="136134" rIns="136134" bIns="136134" numCol="1" spcCol="1270" anchor="ctr" anchorCtr="0">
                <a:noAutofit/>
              </a:bodyPr>
              <a:lstStyle/>
              <a:p>
                <a:pPr algn="ctr" defTabSz="71853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</a:pPr>
                <a:endParaRPr lang="en-US" sz="1600" b="1" kern="1200">
                  <a:solidFill>
                    <a:prstClr val="white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7028022" y="1185795"/>
                <a:ext cx="1859664" cy="1859664"/>
              </a:xfrm>
              <a:custGeom>
                <a:avLst/>
                <a:gdLst>
                  <a:gd name="connsiteX0" fmla="*/ 0 w 1220897"/>
                  <a:gd name="connsiteY0" fmla="*/ 610449 h 1220897"/>
                  <a:gd name="connsiteX1" fmla="*/ 610449 w 1220897"/>
                  <a:gd name="connsiteY1" fmla="*/ 0 h 1220897"/>
                  <a:gd name="connsiteX2" fmla="*/ 1220898 w 1220897"/>
                  <a:gd name="connsiteY2" fmla="*/ 610449 h 1220897"/>
                  <a:gd name="connsiteX3" fmla="*/ 610449 w 1220897"/>
                  <a:gd name="connsiteY3" fmla="*/ 1220898 h 1220897"/>
                  <a:gd name="connsiteX4" fmla="*/ 0 w 1220897"/>
                  <a:gd name="connsiteY4" fmla="*/ 610449 h 122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897" h="1220897">
                    <a:moveTo>
                      <a:pt x="0" y="610449"/>
                    </a:moveTo>
                    <a:cubicBezTo>
                      <a:pt x="0" y="273307"/>
                      <a:pt x="273307" y="0"/>
                      <a:pt x="610449" y="0"/>
                    </a:cubicBezTo>
                    <a:cubicBezTo>
                      <a:pt x="947591" y="0"/>
                      <a:pt x="1220898" y="273307"/>
                      <a:pt x="1220898" y="610449"/>
                    </a:cubicBezTo>
                    <a:cubicBezTo>
                      <a:pt x="1220898" y="947591"/>
                      <a:pt x="947591" y="1220898"/>
                      <a:pt x="610449" y="1220898"/>
                    </a:cubicBezTo>
                    <a:cubicBezTo>
                      <a:pt x="273307" y="1220898"/>
                      <a:pt x="0" y="947591"/>
                      <a:pt x="0" y="61044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0" dist="254000" dir="4260000" sx="107000" sy="107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6134" tIns="136134" rIns="136134" bIns="136134" numCol="1" spcCol="1270" anchor="ctr" anchorCtr="0">
                <a:noAutofit/>
              </a:bodyPr>
              <a:lstStyle/>
              <a:p>
                <a:pPr algn="ctr" defTabSz="71853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</a:pPr>
                <a:endParaRPr lang="en-US" sz="1600" b="1" kern="1200">
                  <a:solidFill>
                    <a:prstClr val="white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7799228" y="3047648"/>
                <a:ext cx="1859664" cy="1859664"/>
              </a:xfrm>
              <a:custGeom>
                <a:avLst/>
                <a:gdLst>
                  <a:gd name="connsiteX0" fmla="*/ 0 w 1220897"/>
                  <a:gd name="connsiteY0" fmla="*/ 610449 h 1220897"/>
                  <a:gd name="connsiteX1" fmla="*/ 610449 w 1220897"/>
                  <a:gd name="connsiteY1" fmla="*/ 0 h 1220897"/>
                  <a:gd name="connsiteX2" fmla="*/ 1220898 w 1220897"/>
                  <a:gd name="connsiteY2" fmla="*/ 610449 h 1220897"/>
                  <a:gd name="connsiteX3" fmla="*/ 610449 w 1220897"/>
                  <a:gd name="connsiteY3" fmla="*/ 1220898 h 1220897"/>
                  <a:gd name="connsiteX4" fmla="*/ 0 w 1220897"/>
                  <a:gd name="connsiteY4" fmla="*/ 610449 h 122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897" h="1220897">
                    <a:moveTo>
                      <a:pt x="0" y="610449"/>
                    </a:moveTo>
                    <a:cubicBezTo>
                      <a:pt x="0" y="273307"/>
                      <a:pt x="273307" y="0"/>
                      <a:pt x="610449" y="0"/>
                    </a:cubicBezTo>
                    <a:cubicBezTo>
                      <a:pt x="947591" y="0"/>
                      <a:pt x="1220898" y="273307"/>
                      <a:pt x="1220898" y="610449"/>
                    </a:cubicBezTo>
                    <a:cubicBezTo>
                      <a:pt x="1220898" y="947591"/>
                      <a:pt x="947591" y="1220898"/>
                      <a:pt x="610449" y="1220898"/>
                    </a:cubicBezTo>
                    <a:cubicBezTo>
                      <a:pt x="273307" y="1220898"/>
                      <a:pt x="0" y="947591"/>
                      <a:pt x="0" y="61044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0" dist="254000" dir="4260000" sx="107000" sy="107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6134" tIns="136134" rIns="136134" bIns="136134" numCol="1" spcCol="1270" anchor="ctr" anchorCtr="0">
                <a:noAutofit/>
              </a:bodyPr>
              <a:lstStyle/>
              <a:p>
                <a:pPr algn="ctr" defTabSz="71853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</a:pPr>
                <a:endParaRPr lang="en-US" sz="1600" b="1" kern="1200">
                  <a:solidFill>
                    <a:prstClr val="white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7028022" y="4909503"/>
                <a:ext cx="1859664" cy="1859664"/>
              </a:xfrm>
              <a:custGeom>
                <a:avLst/>
                <a:gdLst>
                  <a:gd name="connsiteX0" fmla="*/ 0 w 1220897"/>
                  <a:gd name="connsiteY0" fmla="*/ 610449 h 1220897"/>
                  <a:gd name="connsiteX1" fmla="*/ 610449 w 1220897"/>
                  <a:gd name="connsiteY1" fmla="*/ 0 h 1220897"/>
                  <a:gd name="connsiteX2" fmla="*/ 1220898 w 1220897"/>
                  <a:gd name="connsiteY2" fmla="*/ 610449 h 1220897"/>
                  <a:gd name="connsiteX3" fmla="*/ 610449 w 1220897"/>
                  <a:gd name="connsiteY3" fmla="*/ 1220898 h 1220897"/>
                  <a:gd name="connsiteX4" fmla="*/ 0 w 1220897"/>
                  <a:gd name="connsiteY4" fmla="*/ 610449 h 122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897" h="1220897">
                    <a:moveTo>
                      <a:pt x="0" y="610449"/>
                    </a:moveTo>
                    <a:cubicBezTo>
                      <a:pt x="0" y="273307"/>
                      <a:pt x="273307" y="0"/>
                      <a:pt x="610449" y="0"/>
                    </a:cubicBezTo>
                    <a:cubicBezTo>
                      <a:pt x="947591" y="0"/>
                      <a:pt x="1220898" y="273307"/>
                      <a:pt x="1220898" y="610449"/>
                    </a:cubicBezTo>
                    <a:cubicBezTo>
                      <a:pt x="1220898" y="947591"/>
                      <a:pt x="947591" y="1220898"/>
                      <a:pt x="610449" y="1220898"/>
                    </a:cubicBezTo>
                    <a:cubicBezTo>
                      <a:pt x="273307" y="1220898"/>
                      <a:pt x="0" y="947591"/>
                      <a:pt x="0" y="61044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0" dist="254000" dir="4260000" sx="107000" sy="107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6134" tIns="136134" rIns="136134" bIns="136134" numCol="1" spcCol="1270" anchor="ctr" anchorCtr="0">
                <a:noAutofit/>
              </a:bodyPr>
              <a:lstStyle/>
              <a:p>
                <a:pPr algn="ctr" defTabSz="71853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</a:pPr>
                <a:endParaRPr lang="en-US" sz="1600" b="1" kern="1200">
                  <a:solidFill>
                    <a:prstClr val="white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5166169" y="5680709"/>
                <a:ext cx="1859664" cy="1859664"/>
              </a:xfrm>
              <a:custGeom>
                <a:avLst/>
                <a:gdLst>
                  <a:gd name="connsiteX0" fmla="*/ 0 w 1220897"/>
                  <a:gd name="connsiteY0" fmla="*/ 610449 h 1220897"/>
                  <a:gd name="connsiteX1" fmla="*/ 610449 w 1220897"/>
                  <a:gd name="connsiteY1" fmla="*/ 0 h 1220897"/>
                  <a:gd name="connsiteX2" fmla="*/ 1220898 w 1220897"/>
                  <a:gd name="connsiteY2" fmla="*/ 610449 h 1220897"/>
                  <a:gd name="connsiteX3" fmla="*/ 610449 w 1220897"/>
                  <a:gd name="connsiteY3" fmla="*/ 1220898 h 1220897"/>
                  <a:gd name="connsiteX4" fmla="*/ 0 w 1220897"/>
                  <a:gd name="connsiteY4" fmla="*/ 610449 h 122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897" h="1220897">
                    <a:moveTo>
                      <a:pt x="0" y="610449"/>
                    </a:moveTo>
                    <a:cubicBezTo>
                      <a:pt x="0" y="273307"/>
                      <a:pt x="273307" y="0"/>
                      <a:pt x="610449" y="0"/>
                    </a:cubicBezTo>
                    <a:cubicBezTo>
                      <a:pt x="947591" y="0"/>
                      <a:pt x="1220898" y="273307"/>
                      <a:pt x="1220898" y="610449"/>
                    </a:cubicBezTo>
                    <a:cubicBezTo>
                      <a:pt x="1220898" y="947591"/>
                      <a:pt x="947591" y="1220898"/>
                      <a:pt x="610449" y="1220898"/>
                    </a:cubicBezTo>
                    <a:cubicBezTo>
                      <a:pt x="273307" y="1220898"/>
                      <a:pt x="0" y="947591"/>
                      <a:pt x="0" y="61044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0" dist="254000" dir="4260000" sx="107000" sy="107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6134" tIns="136134" rIns="136134" bIns="136134" numCol="1" spcCol="1270" anchor="ctr" anchorCtr="0">
                <a:noAutofit/>
              </a:bodyPr>
              <a:lstStyle/>
              <a:p>
                <a:pPr algn="ctr" defTabSz="71853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</a:pPr>
                <a:endParaRPr lang="en-US" sz="1600" b="1" kern="1200">
                  <a:solidFill>
                    <a:prstClr val="white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3304314" y="4909503"/>
                <a:ext cx="1859664" cy="1859664"/>
              </a:xfrm>
              <a:custGeom>
                <a:avLst/>
                <a:gdLst>
                  <a:gd name="connsiteX0" fmla="*/ 0 w 1220897"/>
                  <a:gd name="connsiteY0" fmla="*/ 610449 h 1220897"/>
                  <a:gd name="connsiteX1" fmla="*/ 610449 w 1220897"/>
                  <a:gd name="connsiteY1" fmla="*/ 0 h 1220897"/>
                  <a:gd name="connsiteX2" fmla="*/ 1220898 w 1220897"/>
                  <a:gd name="connsiteY2" fmla="*/ 610449 h 1220897"/>
                  <a:gd name="connsiteX3" fmla="*/ 610449 w 1220897"/>
                  <a:gd name="connsiteY3" fmla="*/ 1220898 h 1220897"/>
                  <a:gd name="connsiteX4" fmla="*/ 0 w 1220897"/>
                  <a:gd name="connsiteY4" fmla="*/ 610449 h 122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897" h="1220897">
                    <a:moveTo>
                      <a:pt x="0" y="610449"/>
                    </a:moveTo>
                    <a:cubicBezTo>
                      <a:pt x="0" y="273307"/>
                      <a:pt x="273307" y="0"/>
                      <a:pt x="610449" y="0"/>
                    </a:cubicBezTo>
                    <a:cubicBezTo>
                      <a:pt x="947591" y="0"/>
                      <a:pt x="1220898" y="273307"/>
                      <a:pt x="1220898" y="610449"/>
                    </a:cubicBezTo>
                    <a:cubicBezTo>
                      <a:pt x="1220898" y="947591"/>
                      <a:pt x="947591" y="1220898"/>
                      <a:pt x="610449" y="1220898"/>
                    </a:cubicBezTo>
                    <a:cubicBezTo>
                      <a:pt x="273307" y="1220898"/>
                      <a:pt x="0" y="947591"/>
                      <a:pt x="0" y="61044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0" dist="254000" dir="4260000" sx="107000" sy="107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6134" tIns="136134" rIns="136134" bIns="136134" numCol="1" spcCol="1270" anchor="ctr" anchorCtr="0">
                <a:noAutofit/>
              </a:bodyPr>
              <a:lstStyle/>
              <a:p>
                <a:pPr algn="ctr" defTabSz="71853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</a:pPr>
                <a:endParaRPr lang="en-US" sz="1600" b="1" kern="1200">
                  <a:solidFill>
                    <a:prstClr val="white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2533108" y="3047648"/>
                <a:ext cx="1859664" cy="1859664"/>
              </a:xfrm>
              <a:custGeom>
                <a:avLst/>
                <a:gdLst>
                  <a:gd name="connsiteX0" fmla="*/ 0 w 1220897"/>
                  <a:gd name="connsiteY0" fmla="*/ 610449 h 1220897"/>
                  <a:gd name="connsiteX1" fmla="*/ 610449 w 1220897"/>
                  <a:gd name="connsiteY1" fmla="*/ 0 h 1220897"/>
                  <a:gd name="connsiteX2" fmla="*/ 1220898 w 1220897"/>
                  <a:gd name="connsiteY2" fmla="*/ 610449 h 1220897"/>
                  <a:gd name="connsiteX3" fmla="*/ 610449 w 1220897"/>
                  <a:gd name="connsiteY3" fmla="*/ 1220898 h 1220897"/>
                  <a:gd name="connsiteX4" fmla="*/ 0 w 1220897"/>
                  <a:gd name="connsiteY4" fmla="*/ 610449 h 122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897" h="1220897">
                    <a:moveTo>
                      <a:pt x="0" y="610449"/>
                    </a:moveTo>
                    <a:cubicBezTo>
                      <a:pt x="0" y="273307"/>
                      <a:pt x="273307" y="0"/>
                      <a:pt x="610449" y="0"/>
                    </a:cubicBezTo>
                    <a:cubicBezTo>
                      <a:pt x="947591" y="0"/>
                      <a:pt x="1220898" y="273307"/>
                      <a:pt x="1220898" y="610449"/>
                    </a:cubicBezTo>
                    <a:cubicBezTo>
                      <a:pt x="1220898" y="947591"/>
                      <a:pt x="947591" y="1220898"/>
                      <a:pt x="610449" y="1220898"/>
                    </a:cubicBezTo>
                    <a:cubicBezTo>
                      <a:pt x="273307" y="1220898"/>
                      <a:pt x="0" y="947591"/>
                      <a:pt x="0" y="61044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0" dist="254000" dir="4260000" sx="107000" sy="107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6134" tIns="136134" rIns="136134" bIns="136134" numCol="1" spcCol="1270" anchor="ctr" anchorCtr="0">
                <a:noAutofit/>
              </a:bodyPr>
              <a:lstStyle/>
              <a:p>
                <a:pPr algn="ctr" defTabSz="71853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</a:pPr>
                <a:endParaRPr lang="en-US" sz="1600" b="1" kern="1200">
                  <a:solidFill>
                    <a:prstClr val="white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3304314" y="1185795"/>
                <a:ext cx="1859664" cy="1859664"/>
              </a:xfrm>
              <a:custGeom>
                <a:avLst/>
                <a:gdLst>
                  <a:gd name="connsiteX0" fmla="*/ 0 w 1220897"/>
                  <a:gd name="connsiteY0" fmla="*/ 610449 h 1220897"/>
                  <a:gd name="connsiteX1" fmla="*/ 610449 w 1220897"/>
                  <a:gd name="connsiteY1" fmla="*/ 0 h 1220897"/>
                  <a:gd name="connsiteX2" fmla="*/ 1220898 w 1220897"/>
                  <a:gd name="connsiteY2" fmla="*/ 610449 h 1220897"/>
                  <a:gd name="connsiteX3" fmla="*/ 610449 w 1220897"/>
                  <a:gd name="connsiteY3" fmla="*/ 1220898 h 1220897"/>
                  <a:gd name="connsiteX4" fmla="*/ 0 w 1220897"/>
                  <a:gd name="connsiteY4" fmla="*/ 610449 h 122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897" h="1220897">
                    <a:moveTo>
                      <a:pt x="0" y="610449"/>
                    </a:moveTo>
                    <a:cubicBezTo>
                      <a:pt x="0" y="273307"/>
                      <a:pt x="273307" y="0"/>
                      <a:pt x="610449" y="0"/>
                    </a:cubicBezTo>
                    <a:cubicBezTo>
                      <a:pt x="947591" y="0"/>
                      <a:pt x="1220898" y="273307"/>
                      <a:pt x="1220898" y="610449"/>
                    </a:cubicBezTo>
                    <a:cubicBezTo>
                      <a:pt x="1220898" y="947591"/>
                      <a:pt x="947591" y="1220898"/>
                      <a:pt x="610449" y="1220898"/>
                    </a:cubicBezTo>
                    <a:cubicBezTo>
                      <a:pt x="273307" y="1220898"/>
                      <a:pt x="0" y="947591"/>
                      <a:pt x="0" y="61044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0" dist="254000" dir="4260000" sx="107000" sy="107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6134" tIns="136134" rIns="136134" bIns="136134" numCol="1" spcCol="1270" anchor="ctr" anchorCtr="0">
                <a:noAutofit/>
              </a:bodyPr>
              <a:lstStyle/>
              <a:p>
                <a:pPr algn="ctr" defTabSz="71853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</a:pPr>
                <a:endParaRPr lang="en-US" sz="1600" b="1" kern="1200">
                  <a:solidFill>
                    <a:prstClr val="white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5289415" y="1658687"/>
                <a:ext cx="1613174" cy="615569"/>
              </a:xfrm>
              <a:custGeom>
                <a:avLst/>
                <a:gdLst>
                  <a:gd name="connsiteX0" fmla="*/ 806585 w 1613174"/>
                  <a:gd name="connsiteY0" fmla="*/ 0 h 615569"/>
                  <a:gd name="connsiteX1" fmla="*/ 1496123 w 1613174"/>
                  <a:gd name="connsiteY1" fmla="*/ 104249 h 615569"/>
                  <a:gd name="connsiteX2" fmla="*/ 1613174 w 1613174"/>
                  <a:gd name="connsiteY2" fmla="*/ 147090 h 615569"/>
                  <a:gd name="connsiteX3" fmla="*/ 1577619 w 1613174"/>
                  <a:gd name="connsiteY3" fmla="*/ 205615 h 615569"/>
                  <a:gd name="connsiteX4" fmla="*/ 806587 w 1613174"/>
                  <a:gd name="connsiteY4" fmla="*/ 615569 h 615569"/>
                  <a:gd name="connsiteX5" fmla="*/ 35555 w 1613174"/>
                  <a:gd name="connsiteY5" fmla="*/ 205615 h 615569"/>
                  <a:gd name="connsiteX6" fmla="*/ 0 w 1613174"/>
                  <a:gd name="connsiteY6" fmla="*/ 147089 h 615569"/>
                  <a:gd name="connsiteX7" fmla="*/ 117047 w 1613174"/>
                  <a:gd name="connsiteY7" fmla="*/ 104249 h 615569"/>
                  <a:gd name="connsiteX8" fmla="*/ 806585 w 1613174"/>
                  <a:gd name="connsiteY8" fmla="*/ 0 h 615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3174" h="615569">
                    <a:moveTo>
                      <a:pt x="806585" y="0"/>
                    </a:moveTo>
                    <a:cubicBezTo>
                      <a:pt x="1046704" y="0"/>
                      <a:pt x="1278299" y="36498"/>
                      <a:pt x="1496123" y="104249"/>
                    </a:cubicBezTo>
                    <a:lnTo>
                      <a:pt x="1613174" y="147090"/>
                    </a:lnTo>
                    <a:lnTo>
                      <a:pt x="1577619" y="205615"/>
                    </a:lnTo>
                    <a:cubicBezTo>
                      <a:pt x="1410522" y="452952"/>
                      <a:pt x="1127545" y="615569"/>
                      <a:pt x="806587" y="615569"/>
                    </a:cubicBezTo>
                    <a:cubicBezTo>
                      <a:pt x="485629" y="615569"/>
                      <a:pt x="202653" y="452952"/>
                      <a:pt x="35555" y="205615"/>
                    </a:cubicBezTo>
                    <a:lnTo>
                      <a:pt x="0" y="147089"/>
                    </a:lnTo>
                    <a:lnTo>
                      <a:pt x="117047" y="104249"/>
                    </a:lnTo>
                    <a:cubicBezTo>
                      <a:pt x="334872" y="36498"/>
                      <a:pt x="566467" y="0"/>
                      <a:pt x="8065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0622" tIns="150622" rIns="150622" bIns="150622" numCol="1" spcCol="1270" anchor="ctr" anchorCtr="0">
                <a:noAutofit/>
              </a:bodyPr>
              <a:lstStyle/>
              <a:p>
                <a:pPr algn="ctr" defTabSz="77601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</a:pPr>
                <a:endParaRPr lang="en-US" sz="1600" b="1" kern="1200">
                  <a:solidFill>
                    <a:prstClr val="white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3989770" y="1871251"/>
                <a:ext cx="1174211" cy="1174211"/>
              </a:xfrm>
              <a:custGeom>
                <a:avLst/>
                <a:gdLst>
                  <a:gd name="connsiteX0" fmla="*/ 1140668 w 1174211"/>
                  <a:gd name="connsiteY0" fmla="*/ 0 h 1174211"/>
                  <a:gd name="connsiteX1" fmla="*/ 1155320 w 1174211"/>
                  <a:gd name="connsiteY1" fmla="*/ 56984 h 1174211"/>
                  <a:gd name="connsiteX2" fmla="*/ 1174211 w 1174211"/>
                  <a:gd name="connsiteY2" fmla="*/ 244378 h 1174211"/>
                  <a:gd name="connsiteX3" fmla="*/ 244378 w 1174211"/>
                  <a:gd name="connsiteY3" fmla="*/ 1174211 h 1174211"/>
                  <a:gd name="connsiteX4" fmla="*/ 56984 w 1174211"/>
                  <a:gd name="connsiteY4" fmla="*/ 1155320 h 1174211"/>
                  <a:gd name="connsiteX5" fmla="*/ 0 w 1174211"/>
                  <a:gd name="connsiteY5" fmla="*/ 1140668 h 1174211"/>
                  <a:gd name="connsiteX6" fmla="*/ 67302 w 1174211"/>
                  <a:gd name="connsiteY6" fmla="*/ 1000957 h 1174211"/>
                  <a:gd name="connsiteX7" fmla="*/ 1000957 w 1174211"/>
                  <a:gd name="connsiteY7" fmla="*/ 67302 h 1174211"/>
                  <a:gd name="connsiteX8" fmla="*/ 1140668 w 1174211"/>
                  <a:gd name="connsiteY8" fmla="*/ 0 h 117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4211" h="1174211">
                    <a:moveTo>
                      <a:pt x="1140668" y="0"/>
                    </a:moveTo>
                    <a:lnTo>
                      <a:pt x="1155320" y="56984"/>
                    </a:lnTo>
                    <a:cubicBezTo>
                      <a:pt x="1167707" y="117514"/>
                      <a:pt x="1174211" y="180186"/>
                      <a:pt x="1174211" y="244378"/>
                    </a:cubicBezTo>
                    <a:cubicBezTo>
                      <a:pt x="1174211" y="757911"/>
                      <a:pt x="757911" y="1174211"/>
                      <a:pt x="244378" y="1174211"/>
                    </a:cubicBezTo>
                    <a:cubicBezTo>
                      <a:pt x="180187" y="1174211"/>
                      <a:pt x="117514" y="1167706"/>
                      <a:pt x="56984" y="1155320"/>
                    </a:cubicBezTo>
                    <a:lnTo>
                      <a:pt x="0" y="1140668"/>
                    </a:lnTo>
                    <a:lnTo>
                      <a:pt x="67302" y="1000957"/>
                    </a:lnTo>
                    <a:cubicBezTo>
                      <a:pt x="281483" y="606688"/>
                      <a:pt x="606688" y="281483"/>
                      <a:pt x="1000957" y="67302"/>
                    </a:cubicBezTo>
                    <a:lnTo>
                      <a:pt x="1140668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0622" tIns="150622" rIns="150622" bIns="150622" numCol="1" spcCol="1270" anchor="ctr" anchorCtr="0">
                <a:noAutofit/>
              </a:bodyPr>
              <a:lstStyle/>
              <a:p>
                <a:pPr algn="ctr" defTabSz="77601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</a:pPr>
                <a:endParaRPr lang="en-US" sz="1600" b="1" kern="1200">
                  <a:solidFill>
                    <a:prstClr val="white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7028022" y="1871251"/>
                <a:ext cx="1174210" cy="1174210"/>
              </a:xfrm>
              <a:custGeom>
                <a:avLst/>
                <a:gdLst>
                  <a:gd name="connsiteX0" fmla="*/ 33543 w 1174210"/>
                  <a:gd name="connsiteY0" fmla="*/ 0 h 1174210"/>
                  <a:gd name="connsiteX1" fmla="*/ 173253 w 1174210"/>
                  <a:gd name="connsiteY1" fmla="*/ 67301 h 1174210"/>
                  <a:gd name="connsiteX2" fmla="*/ 1106907 w 1174210"/>
                  <a:gd name="connsiteY2" fmla="*/ 1000956 h 1174210"/>
                  <a:gd name="connsiteX3" fmla="*/ 1174210 w 1174210"/>
                  <a:gd name="connsiteY3" fmla="*/ 1140668 h 1174210"/>
                  <a:gd name="connsiteX4" fmla="*/ 1117227 w 1174210"/>
                  <a:gd name="connsiteY4" fmla="*/ 1155319 h 1174210"/>
                  <a:gd name="connsiteX5" fmla="*/ 929833 w 1174210"/>
                  <a:gd name="connsiteY5" fmla="*/ 1174210 h 1174210"/>
                  <a:gd name="connsiteX6" fmla="*/ 0 w 1174210"/>
                  <a:gd name="connsiteY6" fmla="*/ 244377 h 1174210"/>
                  <a:gd name="connsiteX7" fmla="*/ 18891 w 1174210"/>
                  <a:gd name="connsiteY7" fmla="*/ 56983 h 1174210"/>
                  <a:gd name="connsiteX8" fmla="*/ 33543 w 1174210"/>
                  <a:gd name="connsiteY8" fmla="*/ 0 h 1174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4210" h="1174210">
                    <a:moveTo>
                      <a:pt x="33543" y="0"/>
                    </a:moveTo>
                    <a:lnTo>
                      <a:pt x="173253" y="67301"/>
                    </a:lnTo>
                    <a:cubicBezTo>
                      <a:pt x="567522" y="281482"/>
                      <a:pt x="892727" y="606687"/>
                      <a:pt x="1106907" y="1000956"/>
                    </a:cubicBezTo>
                    <a:lnTo>
                      <a:pt x="1174210" y="1140668"/>
                    </a:lnTo>
                    <a:lnTo>
                      <a:pt x="1117227" y="1155319"/>
                    </a:lnTo>
                    <a:cubicBezTo>
                      <a:pt x="1056697" y="1167705"/>
                      <a:pt x="994025" y="1174210"/>
                      <a:pt x="929833" y="1174210"/>
                    </a:cubicBezTo>
                    <a:cubicBezTo>
                      <a:pt x="416300" y="1174210"/>
                      <a:pt x="0" y="757910"/>
                      <a:pt x="0" y="244377"/>
                    </a:cubicBezTo>
                    <a:cubicBezTo>
                      <a:pt x="0" y="180185"/>
                      <a:pt x="6505" y="117513"/>
                      <a:pt x="18891" y="56983"/>
                    </a:cubicBezTo>
                    <a:lnTo>
                      <a:pt x="335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0622" tIns="150622" rIns="150622" bIns="150622" numCol="1" spcCol="1270" anchor="ctr" anchorCtr="0">
                <a:noAutofit/>
              </a:bodyPr>
              <a:lstStyle/>
              <a:p>
                <a:pPr algn="ctr" defTabSz="77601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</a:pPr>
                <a:endParaRPr lang="en-US" sz="1600" b="1" kern="1200">
                  <a:solidFill>
                    <a:prstClr val="white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3777206" y="3170894"/>
                <a:ext cx="615569" cy="1613174"/>
              </a:xfrm>
              <a:custGeom>
                <a:avLst/>
                <a:gdLst>
                  <a:gd name="connsiteX0" fmla="*/ 147090 w 615569"/>
                  <a:gd name="connsiteY0" fmla="*/ 0 h 1613174"/>
                  <a:gd name="connsiteX1" fmla="*/ 205615 w 615569"/>
                  <a:gd name="connsiteY1" fmla="*/ 35555 h 1613174"/>
                  <a:gd name="connsiteX2" fmla="*/ 615569 w 615569"/>
                  <a:gd name="connsiteY2" fmla="*/ 806587 h 1613174"/>
                  <a:gd name="connsiteX3" fmla="*/ 205615 w 615569"/>
                  <a:gd name="connsiteY3" fmla="*/ 1577619 h 1613174"/>
                  <a:gd name="connsiteX4" fmla="*/ 147090 w 615569"/>
                  <a:gd name="connsiteY4" fmla="*/ 1613174 h 1613174"/>
                  <a:gd name="connsiteX5" fmla="*/ 104249 w 615569"/>
                  <a:gd name="connsiteY5" fmla="*/ 1496125 h 1613174"/>
                  <a:gd name="connsiteX6" fmla="*/ 0 w 615569"/>
                  <a:gd name="connsiteY6" fmla="*/ 806587 h 1613174"/>
                  <a:gd name="connsiteX7" fmla="*/ 104249 w 615569"/>
                  <a:gd name="connsiteY7" fmla="*/ 117049 h 1613174"/>
                  <a:gd name="connsiteX8" fmla="*/ 147090 w 615569"/>
                  <a:gd name="connsiteY8" fmla="*/ 0 h 1613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569" h="1613174">
                    <a:moveTo>
                      <a:pt x="147090" y="0"/>
                    </a:moveTo>
                    <a:lnTo>
                      <a:pt x="205615" y="35555"/>
                    </a:lnTo>
                    <a:cubicBezTo>
                      <a:pt x="452952" y="202653"/>
                      <a:pt x="615569" y="485629"/>
                      <a:pt x="615569" y="806587"/>
                    </a:cubicBezTo>
                    <a:cubicBezTo>
                      <a:pt x="615569" y="1127545"/>
                      <a:pt x="452952" y="1410522"/>
                      <a:pt x="205615" y="1577619"/>
                    </a:cubicBezTo>
                    <a:lnTo>
                      <a:pt x="147090" y="1613174"/>
                    </a:lnTo>
                    <a:lnTo>
                      <a:pt x="104249" y="1496125"/>
                    </a:lnTo>
                    <a:cubicBezTo>
                      <a:pt x="36498" y="1278301"/>
                      <a:pt x="0" y="1046706"/>
                      <a:pt x="0" y="806587"/>
                    </a:cubicBezTo>
                    <a:cubicBezTo>
                      <a:pt x="0" y="566468"/>
                      <a:pt x="36498" y="334874"/>
                      <a:pt x="104249" y="117049"/>
                    </a:cubicBezTo>
                    <a:lnTo>
                      <a:pt x="147090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0622" tIns="150622" rIns="150622" bIns="150622" numCol="1" spcCol="1270" anchor="ctr" anchorCtr="0">
                <a:noAutofit/>
              </a:bodyPr>
              <a:lstStyle/>
              <a:p>
                <a:pPr algn="ctr" defTabSz="77601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</a:pPr>
                <a:endParaRPr lang="en-US" sz="1600" b="1" kern="1200">
                  <a:solidFill>
                    <a:prstClr val="white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7799229" y="3170895"/>
                <a:ext cx="615567" cy="1613172"/>
              </a:xfrm>
              <a:custGeom>
                <a:avLst/>
                <a:gdLst>
                  <a:gd name="connsiteX0" fmla="*/ 468478 w 615567"/>
                  <a:gd name="connsiteY0" fmla="*/ 0 h 1613172"/>
                  <a:gd name="connsiteX1" fmla="*/ 511318 w 615567"/>
                  <a:gd name="connsiteY1" fmla="*/ 117048 h 1613172"/>
                  <a:gd name="connsiteX2" fmla="*/ 615567 w 615567"/>
                  <a:gd name="connsiteY2" fmla="*/ 806586 h 1613172"/>
                  <a:gd name="connsiteX3" fmla="*/ 511318 w 615567"/>
                  <a:gd name="connsiteY3" fmla="*/ 1496124 h 1613172"/>
                  <a:gd name="connsiteX4" fmla="*/ 468478 w 615567"/>
                  <a:gd name="connsiteY4" fmla="*/ 1613172 h 1613172"/>
                  <a:gd name="connsiteX5" fmla="*/ 409954 w 615567"/>
                  <a:gd name="connsiteY5" fmla="*/ 1577618 h 1613172"/>
                  <a:gd name="connsiteX6" fmla="*/ 0 w 615567"/>
                  <a:gd name="connsiteY6" fmla="*/ 806586 h 1613172"/>
                  <a:gd name="connsiteX7" fmla="*/ 409954 w 615567"/>
                  <a:gd name="connsiteY7" fmla="*/ 35554 h 1613172"/>
                  <a:gd name="connsiteX8" fmla="*/ 468478 w 615567"/>
                  <a:gd name="connsiteY8" fmla="*/ 0 h 161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567" h="1613172">
                    <a:moveTo>
                      <a:pt x="468478" y="0"/>
                    </a:moveTo>
                    <a:lnTo>
                      <a:pt x="511318" y="117048"/>
                    </a:lnTo>
                    <a:cubicBezTo>
                      <a:pt x="579069" y="334873"/>
                      <a:pt x="615567" y="566467"/>
                      <a:pt x="615567" y="806586"/>
                    </a:cubicBezTo>
                    <a:cubicBezTo>
                      <a:pt x="615567" y="1046705"/>
                      <a:pt x="579069" y="1278300"/>
                      <a:pt x="511318" y="1496124"/>
                    </a:cubicBezTo>
                    <a:lnTo>
                      <a:pt x="468478" y="1613172"/>
                    </a:lnTo>
                    <a:lnTo>
                      <a:pt x="409954" y="1577618"/>
                    </a:lnTo>
                    <a:cubicBezTo>
                      <a:pt x="162617" y="1410521"/>
                      <a:pt x="0" y="1127544"/>
                      <a:pt x="0" y="806586"/>
                    </a:cubicBezTo>
                    <a:cubicBezTo>
                      <a:pt x="0" y="485628"/>
                      <a:pt x="162617" y="202652"/>
                      <a:pt x="409954" y="35554"/>
                    </a:cubicBezTo>
                    <a:lnTo>
                      <a:pt x="468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innerShdw blurRad="63500" dist="508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0622" tIns="150622" rIns="150622" bIns="150622" numCol="1" spcCol="1270" anchor="ctr" anchorCtr="0">
                <a:noAutofit/>
              </a:bodyPr>
              <a:lstStyle/>
              <a:p>
                <a:pPr algn="ctr" defTabSz="77601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</a:pPr>
                <a:endParaRPr lang="en-US" sz="1600" b="1" kern="1200">
                  <a:solidFill>
                    <a:prstClr val="white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3989770" y="4909503"/>
                <a:ext cx="1174210" cy="1174210"/>
              </a:xfrm>
              <a:custGeom>
                <a:avLst/>
                <a:gdLst>
                  <a:gd name="connsiteX0" fmla="*/ 244377 w 1174210"/>
                  <a:gd name="connsiteY0" fmla="*/ 0 h 1174210"/>
                  <a:gd name="connsiteX1" fmla="*/ 1174210 w 1174210"/>
                  <a:gd name="connsiteY1" fmla="*/ 929833 h 1174210"/>
                  <a:gd name="connsiteX2" fmla="*/ 1155319 w 1174210"/>
                  <a:gd name="connsiteY2" fmla="*/ 1117227 h 1174210"/>
                  <a:gd name="connsiteX3" fmla="*/ 1140668 w 1174210"/>
                  <a:gd name="connsiteY3" fmla="*/ 1174210 h 1174210"/>
                  <a:gd name="connsiteX4" fmla="*/ 1000956 w 1174210"/>
                  <a:gd name="connsiteY4" fmla="*/ 1106907 h 1174210"/>
                  <a:gd name="connsiteX5" fmla="*/ 67301 w 1174210"/>
                  <a:gd name="connsiteY5" fmla="*/ 173253 h 1174210"/>
                  <a:gd name="connsiteX6" fmla="*/ 0 w 1174210"/>
                  <a:gd name="connsiteY6" fmla="*/ 33543 h 1174210"/>
                  <a:gd name="connsiteX7" fmla="*/ 56983 w 1174210"/>
                  <a:gd name="connsiteY7" fmla="*/ 18891 h 1174210"/>
                  <a:gd name="connsiteX8" fmla="*/ 244377 w 1174210"/>
                  <a:gd name="connsiteY8" fmla="*/ 0 h 1174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4210" h="1174210">
                    <a:moveTo>
                      <a:pt x="244377" y="0"/>
                    </a:moveTo>
                    <a:cubicBezTo>
                      <a:pt x="757910" y="0"/>
                      <a:pt x="1174210" y="416300"/>
                      <a:pt x="1174210" y="929833"/>
                    </a:cubicBezTo>
                    <a:cubicBezTo>
                      <a:pt x="1174210" y="994025"/>
                      <a:pt x="1167706" y="1056697"/>
                      <a:pt x="1155319" y="1117227"/>
                    </a:cubicBezTo>
                    <a:lnTo>
                      <a:pt x="1140668" y="1174210"/>
                    </a:lnTo>
                    <a:lnTo>
                      <a:pt x="1000956" y="1106907"/>
                    </a:lnTo>
                    <a:cubicBezTo>
                      <a:pt x="606687" y="892727"/>
                      <a:pt x="281482" y="567522"/>
                      <a:pt x="67301" y="173253"/>
                    </a:cubicBezTo>
                    <a:lnTo>
                      <a:pt x="0" y="33543"/>
                    </a:lnTo>
                    <a:lnTo>
                      <a:pt x="56983" y="18891"/>
                    </a:lnTo>
                    <a:cubicBezTo>
                      <a:pt x="117513" y="6505"/>
                      <a:pt x="180186" y="0"/>
                      <a:pt x="2443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0622" tIns="150622" rIns="150622" bIns="150622" numCol="1" spcCol="1270" anchor="ctr" anchorCtr="0">
                <a:noAutofit/>
              </a:bodyPr>
              <a:lstStyle/>
              <a:p>
                <a:pPr algn="ctr" defTabSz="77601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</a:pPr>
                <a:endParaRPr lang="en-US" sz="1600" b="1" kern="1200">
                  <a:solidFill>
                    <a:prstClr val="white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7028023" y="4909504"/>
                <a:ext cx="1174209" cy="1174209"/>
              </a:xfrm>
              <a:custGeom>
                <a:avLst/>
                <a:gdLst>
                  <a:gd name="connsiteX0" fmla="*/ 929833 w 1174209"/>
                  <a:gd name="connsiteY0" fmla="*/ 0 h 1174209"/>
                  <a:gd name="connsiteX1" fmla="*/ 1117227 w 1174209"/>
                  <a:gd name="connsiteY1" fmla="*/ 18891 h 1174209"/>
                  <a:gd name="connsiteX2" fmla="*/ 1174209 w 1174209"/>
                  <a:gd name="connsiteY2" fmla="*/ 33542 h 1174209"/>
                  <a:gd name="connsiteX3" fmla="*/ 1106907 w 1174209"/>
                  <a:gd name="connsiteY3" fmla="*/ 173253 h 1174209"/>
                  <a:gd name="connsiteX4" fmla="*/ 173253 w 1174209"/>
                  <a:gd name="connsiteY4" fmla="*/ 1106907 h 1174209"/>
                  <a:gd name="connsiteX5" fmla="*/ 33542 w 1174209"/>
                  <a:gd name="connsiteY5" fmla="*/ 1174209 h 1174209"/>
                  <a:gd name="connsiteX6" fmla="*/ 18891 w 1174209"/>
                  <a:gd name="connsiteY6" fmla="*/ 1117227 h 1174209"/>
                  <a:gd name="connsiteX7" fmla="*/ 0 w 1174209"/>
                  <a:gd name="connsiteY7" fmla="*/ 929833 h 1174209"/>
                  <a:gd name="connsiteX8" fmla="*/ 929833 w 1174209"/>
                  <a:gd name="connsiteY8" fmla="*/ 0 h 1174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4209" h="1174209">
                    <a:moveTo>
                      <a:pt x="929833" y="0"/>
                    </a:moveTo>
                    <a:cubicBezTo>
                      <a:pt x="994025" y="0"/>
                      <a:pt x="1056697" y="6505"/>
                      <a:pt x="1117227" y="18891"/>
                    </a:cubicBezTo>
                    <a:lnTo>
                      <a:pt x="1174209" y="33542"/>
                    </a:lnTo>
                    <a:lnTo>
                      <a:pt x="1106907" y="173253"/>
                    </a:lnTo>
                    <a:cubicBezTo>
                      <a:pt x="892727" y="567522"/>
                      <a:pt x="567522" y="892727"/>
                      <a:pt x="173253" y="1106907"/>
                    </a:cubicBezTo>
                    <a:lnTo>
                      <a:pt x="33542" y="1174209"/>
                    </a:lnTo>
                    <a:lnTo>
                      <a:pt x="18891" y="1117227"/>
                    </a:lnTo>
                    <a:cubicBezTo>
                      <a:pt x="6505" y="1056697"/>
                      <a:pt x="0" y="994025"/>
                      <a:pt x="0" y="929833"/>
                    </a:cubicBezTo>
                    <a:cubicBezTo>
                      <a:pt x="0" y="416300"/>
                      <a:pt x="416300" y="0"/>
                      <a:pt x="9298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0622" tIns="150622" rIns="150622" bIns="150622" numCol="1" spcCol="1270" anchor="ctr" anchorCtr="0">
                <a:noAutofit/>
              </a:bodyPr>
              <a:lstStyle/>
              <a:p>
                <a:pPr algn="ctr" defTabSz="77601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</a:pPr>
                <a:endParaRPr lang="en-US" sz="1600" b="1" kern="1200">
                  <a:solidFill>
                    <a:prstClr val="white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5289416" y="5680710"/>
                <a:ext cx="1613172" cy="615567"/>
              </a:xfrm>
              <a:custGeom>
                <a:avLst/>
                <a:gdLst>
                  <a:gd name="connsiteX0" fmla="*/ 806586 w 1613172"/>
                  <a:gd name="connsiteY0" fmla="*/ 0 h 615567"/>
                  <a:gd name="connsiteX1" fmla="*/ 1577618 w 1613172"/>
                  <a:gd name="connsiteY1" fmla="*/ 409954 h 615567"/>
                  <a:gd name="connsiteX2" fmla="*/ 1613172 w 1613172"/>
                  <a:gd name="connsiteY2" fmla="*/ 468478 h 615567"/>
                  <a:gd name="connsiteX3" fmla="*/ 1496122 w 1613172"/>
                  <a:gd name="connsiteY3" fmla="*/ 511318 h 615567"/>
                  <a:gd name="connsiteX4" fmla="*/ 806584 w 1613172"/>
                  <a:gd name="connsiteY4" fmla="*/ 615567 h 615567"/>
                  <a:gd name="connsiteX5" fmla="*/ 117046 w 1613172"/>
                  <a:gd name="connsiteY5" fmla="*/ 511318 h 615567"/>
                  <a:gd name="connsiteX6" fmla="*/ 0 w 1613172"/>
                  <a:gd name="connsiteY6" fmla="*/ 468479 h 615567"/>
                  <a:gd name="connsiteX7" fmla="*/ 35554 w 1613172"/>
                  <a:gd name="connsiteY7" fmla="*/ 409954 h 615567"/>
                  <a:gd name="connsiteX8" fmla="*/ 806586 w 1613172"/>
                  <a:gd name="connsiteY8" fmla="*/ 0 h 61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3172" h="615567">
                    <a:moveTo>
                      <a:pt x="806586" y="0"/>
                    </a:moveTo>
                    <a:cubicBezTo>
                      <a:pt x="1127544" y="0"/>
                      <a:pt x="1410521" y="162617"/>
                      <a:pt x="1577618" y="409954"/>
                    </a:cubicBezTo>
                    <a:lnTo>
                      <a:pt x="1613172" y="468478"/>
                    </a:lnTo>
                    <a:lnTo>
                      <a:pt x="1496122" y="511318"/>
                    </a:lnTo>
                    <a:cubicBezTo>
                      <a:pt x="1278298" y="579069"/>
                      <a:pt x="1046703" y="615567"/>
                      <a:pt x="806584" y="615567"/>
                    </a:cubicBezTo>
                    <a:cubicBezTo>
                      <a:pt x="566466" y="615567"/>
                      <a:pt x="334871" y="579069"/>
                      <a:pt x="117046" y="511318"/>
                    </a:cubicBezTo>
                    <a:lnTo>
                      <a:pt x="0" y="468479"/>
                    </a:lnTo>
                    <a:lnTo>
                      <a:pt x="35554" y="409954"/>
                    </a:lnTo>
                    <a:cubicBezTo>
                      <a:pt x="202652" y="162617"/>
                      <a:pt x="485628" y="0"/>
                      <a:pt x="8065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0622" tIns="150622" rIns="150622" bIns="150622" numCol="1" spcCol="1270" anchor="ctr" anchorCtr="0">
                <a:noAutofit/>
              </a:bodyPr>
              <a:lstStyle/>
              <a:p>
                <a:pPr algn="ctr" defTabSz="77601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</a:pPr>
                <a:endParaRPr lang="en-US" sz="1600" b="1" kern="1200">
                  <a:solidFill>
                    <a:prstClr val="white"/>
                  </a:solidFill>
                  <a:latin typeface="Barlow" panose="020B0604020202020204" charset="-94"/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4677099" y="2558143"/>
                <a:ext cx="2839390" cy="2840266"/>
                <a:chOff x="3527425" y="1408113"/>
                <a:chExt cx="5138738" cy="5140325"/>
              </a:xfrm>
            </p:grpSpPr>
            <p:sp>
              <p:nvSpPr>
                <p:cNvPr id="83" name="Freeform 5"/>
                <p:cNvSpPr>
                  <a:spLocks/>
                </p:cNvSpPr>
                <p:nvPr/>
              </p:nvSpPr>
              <p:spPr bwMode="auto">
                <a:xfrm>
                  <a:off x="6578600" y="1593850"/>
                  <a:ext cx="1882775" cy="1881187"/>
                </a:xfrm>
                <a:custGeom>
                  <a:avLst/>
                  <a:gdLst>
                    <a:gd name="T0" fmla="*/ 2373 w 2373"/>
                    <a:gd name="T1" fmla="*/ 1738 h 2369"/>
                    <a:gd name="T2" fmla="*/ 2306 w 2373"/>
                    <a:gd name="T3" fmla="*/ 1592 h 2369"/>
                    <a:gd name="T4" fmla="*/ 2233 w 2373"/>
                    <a:gd name="T5" fmla="*/ 1450 h 2369"/>
                    <a:gd name="T6" fmla="*/ 2154 w 2373"/>
                    <a:gd name="T7" fmla="*/ 1311 h 2369"/>
                    <a:gd name="T8" fmla="*/ 2068 w 2373"/>
                    <a:gd name="T9" fmla="*/ 1177 h 2369"/>
                    <a:gd name="T10" fmla="*/ 1974 w 2373"/>
                    <a:gd name="T11" fmla="*/ 1048 h 2369"/>
                    <a:gd name="T12" fmla="*/ 1876 w 2373"/>
                    <a:gd name="T13" fmla="*/ 925 h 2369"/>
                    <a:gd name="T14" fmla="*/ 1772 w 2373"/>
                    <a:gd name="T15" fmla="*/ 806 h 2369"/>
                    <a:gd name="T16" fmla="*/ 1663 w 2373"/>
                    <a:gd name="T17" fmla="*/ 693 h 2369"/>
                    <a:gd name="T18" fmla="*/ 1545 w 2373"/>
                    <a:gd name="T19" fmla="*/ 586 h 2369"/>
                    <a:gd name="T20" fmla="*/ 1426 w 2373"/>
                    <a:gd name="T21" fmla="*/ 484 h 2369"/>
                    <a:gd name="T22" fmla="*/ 1300 w 2373"/>
                    <a:gd name="T23" fmla="*/ 386 h 2369"/>
                    <a:gd name="T24" fmla="*/ 1171 w 2373"/>
                    <a:gd name="T25" fmla="*/ 296 h 2369"/>
                    <a:gd name="T26" fmla="*/ 1035 w 2373"/>
                    <a:gd name="T27" fmla="*/ 213 h 2369"/>
                    <a:gd name="T28" fmla="*/ 896 w 2373"/>
                    <a:gd name="T29" fmla="*/ 134 h 2369"/>
                    <a:gd name="T30" fmla="*/ 752 w 2373"/>
                    <a:gd name="T31" fmla="*/ 65 h 2369"/>
                    <a:gd name="T32" fmla="*/ 605 w 2373"/>
                    <a:gd name="T33" fmla="*/ 0 h 2369"/>
                    <a:gd name="T34" fmla="*/ 0 w 2373"/>
                    <a:gd name="T35" fmla="*/ 1501 h 2369"/>
                    <a:gd name="T36" fmla="*/ 73 w 2373"/>
                    <a:gd name="T37" fmla="*/ 1534 h 2369"/>
                    <a:gd name="T38" fmla="*/ 144 w 2373"/>
                    <a:gd name="T39" fmla="*/ 1569 h 2369"/>
                    <a:gd name="T40" fmla="*/ 215 w 2373"/>
                    <a:gd name="T41" fmla="*/ 1607 h 2369"/>
                    <a:gd name="T42" fmla="*/ 282 w 2373"/>
                    <a:gd name="T43" fmla="*/ 1649 h 2369"/>
                    <a:gd name="T44" fmla="*/ 347 w 2373"/>
                    <a:gd name="T45" fmla="*/ 1693 h 2369"/>
                    <a:gd name="T46" fmla="*/ 409 w 2373"/>
                    <a:gd name="T47" fmla="*/ 1743 h 2369"/>
                    <a:gd name="T48" fmla="*/ 470 w 2373"/>
                    <a:gd name="T49" fmla="*/ 1793 h 2369"/>
                    <a:gd name="T50" fmla="*/ 528 w 2373"/>
                    <a:gd name="T51" fmla="*/ 1847 h 2369"/>
                    <a:gd name="T52" fmla="*/ 582 w 2373"/>
                    <a:gd name="T53" fmla="*/ 1905 h 2369"/>
                    <a:gd name="T54" fmla="*/ 633 w 2373"/>
                    <a:gd name="T55" fmla="*/ 1964 h 2369"/>
                    <a:gd name="T56" fmla="*/ 683 w 2373"/>
                    <a:gd name="T57" fmla="*/ 2026 h 2369"/>
                    <a:gd name="T58" fmla="*/ 729 w 2373"/>
                    <a:gd name="T59" fmla="*/ 2089 h 2369"/>
                    <a:gd name="T60" fmla="*/ 774 w 2373"/>
                    <a:gd name="T61" fmla="*/ 2156 h 2369"/>
                    <a:gd name="T62" fmla="*/ 814 w 2373"/>
                    <a:gd name="T63" fmla="*/ 2225 h 2369"/>
                    <a:gd name="T64" fmla="*/ 850 w 2373"/>
                    <a:gd name="T65" fmla="*/ 2296 h 2369"/>
                    <a:gd name="T66" fmla="*/ 883 w 2373"/>
                    <a:gd name="T67" fmla="*/ 2369 h 2369"/>
                    <a:gd name="T68" fmla="*/ 2373 w 2373"/>
                    <a:gd name="T69" fmla="*/ 1738 h 2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373" h="2369">
                      <a:moveTo>
                        <a:pt x="2373" y="1738"/>
                      </a:moveTo>
                      <a:lnTo>
                        <a:pt x="2306" y="1592"/>
                      </a:lnTo>
                      <a:lnTo>
                        <a:pt x="2233" y="1450"/>
                      </a:lnTo>
                      <a:lnTo>
                        <a:pt x="2154" y="1311"/>
                      </a:lnTo>
                      <a:lnTo>
                        <a:pt x="2068" y="1177"/>
                      </a:lnTo>
                      <a:lnTo>
                        <a:pt x="1974" y="1048"/>
                      </a:lnTo>
                      <a:lnTo>
                        <a:pt x="1876" y="925"/>
                      </a:lnTo>
                      <a:lnTo>
                        <a:pt x="1772" y="806"/>
                      </a:lnTo>
                      <a:lnTo>
                        <a:pt x="1663" y="693"/>
                      </a:lnTo>
                      <a:lnTo>
                        <a:pt x="1545" y="586"/>
                      </a:lnTo>
                      <a:lnTo>
                        <a:pt x="1426" y="484"/>
                      </a:lnTo>
                      <a:lnTo>
                        <a:pt x="1300" y="386"/>
                      </a:lnTo>
                      <a:lnTo>
                        <a:pt x="1171" y="296"/>
                      </a:lnTo>
                      <a:lnTo>
                        <a:pt x="1035" y="213"/>
                      </a:lnTo>
                      <a:lnTo>
                        <a:pt x="896" y="134"/>
                      </a:lnTo>
                      <a:lnTo>
                        <a:pt x="752" y="65"/>
                      </a:lnTo>
                      <a:lnTo>
                        <a:pt x="605" y="0"/>
                      </a:lnTo>
                      <a:lnTo>
                        <a:pt x="0" y="1501"/>
                      </a:lnTo>
                      <a:lnTo>
                        <a:pt x="73" y="1534"/>
                      </a:lnTo>
                      <a:lnTo>
                        <a:pt x="144" y="1569"/>
                      </a:lnTo>
                      <a:lnTo>
                        <a:pt x="215" y="1607"/>
                      </a:lnTo>
                      <a:lnTo>
                        <a:pt x="282" y="1649"/>
                      </a:lnTo>
                      <a:lnTo>
                        <a:pt x="347" y="1693"/>
                      </a:lnTo>
                      <a:lnTo>
                        <a:pt x="409" y="1743"/>
                      </a:lnTo>
                      <a:lnTo>
                        <a:pt x="470" y="1793"/>
                      </a:lnTo>
                      <a:lnTo>
                        <a:pt x="528" y="1847"/>
                      </a:lnTo>
                      <a:lnTo>
                        <a:pt x="582" y="1905"/>
                      </a:lnTo>
                      <a:lnTo>
                        <a:pt x="633" y="1964"/>
                      </a:lnTo>
                      <a:lnTo>
                        <a:pt x="683" y="2026"/>
                      </a:lnTo>
                      <a:lnTo>
                        <a:pt x="729" y="2089"/>
                      </a:lnTo>
                      <a:lnTo>
                        <a:pt x="774" y="2156"/>
                      </a:lnTo>
                      <a:lnTo>
                        <a:pt x="814" y="2225"/>
                      </a:lnTo>
                      <a:lnTo>
                        <a:pt x="850" y="2296"/>
                      </a:lnTo>
                      <a:lnTo>
                        <a:pt x="883" y="2369"/>
                      </a:lnTo>
                      <a:lnTo>
                        <a:pt x="2373" y="17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9123" tIns="29562" rIns="59123" bIns="2956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88296">
                    <a:buClrTx/>
                  </a:pPr>
                  <a:endParaRPr lang="en-US" b="1" kern="1200">
                    <a:solidFill>
                      <a:prstClr val="black"/>
                    </a:solidFill>
                    <a:latin typeface="Barlow" panose="020B0604020202020204" charset="-94"/>
                  </a:endParaRPr>
                </a:p>
              </p:txBody>
            </p:sp>
            <p:sp>
              <p:nvSpPr>
                <p:cNvPr id="84" name="Freeform 6"/>
                <p:cNvSpPr>
                  <a:spLocks/>
                </p:cNvSpPr>
                <p:nvPr/>
              </p:nvSpPr>
              <p:spPr bwMode="auto">
                <a:xfrm>
                  <a:off x="7278688" y="2973388"/>
                  <a:ext cx="1387475" cy="1966912"/>
                </a:xfrm>
                <a:custGeom>
                  <a:avLst/>
                  <a:gdLst>
                    <a:gd name="T0" fmla="*/ 1511 w 1747"/>
                    <a:gd name="T1" fmla="*/ 2477 h 2477"/>
                    <a:gd name="T2" fmla="*/ 1540 w 1747"/>
                    <a:gd name="T3" fmla="*/ 2402 h 2477"/>
                    <a:gd name="T4" fmla="*/ 1569 w 1747"/>
                    <a:gd name="T5" fmla="*/ 2327 h 2477"/>
                    <a:gd name="T6" fmla="*/ 1594 w 1747"/>
                    <a:gd name="T7" fmla="*/ 2252 h 2477"/>
                    <a:gd name="T8" fmla="*/ 1617 w 1747"/>
                    <a:gd name="T9" fmla="*/ 2175 h 2477"/>
                    <a:gd name="T10" fmla="*/ 1638 w 1747"/>
                    <a:gd name="T11" fmla="*/ 2098 h 2477"/>
                    <a:gd name="T12" fmla="*/ 1657 w 1747"/>
                    <a:gd name="T13" fmla="*/ 2021 h 2477"/>
                    <a:gd name="T14" fmla="*/ 1674 w 1747"/>
                    <a:gd name="T15" fmla="*/ 1943 h 2477"/>
                    <a:gd name="T16" fmla="*/ 1692 w 1747"/>
                    <a:gd name="T17" fmla="*/ 1866 h 2477"/>
                    <a:gd name="T18" fmla="*/ 1705 w 1747"/>
                    <a:gd name="T19" fmla="*/ 1787 h 2477"/>
                    <a:gd name="T20" fmla="*/ 1717 w 1747"/>
                    <a:gd name="T21" fmla="*/ 1709 h 2477"/>
                    <a:gd name="T22" fmla="*/ 1726 w 1747"/>
                    <a:gd name="T23" fmla="*/ 1630 h 2477"/>
                    <a:gd name="T24" fmla="*/ 1734 w 1747"/>
                    <a:gd name="T25" fmla="*/ 1551 h 2477"/>
                    <a:gd name="T26" fmla="*/ 1740 w 1747"/>
                    <a:gd name="T27" fmla="*/ 1472 h 2477"/>
                    <a:gd name="T28" fmla="*/ 1745 w 1747"/>
                    <a:gd name="T29" fmla="*/ 1394 h 2477"/>
                    <a:gd name="T30" fmla="*/ 1747 w 1747"/>
                    <a:gd name="T31" fmla="*/ 1315 h 2477"/>
                    <a:gd name="T32" fmla="*/ 1747 w 1747"/>
                    <a:gd name="T33" fmla="*/ 1236 h 2477"/>
                    <a:gd name="T34" fmla="*/ 1745 w 1747"/>
                    <a:gd name="T35" fmla="*/ 1157 h 2477"/>
                    <a:gd name="T36" fmla="*/ 1742 w 1747"/>
                    <a:gd name="T37" fmla="*/ 1079 h 2477"/>
                    <a:gd name="T38" fmla="*/ 1736 w 1747"/>
                    <a:gd name="T39" fmla="*/ 1000 h 2477"/>
                    <a:gd name="T40" fmla="*/ 1728 w 1747"/>
                    <a:gd name="T41" fmla="*/ 921 h 2477"/>
                    <a:gd name="T42" fmla="*/ 1720 w 1747"/>
                    <a:gd name="T43" fmla="*/ 843 h 2477"/>
                    <a:gd name="T44" fmla="*/ 1709 w 1747"/>
                    <a:gd name="T45" fmla="*/ 764 h 2477"/>
                    <a:gd name="T46" fmla="*/ 1695 w 1747"/>
                    <a:gd name="T47" fmla="*/ 685 h 2477"/>
                    <a:gd name="T48" fmla="*/ 1680 w 1747"/>
                    <a:gd name="T49" fmla="*/ 608 h 2477"/>
                    <a:gd name="T50" fmla="*/ 1663 w 1747"/>
                    <a:gd name="T51" fmla="*/ 530 h 2477"/>
                    <a:gd name="T52" fmla="*/ 1644 w 1747"/>
                    <a:gd name="T53" fmla="*/ 453 h 2477"/>
                    <a:gd name="T54" fmla="*/ 1622 w 1747"/>
                    <a:gd name="T55" fmla="*/ 376 h 2477"/>
                    <a:gd name="T56" fmla="*/ 1599 w 1747"/>
                    <a:gd name="T57" fmla="*/ 299 h 2477"/>
                    <a:gd name="T58" fmla="*/ 1576 w 1747"/>
                    <a:gd name="T59" fmla="*/ 224 h 2477"/>
                    <a:gd name="T60" fmla="*/ 1550 w 1747"/>
                    <a:gd name="T61" fmla="*/ 149 h 2477"/>
                    <a:gd name="T62" fmla="*/ 1521 w 1747"/>
                    <a:gd name="T63" fmla="*/ 74 h 2477"/>
                    <a:gd name="T64" fmla="*/ 1490 w 1747"/>
                    <a:gd name="T65" fmla="*/ 0 h 2477"/>
                    <a:gd name="T66" fmla="*/ 0 w 1747"/>
                    <a:gd name="T67" fmla="*/ 631 h 2477"/>
                    <a:gd name="T68" fmla="*/ 29 w 1747"/>
                    <a:gd name="T69" fmla="*/ 706 h 2477"/>
                    <a:gd name="T70" fmla="*/ 56 w 1747"/>
                    <a:gd name="T71" fmla="*/ 783 h 2477"/>
                    <a:gd name="T72" fmla="*/ 77 w 1747"/>
                    <a:gd name="T73" fmla="*/ 858 h 2477"/>
                    <a:gd name="T74" fmla="*/ 94 w 1747"/>
                    <a:gd name="T75" fmla="*/ 937 h 2477"/>
                    <a:gd name="T76" fmla="*/ 109 w 1747"/>
                    <a:gd name="T77" fmla="*/ 1013 h 2477"/>
                    <a:gd name="T78" fmla="*/ 119 w 1747"/>
                    <a:gd name="T79" fmla="*/ 1092 h 2477"/>
                    <a:gd name="T80" fmla="*/ 125 w 1747"/>
                    <a:gd name="T81" fmla="*/ 1171 h 2477"/>
                    <a:gd name="T82" fmla="*/ 129 w 1747"/>
                    <a:gd name="T83" fmla="*/ 1250 h 2477"/>
                    <a:gd name="T84" fmla="*/ 127 w 1747"/>
                    <a:gd name="T85" fmla="*/ 1328 h 2477"/>
                    <a:gd name="T86" fmla="*/ 121 w 1747"/>
                    <a:gd name="T87" fmla="*/ 1407 h 2477"/>
                    <a:gd name="T88" fmla="*/ 113 w 1747"/>
                    <a:gd name="T89" fmla="*/ 1486 h 2477"/>
                    <a:gd name="T90" fmla="*/ 100 w 1747"/>
                    <a:gd name="T91" fmla="*/ 1564 h 2477"/>
                    <a:gd name="T92" fmla="*/ 83 w 1747"/>
                    <a:gd name="T93" fmla="*/ 1643 h 2477"/>
                    <a:gd name="T94" fmla="*/ 63 w 1747"/>
                    <a:gd name="T95" fmla="*/ 1720 h 2477"/>
                    <a:gd name="T96" fmla="*/ 38 w 1747"/>
                    <a:gd name="T97" fmla="*/ 1795 h 2477"/>
                    <a:gd name="T98" fmla="*/ 10 w 1747"/>
                    <a:gd name="T99" fmla="*/ 1870 h 2477"/>
                    <a:gd name="T100" fmla="*/ 1511 w 1747"/>
                    <a:gd name="T101" fmla="*/ 2477 h 2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747" h="2477">
                      <a:moveTo>
                        <a:pt x="1511" y="2477"/>
                      </a:moveTo>
                      <a:lnTo>
                        <a:pt x="1540" y="2402"/>
                      </a:lnTo>
                      <a:lnTo>
                        <a:pt x="1569" y="2327"/>
                      </a:lnTo>
                      <a:lnTo>
                        <a:pt x="1594" y="2252"/>
                      </a:lnTo>
                      <a:lnTo>
                        <a:pt x="1617" y="2175"/>
                      </a:lnTo>
                      <a:lnTo>
                        <a:pt x="1638" y="2098"/>
                      </a:lnTo>
                      <a:lnTo>
                        <a:pt x="1657" y="2021"/>
                      </a:lnTo>
                      <a:lnTo>
                        <a:pt x="1674" y="1943"/>
                      </a:lnTo>
                      <a:lnTo>
                        <a:pt x="1692" y="1866"/>
                      </a:lnTo>
                      <a:lnTo>
                        <a:pt x="1705" y="1787"/>
                      </a:lnTo>
                      <a:lnTo>
                        <a:pt x="1717" y="1709"/>
                      </a:lnTo>
                      <a:lnTo>
                        <a:pt x="1726" y="1630"/>
                      </a:lnTo>
                      <a:lnTo>
                        <a:pt x="1734" y="1551"/>
                      </a:lnTo>
                      <a:lnTo>
                        <a:pt x="1740" y="1472"/>
                      </a:lnTo>
                      <a:lnTo>
                        <a:pt x="1745" y="1394"/>
                      </a:lnTo>
                      <a:lnTo>
                        <a:pt x="1747" y="1315"/>
                      </a:lnTo>
                      <a:lnTo>
                        <a:pt x="1747" y="1236"/>
                      </a:lnTo>
                      <a:lnTo>
                        <a:pt x="1745" y="1157"/>
                      </a:lnTo>
                      <a:lnTo>
                        <a:pt x="1742" y="1079"/>
                      </a:lnTo>
                      <a:lnTo>
                        <a:pt x="1736" y="1000"/>
                      </a:lnTo>
                      <a:lnTo>
                        <a:pt x="1728" y="921"/>
                      </a:lnTo>
                      <a:lnTo>
                        <a:pt x="1720" y="843"/>
                      </a:lnTo>
                      <a:lnTo>
                        <a:pt x="1709" y="764"/>
                      </a:lnTo>
                      <a:lnTo>
                        <a:pt x="1695" y="685"/>
                      </a:lnTo>
                      <a:lnTo>
                        <a:pt x="1680" y="608"/>
                      </a:lnTo>
                      <a:lnTo>
                        <a:pt x="1663" y="530"/>
                      </a:lnTo>
                      <a:lnTo>
                        <a:pt x="1644" y="453"/>
                      </a:lnTo>
                      <a:lnTo>
                        <a:pt x="1622" y="376"/>
                      </a:lnTo>
                      <a:lnTo>
                        <a:pt x="1599" y="299"/>
                      </a:lnTo>
                      <a:lnTo>
                        <a:pt x="1576" y="224"/>
                      </a:lnTo>
                      <a:lnTo>
                        <a:pt x="1550" y="149"/>
                      </a:lnTo>
                      <a:lnTo>
                        <a:pt x="1521" y="74"/>
                      </a:lnTo>
                      <a:lnTo>
                        <a:pt x="1490" y="0"/>
                      </a:lnTo>
                      <a:lnTo>
                        <a:pt x="0" y="631"/>
                      </a:lnTo>
                      <a:lnTo>
                        <a:pt x="29" y="706"/>
                      </a:lnTo>
                      <a:lnTo>
                        <a:pt x="56" y="783"/>
                      </a:lnTo>
                      <a:lnTo>
                        <a:pt x="77" y="858"/>
                      </a:lnTo>
                      <a:lnTo>
                        <a:pt x="94" y="937"/>
                      </a:lnTo>
                      <a:lnTo>
                        <a:pt x="109" y="1013"/>
                      </a:lnTo>
                      <a:lnTo>
                        <a:pt x="119" y="1092"/>
                      </a:lnTo>
                      <a:lnTo>
                        <a:pt x="125" y="1171"/>
                      </a:lnTo>
                      <a:lnTo>
                        <a:pt x="129" y="1250"/>
                      </a:lnTo>
                      <a:lnTo>
                        <a:pt x="127" y="1328"/>
                      </a:lnTo>
                      <a:lnTo>
                        <a:pt x="121" y="1407"/>
                      </a:lnTo>
                      <a:lnTo>
                        <a:pt x="113" y="1486"/>
                      </a:lnTo>
                      <a:lnTo>
                        <a:pt x="100" y="1564"/>
                      </a:lnTo>
                      <a:lnTo>
                        <a:pt x="83" y="1643"/>
                      </a:lnTo>
                      <a:lnTo>
                        <a:pt x="63" y="1720"/>
                      </a:lnTo>
                      <a:lnTo>
                        <a:pt x="38" y="1795"/>
                      </a:lnTo>
                      <a:lnTo>
                        <a:pt x="10" y="1870"/>
                      </a:lnTo>
                      <a:lnTo>
                        <a:pt x="1511" y="247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9123" tIns="29562" rIns="59123" bIns="2956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88296">
                    <a:buClrTx/>
                  </a:pPr>
                  <a:endParaRPr lang="en-US" b="1" kern="1200">
                    <a:solidFill>
                      <a:prstClr val="black"/>
                    </a:solidFill>
                    <a:latin typeface="Barlow" panose="020B0604020202020204" charset="-94"/>
                  </a:endParaRPr>
                </a:p>
              </p:txBody>
            </p:sp>
            <p:sp>
              <p:nvSpPr>
                <p:cNvPr id="85" name="Freeform 7"/>
                <p:cNvSpPr>
                  <a:spLocks/>
                </p:cNvSpPr>
                <p:nvPr/>
              </p:nvSpPr>
              <p:spPr bwMode="auto">
                <a:xfrm>
                  <a:off x="6597650" y="4457700"/>
                  <a:ext cx="1881188" cy="1885950"/>
                </a:xfrm>
                <a:custGeom>
                  <a:avLst/>
                  <a:gdLst>
                    <a:gd name="T0" fmla="*/ 633 w 2369"/>
                    <a:gd name="T1" fmla="*/ 2375 h 2375"/>
                    <a:gd name="T2" fmla="*/ 779 w 2369"/>
                    <a:gd name="T3" fmla="*/ 2308 h 2375"/>
                    <a:gd name="T4" fmla="*/ 921 w 2369"/>
                    <a:gd name="T5" fmla="*/ 2235 h 2375"/>
                    <a:gd name="T6" fmla="*/ 1060 w 2369"/>
                    <a:gd name="T7" fmla="*/ 2154 h 2375"/>
                    <a:gd name="T8" fmla="*/ 1192 w 2369"/>
                    <a:gd name="T9" fmla="*/ 2068 h 2375"/>
                    <a:gd name="T10" fmla="*/ 1321 w 2369"/>
                    <a:gd name="T11" fmla="*/ 1976 h 2375"/>
                    <a:gd name="T12" fmla="*/ 1446 w 2369"/>
                    <a:gd name="T13" fmla="*/ 1878 h 2375"/>
                    <a:gd name="T14" fmla="*/ 1563 w 2369"/>
                    <a:gd name="T15" fmla="*/ 1774 h 2375"/>
                    <a:gd name="T16" fmla="*/ 1676 w 2369"/>
                    <a:gd name="T17" fmla="*/ 1663 h 2375"/>
                    <a:gd name="T18" fmla="*/ 1785 w 2369"/>
                    <a:gd name="T19" fmla="*/ 1547 h 2375"/>
                    <a:gd name="T20" fmla="*/ 1887 w 2369"/>
                    <a:gd name="T21" fmla="*/ 1428 h 2375"/>
                    <a:gd name="T22" fmla="*/ 1983 w 2369"/>
                    <a:gd name="T23" fmla="*/ 1302 h 2375"/>
                    <a:gd name="T24" fmla="*/ 2073 w 2369"/>
                    <a:gd name="T25" fmla="*/ 1171 h 2375"/>
                    <a:gd name="T26" fmla="*/ 2158 w 2369"/>
                    <a:gd name="T27" fmla="*/ 1037 h 2375"/>
                    <a:gd name="T28" fmla="*/ 2235 w 2369"/>
                    <a:gd name="T29" fmla="*/ 898 h 2375"/>
                    <a:gd name="T30" fmla="*/ 2306 w 2369"/>
                    <a:gd name="T31" fmla="*/ 754 h 2375"/>
                    <a:gd name="T32" fmla="*/ 2369 w 2369"/>
                    <a:gd name="T33" fmla="*/ 607 h 2375"/>
                    <a:gd name="T34" fmla="*/ 868 w 2369"/>
                    <a:gd name="T35" fmla="*/ 0 h 2375"/>
                    <a:gd name="T36" fmla="*/ 837 w 2369"/>
                    <a:gd name="T37" fmla="*/ 75 h 2375"/>
                    <a:gd name="T38" fmla="*/ 800 w 2369"/>
                    <a:gd name="T39" fmla="*/ 146 h 2375"/>
                    <a:gd name="T40" fmla="*/ 762 w 2369"/>
                    <a:gd name="T41" fmla="*/ 215 h 2375"/>
                    <a:gd name="T42" fmla="*/ 720 w 2369"/>
                    <a:gd name="T43" fmla="*/ 284 h 2375"/>
                    <a:gd name="T44" fmla="*/ 676 w 2369"/>
                    <a:gd name="T45" fmla="*/ 349 h 2375"/>
                    <a:gd name="T46" fmla="*/ 628 w 2369"/>
                    <a:gd name="T47" fmla="*/ 411 h 2375"/>
                    <a:gd name="T48" fmla="*/ 576 w 2369"/>
                    <a:gd name="T49" fmla="*/ 472 h 2375"/>
                    <a:gd name="T50" fmla="*/ 522 w 2369"/>
                    <a:gd name="T51" fmla="*/ 530 h 2375"/>
                    <a:gd name="T52" fmla="*/ 464 w 2369"/>
                    <a:gd name="T53" fmla="*/ 584 h 2375"/>
                    <a:gd name="T54" fmla="*/ 407 w 2369"/>
                    <a:gd name="T55" fmla="*/ 635 h 2375"/>
                    <a:gd name="T56" fmla="*/ 343 w 2369"/>
                    <a:gd name="T57" fmla="*/ 685 h 2375"/>
                    <a:gd name="T58" fmla="*/ 280 w 2369"/>
                    <a:gd name="T59" fmla="*/ 731 h 2375"/>
                    <a:gd name="T60" fmla="*/ 213 w 2369"/>
                    <a:gd name="T61" fmla="*/ 776 h 2375"/>
                    <a:gd name="T62" fmla="*/ 144 w 2369"/>
                    <a:gd name="T63" fmla="*/ 814 h 2375"/>
                    <a:gd name="T64" fmla="*/ 73 w 2369"/>
                    <a:gd name="T65" fmla="*/ 850 h 2375"/>
                    <a:gd name="T66" fmla="*/ 0 w 2369"/>
                    <a:gd name="T67" fmla="*/ 885 h 2375"/>
                    <a:gd name="T68" fmla="*/ 633 w 2369"/>
                    <a:gd name="T69" fmla="*/ 2375 h 2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369" h="2375">
                      <a:moveTo>
                        <a:pt x="633" y="2375"/>
                      </a:moveTo>
                      <a:lnTo>
                        <a:pt x="779" y="2308"/>
                      </a:lnTo>
                      <a:lnTo>
                        <a:pt x="921" y="2235"/>
                      </a:lnTo>
                      <a:lnTo>
                        <a:pt x="1060" y="2154"/>
                      </a:lnTo>
                      <a:lnTo>
                        <a:pt x="1192" y="2068"/>
                      </a:lnTo>
                      <a:lnTo>
                        <a:pt x="1321" y="1976"/>
                      </a:lnTo>
                      <a:lnTo>
                        <a:pt x="1446" y="1878"/>
                      </a:lnTo>
                      <a:lnTo>
                        <a:pt x="1563" y="1774"/>
                      </a:lnTo>
                      <a:lnTo>
                        <a:pt x="1676" y="1663"/>
                      </a:lnTo>
                      <a:lnTo>
                        <a:pt x="1785" y="1547"/>
                      </a:lnTo>
                      <a:lnTo>
                        <a:pt x="1887" y="1428"/>
                      </a:lnTo>
                      <a:lnTo>
                        <a:pt x="1983" y="1302"/>
                      </a:lnTo>
                      <a:lnTo>
                        <a:pt x="2073" y="1171"/>
                      </a:lnTo>
                      <a:lnTo>
                        <a:pt x="2158" y="1037"/>
                      </a:lnTo>
                      <a:lnTo>
                        <a:pt x="2235" y="898"/>
                      </a:lnTo>
                      <a:lnTo>
                        <a:pt x="2306" y="754"/>
                      </a:lnTo>
                      <a:lnTo>
                        <a:pt x="2369" y="607"/>
                      </a:lnTo>
                      <a:lnTo>
                        <a:pt x="868" y="0"/>
                      </a:lnTo>
                      <a:lnTo>
                        <a:pt x="837" y="75"/>
                      </a:lnTo>
                      <a:lnTo>
                        <a:pt x="800" y="146"/>
                      </a:lnTo>
                      <a:lnTo>
                        <a:pt x="762" y="215"/>
                      </a:lnTo>
                      <a:lnTo>
                        <a:pt x="720" y="284"/>
                      </a:lnTo>
                      <a:lnTo>
                        <a:pt x="676" y="349"/>
                      </a:lnTo>
                      <a:lnTo>
                        <a:pt x="628" y="411"/>
                      </a:lnTo>
                      <a:lnTo>
                        <a:pt x="576" y="472"/>
                      </a:lnTo>
                      <a:lnTo>
                        <a:pt x="522" y="530"/>
                      </a:lnTo>
                      <a:lnTo>
                        <a:pt x="464" y="584"/>
                      </a:lnTo>
                      <a:lnTo>
                        <a:pt x="407" y="635"/>
                      </a:lnTo>
                      <a:lnTo>
                        <a:pt x="343" y="685"/>
                      </a:lnTo>
                      <a:lnTo>
                        <a:pt x="280" y="731"/>
                      </a:lnTo>
                      <a:lnTo>
                        <a:pt x="213" y="776"/>
                      </a:lnTo>
                      <a:lnTo>
                        <a:pt x="144" y="814"/>
                      </a:lnTo>
                      <a:lnTo>
                        <a:pt x="73" y="850"/>
                      </a:lnTo>
                      <a:lnTo>
                        <a:pt x="0" y="885"/>
                      </a:lnTo>
                      <a:lnTo>
                        <a:pt x="633" y="23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9123" tIns="29562" rIns="59123" bIns="2956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88296">
                    <a:buClrTx/>
                  </a:pPr>
                  <a:endParaRPr lang="en-US" b="1" kern="1200">
                    <a:solidFill>
                      <a:prstClr val="black"/>
                    </a:solidFill>
                    <a:latin typeface="Barlow" panose="020B0604020202020204" charset="-94"/>
                  </a:endParaRPr>
                </a:p>
              </p:txBody>
            </p:sp>
            <p:sp>
              <p:nvSpPr>
                <p:cNvPr id="86" name="Freeform 8"/>
                <p:cNvSpPr>
                  <a:spLocks/>
                </p:cNvSpPr>
                <p:nvPr/>
              </p:nvSpPr>
              <p:spPr bwMode="auto">
                <a:xfrm>
                  <a:off x="5133975" y="5160963"/>
                  <a:ext cx="1965325" cy="1387475"/>
                </a:xfrm>
                <a:custGeom>
                  <a:avLst/>
                  <a:gdLst>
                    <a:gd name="T0" fmla="*/ 0 w 2477"/>
                    <a:gd name="T1" fmla="*/ 1511 h 1747"/>
                    <a:gd name="T2" fmla="*/ 75 w 2477"/>
                    <a:gd name="T3" fmla="*/ 1540 h 1747"/>
                    <a:gd name="T4" fmla="*/ 150 w 2477"/>
                    <a:gd name="T5" fmla="*/ 1567 h 1747"/>
                    <a:gd name="T6" fmla="*/ 227 w 2477"/>
                    <a:gd name="T7" fmla="*/ 1592 h 1747"/>
                    <a:gd name="T8" fmla="*/ 304 w 2477"/>
                    <a:gd name="T9" fmla="*/ 1617 h 1747"/>
                    <a:gd name="T10" fmla="*/ 381 w 2477"/>
                    <a:gd name="T11" fmla="*/ 1638 h 1747"/>
                    <a:gd name="T12" fmla="*/ 457 w 2477"/>
                    <a:gd name="T13" fmla="*/ 1657 h 1747"/>
                    <a:gd name="T14" fmla="*/ 534 w 2477"/>
                    <a:gd name="T15" fmla="*/ 1674 h 1747"/>
                    <a:gd name="T16" fmla="*/ 613 w 2477"/>
                    <a:gd name="T17" fmla="*/ 1690 h 1747"/>
                    <a:gd name="T18" fmla="*/ 690 w 2477"/>
                    <a:gd name="T19" fmla="*/ 1703 h 1747"/>
                    <a:gd name="T20" fmla="*/ 768 w 2477"/>
                    <a:gd name="T21" fmla="*/ 1717 h 1747"/>
                    <a:gd name="T22" fmla="*/ 847 w 2477"/>
                    <a:gd name="T23" fmla="*/ 1726 h 1747"/>
                    <a:gd name="T24" fmla="*/ 926 w 2477"/>
                    <a:gd name="T25" fmla="*/ 1734 h 1747"/>
                    <a:gd name="T26" fmla="*/ 1005 w 2477"/>
                    <a:gd name="T27" fmla="*/ 1740 h 1747"/>
                    <a:gd name="T28" fmla="*/ 1083 w 2477"/>
                    <a:gd name="T29" fmla="*/ 1743 h 1747"/>
                    <a:gd name="T30" fmla="*/ 1162 w 2477"/>
                    <a:gd name="T31" fmla="*/ 1745 h 1747"/>
                    <a:gd name="T32" fmla="*/ 1241 w 2477"/>
                    <a:gd name="T33" fmla="*/ 1747 h 1747"/>
                    <a:gd name="T34" fmla="*/ 1320 w 2477"/>
                    <a:gd name="T35" fmla="*/ 1745 h 1747"/>
                    <a:gd name="T36" fmla="*/ 1400 w 2477"/>
                    <a:gd name="T37" fmla="*/ 1742 h 1747"/>
                    <a:gd name="T38" fmla="*/ 1479 w 2477"/>
                    <a:gd name="T39" fmla="*/ 1736 h 1747"/>
                    <a:gd name="T40" fmla="*/ 1558 w 2477"/>
                    <a:gd name="T41" fmla="*/ 1728 h 1747"/>
                    <a:gd name="T42" fmla="*/ 1634 w 2477"/>
                    <a:gd name="T43" fmla="*/ 1718 h 1747"/>
                    <a:gd name="T44" fmla="*/ 1713 w 2477"/>
                    <a:gd name="T45" fmla="*/ 1707 h 1747"/>
                    <a:gd name="T46" fmla="*/ 1792 w 2477"/>
                    <a:gd name="T47" fmla="*/ 1695 h 1747"/>
                    <a:gd name="T48" fmla="*/ 1869 w 2477"/>
                    <a:gd name="T49" fmla="*/ 1680 h 1747"/>
                    <a:gd name="T50" fmla="*/ 1947 w 2477"/>
                    <a:gd name="T51" fmla="*/ 1663 h 1747"/>
                    <a:gd name="T52" fmla="*/ 2024 w 2477"/>
                    <a:gd name="T53" fmla="*/ 1644 h 1747"/>
                    <a:gd name="T54" fmla="*/ 2101 w 2477"/>
                    <a:gd name="T55" fmla="*/ 1622 h 1747"/>
                    <a:gd name="T56" fmla="*/ 2178 w 2477"/>
                    <a:gd name="T57" fmla="*/ 1599 h 1747"/>
                    <a:gd name="T58" fmla="*/ 2253 w 2477"/>
                    <a:gd name="T59" fmla="*/ 1574 h 1747"/>
                    <a:gd name="T60" fmla="*/ 2330 w 2477"/>
                    <a:gd name="T61" fmla="*/ 1548 h 1747"/>
                    <a:gd name="T62" fmla="*/ 2404 w 2477"/>
                    <a:gd name="T63" fmla="*/ 1519 h 1747"/>
                    <a:gd name="T64" fmla="*/ 2477 w 2477"/>
                    <a:gd name="T65" fmla="*/ 1490 h 1747"/>
                    <a:gd name="T66" fmla="*/ 1846 w 2477"/>
                    <a:gd name="T67" fmla="*/ 0 h 1747"/>
                    <a:gd name="T68" fmla="*/ 1771 w 2477"/>
                    <a:gd name="T69" fmla="*/ 29 h 1747"/>
                    <a:gd name="T70" fmla="*/ 1696 w 2477"/>
                    <a:gd name="T71" fmla="*/ 54 h 1747"/>
                    <a:gd name="T72" fmla="*/ 1619 w 2477"/>
                    <a:gd name="T73" fmla="*/ 77 h 1747"/>
                    <a:gd name="T74" fmla="*/ 1542 w 2477"/>
                    <a:gd name="T75" fmla="*/ 94 h 1747"/>
                    <a:gd name="T76" fmla="*/ 1464 w 2477"/>
                    <a:gd name="T77" fmla="*/ 107 h 1747"/>
                    <a:gd name="T78" fmla="*/ 1385 w 2477"/>
                    <a:gd name="T79" fmla="*/ 119 h 1747"/>
                    <a:gd name="T80" fmla="*/ 1306 w 2477"/>
                    <a:gd name="T81" fmla="*/ 125 h 1747"/>
                    <a:gd name="T82" fmla="*/ 1227 w 2477"/>
                    <a:gd name="T83" fmla="*/ 129 h 1747"/>
                    <a:gd name="T84" fmla="*/ 1149 w 2477"/>
                    <a:gd name="T85" fmla="*/ 127 h 1747"/>
                    <a:gd name="T86" fmla="*/ 1070 w 2477"/>
                    <a:gd name="T87" fmla="*/ 121 h 1747"/>
                    <a:gd name="T88" fmla="*/ 991 w 2477"/>
                    <a:gd name="T89" fmla="*/ 113 h 1747"/>
                    <a:gd name="T90" fmla="*/ 913 w 2477"/>
                    <a:gd name="T91" fmla="*/ 100 h 1747"/>
                    <a:gd name="T92" fmla="*/ 836 w 2477"/>
                    <a:gd name="T93" fmla="*/ 83 h 1747"/>
                    <a:gd name="T94" fmla="*/ 759 w 2477"/>
                    <a:gd name="T95" fmla="*/ 63 h 1747"/>
                    <a:gd name="T96" fmla="*/ 682 w 2477"/>
                    <a:gd name="T97" fmla="*/ 38 h 1747"/>
                    <a:gd name="T98" fmla="*/ 607 w 2477"/>
                    <a:gd name="T99" fmla="*/ 10 h 1747"/>
                    <a:gd name="T100" fmla="*/ 0 w 2477"/>
                    <a:gd name="T101" fmla="*/ 1511 h 17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477" h="1747">
                      <a:moveTo>
                        <a:pt x="0" y="1511"/>
                      </a:moveTo>
                      <a:lnTo>
                        <a:pt x="75" y="1540"/>
                      </a:lnTo>
                      <a:lnTo>
                        <a:pt x="150" y="1567"/>
                      </a:lnTo>
                      <a:lnTo>
                        <a:pt x="227" y="1592"/>
                      </a:lnTo>
                      <a:lnTo>
                        <a:pt x="304" y="1617"/>
                      </a:lnTo>
                      <a:lnTo>
                        <a:pt x="381" y="1638"/>
                      </a:lnTo>
                      <a:lnTo>
                        <a:pt x="457" y="1657"/>
                      </a:lnTo>
                      <a:lnTo>
                        <a:pt x="534" y="1674"/>
                      </a:lnTo>
                      <a:lnTo>
                        <a:pt x="613" y="1690"/>
                      </a:lnTo>
                      <a:lnTo>
                        <a:pt x="690" y="1703"/>
                      </a:lnTo>
                      <a:lnTo>
                        <a:pt x="768" y="1717"/>
                      </a:lnTo>
                      <a:lnTo>
                        <a:pt x="847" y="1726"/>
                      </a:lnTo>
                      <a:lnTo>
                        <a:pt x="926" y="1734"/>
                      </a:lnTo>
                      <a:lnTo>
                        <a:pt x="1005" y="1740"/>
                      </a:lnTo>
                      <a:lnTo>
                        <a:pt x="1083" y="1743"/>
                      </a:lnTo>
                      <a:lnTo>
                        <a:pt x="1162" y="1745"/>
                      </a:lnTo>
                      <a:lnTo>
                        <a:pt x="1241" y="1747"/>
                      </a:lnTo>
                      <a:lnTo>
                        <a:pt x="1320" y="1745"/>
                      </a:lnTo>
                      <a:lnTo>
                        <a:pt x="1400" y="1742"/>
                      </a:lnTo>
                      <a:lnTo>
                        <a:pt x="1479" y="1736"/>
                      </a:lnTo>
                      <a:lnTo>
                        <a:pt x="1558" y="1728"/>
                      </a:lnTo>
                      <a:lnTo>
                        <a:pt x="1634" y="1718"/>
                      </a:lnTo>
                      <a:lnTo>
                        <a:pt x="1713" y="1707"/>
                      </a:lnTo>
                      <a:lnTo>
                        <a:pt x="1792" y="1695"/>
                      </a:lnTo>
                      <a:lnTo>
                        <a:pt x="1869" y="1680"/>
                      </a:lnTo>
                      <a:lnTo>
                        <a:pt x="1947" y="1663"/>
                      </a:lnTo>
                      <a:lnTo>
                        <a:pt x="2024" y="1644"/>
                      </a:lnTo>
                      <a:lnTo>
                        <a:pt x="2101" y="1622"/>
                      </a:lnTo>
                      <a:lnTo>
                        <a:pt x="2178" y="1599"/>
                      </a:lnTo>
                      <a:lnTo>
                        <a:pt x="2253" y="1574"/>
                      </a:lnTo>
                      <a:lnTo>
                        <a:pt x="2330" y="1548"/>
                      </a:lnTo>
                      <a:lnTo>
                        <a:pt x="2404" y="1519"/>
                      </a:lnTo>
                      <a:lnTo>
                        <a:pt x="2477" y="1490"/>
                      </a:lnTo>
                      <a:lnTo>
                        <a:pt x="1846" y="0"/>
                      </a:lnTo>
                      <a:lnTo>
                        <a:pt x="1771" y="29"/>
                      </a:lnTo>
                      <a:lnTo>
                        <a:pt x="1696" y="54"/>
                      </a:lnTo>
                      <a:lnTo>
                        <a:pt x="1619" y="77"/>
                      </a:lnTo>
                      <a:lnTo>
                        <a:pt x="1542" y="94"/>
                      </a:lnTo>
                      <a:lnTo>
                        <a:pt x="1464" y="107"/>
                      </a:lnTo>
                      <a:lnTo>
                        <a:pt x="1385" y="119"/>
                      </a:lnTo>
                      <a:lnTo>
                        <a:pt x="1306" y="125"/>
                      </a:lnTo>
                      <a:lnTo>
                        <a:pt x="1227" y="129"/>
                      </a:lnTo>
                      <a:lnTo>
                        <a:pt x="1149" y="127"/>
                      </a:lnTo>
                      <a:lnTo>
                        <a:pt x="1070" y="121"/>
                      </a:lnTo>
                      <a:lnTo>
                        <a:pt x="991" y="113"/>
                      </a:lnTo>
                      <a:lnTo>
                        <a:pt x="913" y="100"/>
                      </a:lnTo>
                      <a:lnTo>
                        <a:pt x="836" y="83"/>
                      </a:lnTo>
                      <a:lnTo>
                        <a:pt x="759" y="63"/>
                      </a:lnTo>
                      <a:lnTo>
                        <a:pt x="682" y="38"/>
                      </a:lnTo>
                      <a:lnTo>
                        <a:pt x="607" y="10"/>
                      </a:lnTo>
                      <a:lnTo>
                        <a:pt x="0" y="151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9123" tIns="29562" rIns="59123" bIns="2956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88296">
                    <a:buClrTx/>
                  </a:pPr>
                  <a:endParaRPr lang="en-US" b="1" kern="1200">
                    <a:solidFill>
                      <a:prstClr val="black"/>
                    </a:solidFill>
                    <a:latin typeface="Barlow" panose="020B0604020202020204" charset="-94"/>
                  </a:endParaRPr>
                </a:p>
              </p:txBody>
            </p:sp>
            <p:sp>
              <p:nvSpPr>
                <p:cNvPr id="87" name="Freeform 9"/>
                <p:cNvSpPr>
                  <a:spLocks/>
                </p:cNvSpPr>
                <p:nvPr/>
              </p:nvSpPr>
              <p:spPr bwMode="auto">
                <a:xfrm>
                  <a:off x="3730625" y="4479925"/>
                  <a:ext cx="1884363" cy="1881187"/>
                </a:xfrm>
                <a:custGeom>
                  <a:avLst/>
                  <a:gdLst>
                    <a:gd name="T0" fmla="*/ 0 w 2373"/>
                    <a:gd name="T1" fmla="*/ 631 h 2369"/>
                    <a:gd name="T2" fmla="*/ 65 w 2373"/>
                    <a:gd name="T3" fmla="*/ 777 h 2369"/>
                    <a:gd name="T4" fmla="*/ 138 w 2373"/>
                    <a:gd name="T5" fmla="*/ 921 h 2369"/>
                    <a:gd name="T6" fmla="*/ 219 w 2373"/>
                    <a:gd name="T7" fmla="*/ 1058 h 2369"/>
                    <a:gd name="T8" fmla="*/ 305 w 2373"/>
                    <a:gd name="T9" fmla="*/ 1192 h 2369"/>
                    <a:gd name="T10" fmla="*/ 397 w 2373"/>
                    <a:gd name="T11" fmla="*/ 1321 h 2369"/>
                    <a:gd name="T12" fmla="*/ 495 w 2373"/>
                    <a:gd name="T13" fmla="*/ 1444 h 2369"/>
                    <a:gd name="T14" fmla="*/ 601 w 2373"/>
                    <a:gd name="T15" fmla="*/ 1563 h 2369"/>
                    <a:gd name="T16" fmla="*/ 710 w 2373"/>
                    <a:gd name="T17" fmla="*/ 1676 h 2369"/>
                    <a:gd name="T18" fmla="*/ 826 w 2373"/>
                    <a:gd name="T19" fmla="*/ 1783 h 2369"/>
                    <a:gd name="T20" fmla="*/ 947 w 2373"/>
                    <a:gd name="T21" fmla="*/ 1887 h 2369"/>
                    <a:gd name="T22" fmla="*/ 1071 w 2373"/>
                    <a:gd name="T23" fmla="*/ 1983 h 2369"/>
                    <a:gd name="T24" fmla="*/ 1202 w 2373"/>
                    <a:gd name="T25" fmla="*/ 2073 h 2369"/>
                    <a:gd name="T26" fmla="*/ 1336 w 2373"/>
                    <a:gd name="T27" fmla="*/ 2156 h 2369"/>
                    <a:gd name="T28" fmla="*/ 1477 w 2373"/>
                    <a:gd name="T29" fmla="*/ 2235 h 2369"/>
                    <a:gd name="T30" fmla="*/ 1619 w 2373"/>
                    <a:gd name="T31" fmla="*/ 2306 h 2369"/>
                    <a:gd name="T32" fmla="*/ 1766 w 2373"/>
                    <a:gd name="T33" fmla="*/ 2369 h 2369"/>
                    <a:gd name="T34" fmla="*/ 2373 w 2373"/>
                    <a:gd name="T35" fmla="*/ 868 h 2369"/>
                    <a:gd name="T36" fmla="*/ 2298 w 2373"/>
                    <a:gd name="T37" fmla="*/ 837 h 2369"/>
                    <a:gd name="T38" fmla="*/ 2227 w 2373"/>
                    <a:gd name="T39" fmla="*/ 800 h 2369"/>
                    <a:gd name="T40" fmla="*/ 2158 w 2373"/>
                    <a:gd name="T41" fmla="*/ 762 h 2369"/>
                    <a:gd name="T42" fmla="*/ 2091 w 2373"/>
                    <a:gd name="T43" fmla="*/ 720 h 2369"/>
                    <a:gd name="T44" fmla="*/ 2026 w 2373"/>
                    <a:gd name="T45" fmla="*/ 676 h 2369"/>
                    <a:gd name="T46" fmla="*/ 1962 w 2373"/>
                    <a:gd name="T47" fmla="*/ 628 h 2369"/>
                    <a:gd name="T48" fmla="*/ 1903 w 2373"/>
                    <a:gd name="T49" fmla="*/ 576 h 2369"/>
                    <a:gd name="T50" fmla="*/ 1845 w 2373"/>
                    <a:gd name="T51" fmla="*/ 522 h 2369"/>
                    <a:gd name="T52" fmla="*/ 1789 w 2373"/>
                    <a:gd name="T53" fmla="*/ 464 h 2369"/>
                    <a:gd name="T54" fmla="*/ 1738 w 2373"/>
                    <a:gd name="T55" fmla="*/ 405 h 2369"/>
                    <a:gd name="T56" fmla="*/ 1688 w 2373"/>
                    <a:gd name="T57" fmla="*/ 343 h 2369"/>
                    <a:gd name="T58" fmla="*/ 1642 w 2373"/>
                    <a:gd name="T59" fmla="*/ 280 h 2369"/>
                    <a:gd name="T60" fmla="*/ 1599 w 2373"/>
                    <a:gd name="T61" fmla="*/ 213 h 2369"/>
                    <a:gd name="T62" fmla="*/ 1559 w 2373"/>
                    <a:gd name="T63" fmla="*/ 144 h 2369"/>
                    <a:gd name="T64" fmla="*/ 1523 w 2373"/>
                    <a:gd name="T65" fmla="*/ 73 h 2369"/>
                    <a:gd name="T66" fmla="*/ 1490 w 2373"/>
                    <a:gd name="T67" fmla="*/ 0 h 2369"/>
                    <a:gd name="T68" fmla="*/ 0 w 2373"/>
                    <a:gd name="T69" fmla="*/ 631 h 2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373" h="2369">
                      <a:moveTo>
                        <a:pt x="0" y="631"/>
                      </a:moveTo>
                      <a:lnTo>
                        <a:pt x="65" y="777"/>
                      </a:lnTo>
                      <a:lnTo>
                        <a:pt x="138" y="921"/>
                      </a:lnTo>
                      <a:lnTo>
                        <a:pt x="219" y="1058"/>
                      </a:lnTo>
                      <a:lnTo>
                        <a:pt x="305" y="1192"/>
                      </a:lnTo>
                      <a:lnTo>
                        <a:pt x="397" y="1321"/>
                      </a:lnTo>
                      <a:lnTo>
                        <a:pt x="495" y="1444"/>
                      </a:lnTo>
                      <a:lnTo>
                        <a:pt x="601" y="1563"/>
                      </a:lnTo>
                      <a:lnTo>
                        <a:pt x="710" y="1676"/>
                      </a:lnTo>
                      <a:lnTo>
                        <a:pt x="826" y="1783"/>
                      </a:lnTo>
                      <a:lnTo>
                        <a:pt x="947" y="1887"/>
                      </a:lnTo>
                      <a:lnTo>
                        <a:pt x="1071" y="1983"/>
                      </a:lnTo>
                      <a:lnTo>
                        <a:pt x="1202" y="2073"/>
                      </a:lnTo>
                      <a:lnTo>
                        <a:pt x="1336" y="2156"/>
                      </a:lnTo>
                      <a:lnTo>
                        <a:pt x="1477" y="2235"/>
                      </a:lnTo>
                      <a:lnTo>
                        <a:pt x="1619" y="2306"/>
                      </a:lnTo>
                      <a:lnTo>
                        <a:pt x="1766" y="2369"/>
                      </a:lnTo>
                      <a:lnTo>
                        <a:pt x="2373" y="868"/>
                      </a:lnTo>
                      <a:lnTo>
                        <a:pt x="2298" y="837"/>
                      </a:lnTo>
                      <a:lnTo>
                        <a:pt x="2227" y="800"/>
                      </a:lnTo>
                      <a:lnTo>
                        <a:pt x="2158" y="762"/>
                      </a:lnTo>
                      <a:lnTo>
                        <a:pt x="2091" y="720"/>
                      </a:lnTo>
                      <a:lnTo>
                        <a:pt x="2026" y="676"/>
                      </a:lnTo>
                      <a:lnTo>
                        <a:pt x="1962" y="628"/>
                      </a:lnTo>
                      <a:lnTo>
                        <a:pt x="1903" y="576"/>
                      </a:lnTo>
                      <a:lnTo>
                        <a:pt x="1845" y="522"/>
                      </a:lnTo>
                      <a:lnTo>
                        <a:pt x="1789" y="464"/>
                      </a:lnTo>
                      <a:lnTo>
                        <a:pt x="1738" y="405"/>
                      </a:lnTo>
                      <a:lnTo>
                        <a:pt x="1688" y="343"/>
                      </a:lnTo>
                      <a:lnTo>
                        <a:pt x="1642" y="280"/>
                      </a:lnTo>
                      <a:lnTo>
                        <a:pt x="1599" y="213"/>
                      </a:lnTo>
                      <a:lnTo>
                        <a:pt x="1559" y="144"/>
                      </a:lnTo>
                      <a:lnTo>
                        <a:pt x="1523" y="73"/>
                      </a:lnTo>
                      <a:lnTo>
                        <a:pt x="1490" y="0"/>
                      </a:lnTo>
                      <a:lnTo>
                        <a:pt x="0" y="6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9123" tIns="29562" rIns="59123" bIns="2956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88296">
                    <a:buClrTx/>
                  </a:pPr>
                  <a:endParaRPr lang="en-US" b="1" kern="1200">
                    <a:solidFill>
                      <a:prstClr val="black"/>
                    </a:solidFill>
                    <a:latin typeface="Barlow" panose="020B0604020202020204" charset="-94"/>
                  </a:endParaRPr>
                </a:p>
              </p:txBody>
            </p:sp>
            <p:sp>
              <p:nvSpPr>
                <p:cNvPr id="88" name="Freeform 10"/>
                <p:cNvSpPr>
                  <a:spLocks/>
                </p:cNvSpPr>
                <p:nvPr/>
              </p:nvSpPr>
              <p:spPr bwMode="auto">
                <a:xfrm>
                  <a:off x="3527425" y="3014663"/>
                  <a:ext cx="1385888" cy="1966912"/>
                </a:xfrm>
                <a:custGeom>
                  <a:avLst/>
                  <a:gdLst>
                    <a:gd name="T0" fmla="*/ 234 w 1747"/>
                    <a:gd name="T1" fmla="*/ 0 h 2477"/>
                    <a:gd name="T2" fmla="*/ 205 w 1747"/>
                    <a:gd name="T3" fmla="*/ 75 h 2477"/>
                    <a:gd name="T4" fmla="*/ 178 w 1747"/>
                    <a:gd name="T5" fmla="*/ 150 h 2477"/>
                    <a:gd name="T6" fmla="*/ 153 w 1747"/>
                    <a:gd name="T7" fmla="*/ 227 h 2477"/>
                    <a:gd name="T8" fmla="*/ 130 w 1747"/>
                    <a:gd name="T9" fmla="*/ 304 h 2477"/>
                    <a:gd name="T10" fmla="*/ 107 w 1747"/>
                    <a:gd name="T11" fmla="*/ 381 h 2477"/>
                    <a:gd name="T12" fmla="*/ 88 w 1747"/>
                    <a:gd name="T13" fmla="*/ 457 h 2477"/>
                    <a:gd name="T14" fmla="*/ 71 w 1747"/>
                    <a:gd name="T15" fmla="*/ 534 h 2477"/>
                    <a:gd name="T16" fmla="*/ 55 w 1747"/>
                    <a:gd name="T17" fmla="*/ 613 h 2477"/>
                    <a:gd name="T18" fmla="*/ 42 w 1747"/>
                    <a:gd name="T19" fmla="*/ 690 h 2477"/>
                    <a:gd name="T20" fmla="*/ 30 w 1747"/>
                    <a:gd name="T21" fmla="*/ 768 h 2477"/>
                    <a:gd name="T22" fmla="*/ 19 w 1747"/>
                    <a:gd name="T23" fmla="*/ 847 h 2477"/>
                    <a:gd name="T24" fmla="*/ 11 w 1747"/>
                    <a:gd name="T25" fmla="*/ 926 h 2477"/>
                    <a:gd name="T26" fmla="*/ 5 w 1747"/>
                    <a:gd name="T27" fmla="*/ 1005 h 2477"/>
                    <a:gd name="T28" fmla="*/ 2 w 1747"/>
                    <a:gd name="T29" fmla="*/ 1083 h 2477"/>
                    <a:gd name="T30" fmla="*/ 0 w 1747"/>
                    <a:gd name="T31" fmla="*/ 1162 h 2477"/>
                    <a:gd name="T32" fmla="*/ 0 w 1747"/>
                    <a:gd name="T33" fmla="*/ 1241 h 2477"/>
                    <a:gd name="T34" fmla="*/ 0 w 1747"/>
                    <a:gd name="T35" fmla="*/ 1320 h 2477"/>
                    <a:gd name="T36" fmla="*/ 3 w 1747"/>
                    <a:gd name="T37" fmla="*/ 1398 h 2477"/>
                    <a:gd name="T38" fmla="*/ 9 w 1747"/>
                    <a:gd name="T39" fmla="*/ 1479 h 2477"/>
                    <a:gd name="T40" fmla="*/ 17 w 1747"/>
                    <a:gd name="T41" fmla="*/ 1556 h 2477"/>
                    <a:gd name="T42" fmla="*/ 27 w 1747"/>
                    <a:gd name="T43" fmla="*/ 1634 h 2477"/>
                    <a:gd name="T44" fmla="*/ 38 w 1747"/>
                    <a:gd name="T45" fmla="*/ 1713 h 2477"/>
                    <a:gd name="T46" fmla="*/ 51 w 1747"/>
                    <a:gd name="T47" fmla="*/ 1792 h 2477"/>
                    <a:gd name="T48" fmla="*/ 67 w 1747"/>
                    <a:gd name="T49" fmla="*/ 1869 h 2477"/>
                    <a:gd name="T50" fmla="*/ 82 w 1747"/>
                    <a:gd name="T51" fmla="*/ 1947 h 2477"/>
                    <a:gd name="T52" fmla="*/ 101 w 1747"/>
                    <a:gd name="T53" fmla="*/ 2024 h 2477"/>
                    <a:gd name="T54" fmla="*/ 123 w 1747"/>
                    <a:gd name="T55" fmla="*/ 2101 h 2477"/>
                    <a:gd name="T56" fmla="*/ 146 w 1747"/>
                    <a:gd name="T57" fmla="*/ 2178 h 2477"/>
                    <a:gd name="T58" fmla="*/ 171 w 1747"/>
                    <a:gd name="T59" fmla="*/ 2253 h 2477"/>
                    <a:gd name="T60" fmla="*/ 197 w 1747"/>
                    <a:gd name="T61" fmla="*/ 2330 h 2477"/>
                    <a:gd name="T62" fmla="*/ 226 w 1747"/>
                    <a:gd name="T63" fmla="*/ 2404 h 2477"/>
                    <a:gd name="T64" fmla="*/ 257 w 1747"/>
                    <a:gd name="T65" fmla="*/ 2477 h 2477"/>
                    <a:gd name="T66" fmla="*/ 1747 w 1747"/>
                    <a:gd name="T67" fmla="*/ 1846 h 2477"/>
                    <a:gd name="T68" fmla="*/ 1716 w 1747"/>
                    <a:gd name="T69" fmla="*/ 1771 h 2477"/>
                    <a:gd name="T70" fmla="*/ 1691 w 1747"/>
                    <a:gd name="T71" fmla="*/ 1696 h 2477"/>
                    <a:gd name="T72" fmla="*/ 1668 w 1747"/>
                    <a:gd name="T73" fmla="*/ 1619 h 2477"/>
                    <a:gd name="T74" fmla="*/ 1651 w 1747"/>
                    <a:gd name="T75" fmla="*/ 1540 h 2477"/>
                    <a:gd name="T76" fmla="*/ 1638 w 1747"/>
                    <a:gd name="T77" fmla="*/ 1464 h 2477"/>
                    <a:gd name="T78" fmla="*/ 1626 w 1747"/>
                    <a:gd name="T79" fmla="*/ 1385 h 2477"/>
                    <a:gd name="T80" fmla="*/ 1620 w 1747"/>
                    <a:gd name="T81" fmla="*/ 1306 h 2477"/>
                    <a:gd name="T82" fmla="*/ 1618 w 1747"/>
                    <a:gd name="T83" fmla="*/ 1227 h 2477"/>
                    <a:gd name="T84" fmla="*/ 1618 w 1747"/>
                    <a:gd name="T85" fmla="*/ 1149 h 2477"/>
                    <a:gd name="T86" fmla="*/ 1624 w 1747"/>
                    <a:gd name="T87" fmla="*/ 1070 h 2477"/>
                    <a:gd name="T88" fmla="*/ 1634 w 1747"/>
                    <a:gd name="T89" fmla="*/ 991 h 2477"/>
                    <a:gd name="T90" fmla="*/ 1645 w 1747"/>
                    <a:gd name="T91" fmla="*/ 913 h 2477"/>
                    <a:gd name="T92" fmla="*/ 1662 w 1747"/>
                    <a:gd name="T93" fmla="*/ 836 h 2477"/>
                    <a:gd name="T94" fmla="*/ 1684 w 1747"/>
                    <a:gd name="T95" fmla="*/ 759 h 2477"/>
                    <a:gd name="T96" fmla="*/ 1707 w 1747"/>
                    <a:gd name="T97" fmla="*/ 682 h 2477"/>
                    <a:gd name="T98" fmla="*/ 1735 w 1747"/>
                    <a:gd name="T99" fmla="*/ 607 h 2477"/>
                    <a:gd name="T100" fmla="*/ 234 w 1747"/>
                    <a:gd name="T101" fmla="*/ 0 h 2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747" h="2477">
                      <a:moveTo>
                        <a:pt x="234" y="0"/>
                      </a:moveTo>
                      <a:lnTo>
                        <a:pt x="205" y="75"/>
                      </a:lnTo>
                      <a:lnTo>
                        <a:pt x="178" y="150"/>
                      </a:lnTo>
                      <a:lnTo>
                        <a:pt x="153" y="227"/>
                      </a:lnTo>
                      <a:lnTo>
                        <a:pt x="130" y="304"/>
                      </a:lnTo>
                      <a:lnTo>
                        <a:pt x="107" y="381"/>
                      </a:lnTo>
                      <a:lnTo>
                        <a:pt x="88" y="457"/>
                      </a:lnTo>
                      <a:lnTo>
                        <a:pt x="71" y="534"/>
                      </a:lnTo>
                      <a:lnTo>
                        <a:pt x="55" y="613"/>
                      </a:lnTo>
                      <a:lnTo>
                        <a:pt x="42" y="690"/>
                      </a:lnTo>
                      <a:lnTo>
                        <a:pt x="30" y="768"/>
                      </a:lnTo>
                      <a:lnTo>
                        <a:pt x="19" y="847"/>
                      </a:lnTo>
                      <a:lnTo>
                        <a:pt x="11" y="926"/>
                      </a:lnTo>
                      <a:lnTo>
                        <a:pt x="5" y="1005"/>
                      </a:lnTo>
                      <a:lnTo>
                        <a:pt x="2" y="1083"/>
                      </a:lnTo>
                      <a:lnTo>
                        <a:pt x="0" y="1162"/>
                      </a:lnTo>
                      <a:lnTo>
                        <a:pt x="0" y="1241"/>
                      </a:lnTo>
                      <a:lnTo>
                        <a:pt x="0" y="1320"/>
                      </a:lnTo>
                      <a:lnTo>
                        <a:pt x="3" y="1398"/>
                      </a:lnTo>
                      <a:lnTo>
                        <a:pt x="9" y="1479"/>
                      </a:lnTo>
                      <a:lnTo>
                        <a:pt x="17" y="1556"/>
                      </a:lnTo>
                      <a:lnTo>
                        <a:pt x="27" y="1634"/>
                      </a:lnTo>
                      <a:lnTo>
                        <a:pt x="38" y="1713"/>
                      </a:lnTo>
                      <a:lnTo>
                        <a:pt x="51" y="1792"/>
                      </a:lnTo>
                      <a:lnTo>
                        <a:pt x="67" y="1869"/>
                      </a:lnTo>
                      <a:lnTo>
                        <a:pt x="82" y="1947"/>
                      </a:lnTo>
                      <a:lnTo>
                        <a:pt x="101" y="2024"/>
                      </a:lnTo>
                      <a:lnTo>
                        <a:pt x="123" y="2101"/>
                      </a:lnTo>
                      <a:lnTo>
                        <a:pt x="146" y="2178"/>
                      </a:lnTo>
                      <a:lnTo>
                        <a:pt x="171" y="2253"/>
                      </a:lnTo>
                      <a:lnTo>
                        <a:pt x="197" y="2330"/>
                      </a:lnTo>
                      <a:lnTo>
                        <a:pt x="226" y="2404"/>
                      </a:lnTo>
                      <a:lnTo>
                        <a:pt x="257" y="2477"/>
                      </a:lnTo>
                      <a:lnTo>
                        <a:pt x="1747" y="1846"/>
                      </a:lnTo>
                      <a:lnTo>
                        <a:pt x="1716" y="1771"/>
                      </a:lnTo>
                      <a:lnTo>
                        <a:pt x="1691" y="1696"/>
                      </a:lnTo>
                      <a:lnTo>
                        <a:pt x="1668" y="1619"/>
                      </a:lnTo>
                      <a:lnTo>
                        <a:pt x="1651" y="1540"/>
                      </a:lnTo>
                      <a:lnTo>
                        <a:pt x="1638" y="1464"/>
                      </a:lnTo>
                      <a:lnTo>
                        <a:pt x="1626" y="1385"/>
                      </a:lnTo>
                      <a:lnTo>
                        <a:pt x="1620" y="1306"/>
                      </a:lnTo>
                      <a:lnTo>
                        <a:pt x="1618" y="1227"/>
                      </a:lnTo>
                      <a:lnTo>
                        <a:pt x="1618" y="1149"/>
                      </a:lnTo>
                      <a:lnTo>
                        <a:pt x="1624" y="1070"/>
                      </a:lnTo>
                      <a:lnTo>
                        <a:pt x="1634" y="991"/>
                      </a:lnTo>
                      <a:lnTo>
                        <a:pt x="1645" y="913"/>
                      </a:lnTo>
                      <a:lnTo>
                        <a:pt x="1662" y="836"/>
                      </a:lnTo>
                      <a:lnTo>
                        <a:pt x="1684" y="759"/>
                      </a:lnTo>
                      <a:lnTo>
                        <a:pt x="1707" y="682"/>
                      </a:lnTo>
                      <a:lnTo>
                        <a:pt x="1735" y="607"/>
                      </a:lnTo>
                      <a:lnTo>
                        <a:pt x="234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9123" tIns="29562" rIns="59123" bIns="2956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88296">
                    <a:buClrTx/>
                  </a:pPr>
                  <a:endParaRPr lang="en-US" b="1" kern="1200">
                    <a:solidFill>
                      <a:prstClr val="black"/>
                    </a:solidFill>
                    <a:latin typeface="Barlow" panose="020B0604020202020204" charset="-94"/>
                  </a:endParaRPr>
                </a:p>
              </p:txBody>
            </p:sp>
            <p:sp>
              <p:nvSpPr>
                <p:cNvPr id="89" name="Freeform 11"/>
                <p:cNvSpPr>
                  <a:spLocks/>
                </p:cNvSpPr>
                <p:nvPr/>
              </p:nvSpPr>
              <p:spPr bwMode="auto">
                <a:xfrm>
                  <a:off x="3713163" y="1611313"/>
                  <a:ext cx="1881188" cy="1885950"/>
                </a:xfrm>
                <a:custGeom>
                  <a:avLst/>
                  <a:gdLst>
                    <a:gd name="T0" fmla="*/ 1738 w 2369"/>
                    <a:gd name="T1" fmla="*/ 0 h 2375"/>
                    <a:gd name="T2" fmla="*/ 1592 w 2369"/>
                    <a:gd name="T3" fmla="*/ 67 h 2375"/>
                    <a:gd name="T4" fmla="*/ 1450 w 2369"/>
                    <a:gd name="T5" fmla="*/ 140 h 2375"/>
                    <a:gd name="T6" fmla="*/ 1311 w 2369"/>
                    <a:gd name="T7" fmla="*/ 221 h 2375"/>
                    <a:gd name="T8" fmla="*/ 1177 w 2369"/>
                    <a:gd name="T9" fmla="*/ 307 h 2375"/>
                    <a:gd name="T10" fmla="*/ 1048 w 2369"/>
                    <a:gd name="T11" fmla="*/ 399 h 2375"/>
                    <a:gd name="T12" fmla="*/ 925 w 2369"/>
                    <a:gd name="T13" fmla="*/ 497 h 2375"/>
                    <a:gd name="T14" fmla="*/ 806 w 2369"/>
                    <a:gd name="T15" fmla="*/ 603 h 2375"/>
                    <a:gd name="T16" fmla="*/ 693 w 2369"/>
                    <a:gd name="T17" fmla="*/ 712 h 2375"/>
                    <a:gd name="T18" fmla="*/ 586 w 2369"/>
                    <a:gd name="T19" fmla="*/ 828 h 2375"/>
                    <a:gd name="T20" fmla="*/ 484 w 2369"/>
                    <a:gd name="T21" fmla="*/ 949 h 2375"/>
                    <a:gd name="T22" fmla="*/ 386 w 2369"/>
                    <a:gd name="T23" fmla="*/ 1073 h 2375"/>
                    <a:gd name="T24" fmla="*/ 296 w 2369"/>
                    <a:gd name="T25" fmla="*/ 1204 h 2375"/>
                    <a:gd name="T26" fmla="*/ 213 w 2369"/>
                    <a:gd name="T27" fmla="*/ 1338 h 2375"/>
                    <a:gd name="T28" fmla="*/ 134 w 2369"/>
                    <a:gd name="T29" fmla="*/ 1479 h 2375"/>
                    <a:gd name="T30" fmla="*/ 65 w 2369"/>
                    <a:gd name="T31" fmla="*/ 1621 h 2375"/>
                    <a:gd name="T32" fmla="*/ 0 w 2369"/>
                    <a:gd name="T33" fmla="*/ 1768 h 2375"/>
                    <a:gd name="T34" fmla="*/ 1501 w 2369"/>
                    <a:gd name="T35" fmla="*/ 2375 h 2375"/>
                    <a:gd name="T36" fmla="*/ 1534 w 2369"/>
                    <a:gd name="T37" fmla="*/ 2300 h 2375"/>
                    <a:gd name="T38" fmla="*/ 1569 w 2369"/>
                    <a:gd name="T39" fmla="*/ 2229 h 2375"/>
                    <a:gd name="T40" fmla="*/ 1607 w 2369"/>
                    <a:gd name="T41" fmla="*/ 2160 h 2375"/>
                    <a:gd name="T42" fmla="*/ 1649 w 2369"/>
                    <a:gd name="T43" fmla="*/ 2093 h 2375"/>
                    <a:gd name="T44" fmla="*/ 1695 w 2369"/>
                    <a:gd name="T45" fmla="*/ 2028 h 2375"/>
                    <a:gd name="T46" fmla="*/ 1743 w 2369"/>
                    <a:gd name="T47" fmla="*/ 1964 h 2375"/>
                    <a:gd name="T48" fmla="*/ 1793 w 2369"/>
                    <a:gd name="T49" fmla="*/ 1905 h 2375"/>
                    <a:gd name="T50" fmla="*/ 1847 w 2369"/>
                    <a:gd name="T51" fmla="*/ 1847 h 2375"/>
                    <a:gd name="T52" fmla="*/ 1905 w 2369"/>
                    <a:gd name="T53" fmla="*/ 1791 h 2375"/>
                    <a:gd name="T54" fmla="*/ 1964 w 2369"/>
                    <a:gd name="T55" fmla="*/ 1740 h 2375"/>
                    <a:gd name="T56" fmla="*/ 2026 w 2369"/>
                    <a:gd name="T57" fmla="*/ 1690 h 2375"/>
                    <a:gd name="T58" fmla="*/ 2091 w 2369"/>
                    <a:gd name="T59" fmla="*/ 1644 h 2375"/>
                    <a:gd name="T60" fmla="*/ 2156 w 2369"/>
                    <a:gd name="T61" fmla="*/ 1601 h 2375"/>
                    <a:gd name="T62" fmla="*/ 2225 w 2369"/>
                    <a:gd name="T63" fmla="*/ 1561 h 2375"/>
                    <a:gd name="T64" fmla="*/ 2296 w 2369"/>
                    <a:gd name="T65" fmla="*/ 1525 h 2375"/>
                    <a:gd name="T66" fmla="*/ 2369 w 2369"/>
                    <a:gd name="T67" fmla="*/ 1490 h 2375"/>
                    <a:gd name="T68" fmla="*/ 1738 w 2369"/>
                    <a:gd name="T69" fmla="*/ 0 h 2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369" h="2375">
                      <a:moveTo>
                        <a:pt x="1738" y="0"/>
                      </a:moveTo>
                      <a:lnTo>
                        <a:pt x="1592" y="67"/>
                      </a:lnTo>
                      <a:lnTo>
                        <a:pt x="1450" y="140"/>
                      </a:lnTo>
                      <a:lnTo>
                        <a:pt x="1311" y="221"/>
                      </a:lnTo>
                      <a:lnTo>
                        <a:pt x="1177" y="307"/>
                      </a:lnTo>
                      <a:lnTo>
                        <a:pt x="1048" y="399"/>
                      </a:lnTo>
                      <a:lnTo>
                        <a:pt x="925" y="497"/>
                      </a:lnTo>
                      <a:lnTo>
                        <a:pt x="806" y="603"/>
                      </a:lnTo>
                      <a:lnTo>
                        <a:pt x="693" y="712"/>
                      </a:lnTo>
                      <a:lnTo>
                        <a:pt x="586" y="828"/>
                      </a:lnTo>
                      <a:lnTo>
                        <a:pt x="484" y="949"/>
                      </a:lnTo>
                      <a:lnTo>
                        <a:pt x="386" y="1073"/>
                      </a:lnTo>
                      <a:lnTo>
                        <a:pt x="296" y="1204"/>
                      </a:lnTo>
                      <a:lnTo>
                        <a:pt x="213" y="1338"/>
                      </a:lnTo>
                      <a:lnTo>
                        <a:pt x="134" y="1479"/>
                      </a:lnTo>
                      <a:lnTo>
                        <a:pt x="65" y="1621"/>
                      </a:lnTo>
                      <a:lnTo>
                        <a:pt x="0" y="1768"/>
                      </a:lnTo>
                      <a:lnTo>
                        <a:pt x="1501" y="2375"/>
                      </a:lnTo>
                      <a:lnTo>
                        <a:pt x="1534" y="2300"/>
                      </a:lnTo>
                      <a:lnTo>
                        <a:pt x="1569" y="2229"/>
                      </a:lnTo>
                      <a:lnTo>
                        <a:pt x="1607" y="2160"/>
                      </a:lnTo>
                      <a:lnTo>
                        <a:pt x="1649" y="2093"/>
                      </a:lnTo>
                      <a:lnTo>
                        <a:pt x="1695" y="2028"/>
                      </a:lnTo>
                      <a:lnTo>
                        <a:pt x="1743" y="1964"/>
                      </a:lnTo>
                      <a:lnTo>
                        <a:pt x="1793" y="1905"/>
                      </a:lnTo>
                      <a:lnTo>
                        <a:pt x="1847" y="1847"/>
                      </a:lnTo>
                      <a:lnTo>
                        <a:pt x="1905" y="1791"/>
                      </a:lnTo>
                      <a:lnTo>
                        <a:pt x="1964" y="1740"/>
                      </a:lnTo>
                      <a:lnTo>
                        <a:pt x="2026" y="1690"/>
                      </a:lnTo>
                      <a:lnTo>
                        <a:pt x="2091" y="1644"/>
                      </a:lnTo>
                      <a:lnTo>
                        <a:pt x="2156" y="1601"/>
                      </a:lnTo>
                      <a:lnTo>
                        <a:pt x="2225" y="1561"/>
                      </a:lnTo>
                      <a:lnTo>
                        <a:pt x="2296" y="1525"/>
                      </a:lnTo>
                      <a:lnTo>
                        <a:pt x="2369" y="1490"/>
                      </a:lnTo>
                      <a:lnTo>
                        <a:pt x="1738" y="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9123" tIns="29562" rIns="59123" bIns="2956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88296">
                    <a:buClrTx/>
                  </a:pPr>
                  <a:endParaRPr lang="en-US" b="1" kern="1200">
                    <a:solidFill>
                      <a:prstClr val="black"/>
                    </a:solidFill>
                    <a:latin typeface="Barlow" panose="020B0604020202020204" charset="-94"/>
                  </a:endParaRPr>
                </a:p>
              </p:txBody>
            </p:sp>
            <p:sp>
              <p:nvSpPr>
                <p:cNvPr id="90" name="Freeform 12"/>
                <p:cNvSpPr>
                  <a:spLocks/>
                </p:cNvSpPr>
                <p:nvPr/>
              </p:nvSpPr>
              <p:spPr bwMode="auto">
                <a:xfrm>
                  <a:off x="5092700" y="1408113"/>
                  <a:ext cx="1965325" cy="1385887"/>
                </a:xfrm>
                <a:custGeom>
                  <a:avLst/>
                  <a:gdLst>
                    <a:gd name="T0" fmla="*/ 2477 w 2477"/>
                    <a:gd name="T1" fmla="*/ 234 h 1745"/>
                    <a:gd name="T2" fmla="*/ 2402 w 2477"/>
                    <a:gd name="T3" fmla="*/ 205 h 1745"/>
                    <a:gd name="T4" fmla="*/ 2327 w 2477"/>
                    <a:gd name="T5" fmla="*/ 178 h 1745"/>
                    <a:gd name="T6" fmla="*/ 2250 w 2477"/>
                    <a:gd name="T7" fmla="*/ 153 h 1745"/>
                    <a:gd name="T8" fmla="*/ 2175 w 2477"/>
                    <a:gd name="T9" fmla="*/ 128 h 1745"/>
                    <a:gd name="T10" fmla="*/ 2098 w 2477"/>
                    <a:gd name="T11" fmla="*/ 107 h 1745"/>
                    <a:gd name="T12" fmla="*/ 2020 w 2477"/>
                    <a:gd name="T13" fmla="*/ 88 h 1745"/>
                    <a:gd name="T14" fmla="*/ 1943 w 2477"/>
                    <a:gd name="T15" fmla="*/ 71 h 1745"/>
                    <a:gd name="T16" fmla="*/ 1866 w 2477"/>
                    <a:gd name="T17" fmla="*/ 55 h 1745"/>
                    <a:gd name="T18" fmla="*/ 1787 w 2477"/>
                    <a:gd name="T19" fmla="*/ 42 h 1745"/>
                    <a:gd name="T20" fmla="*/ 1709 w 2477"/>
                    <a:gd name="T21" fmla="*/ 28 h 1745"/>
                    <a:gd name="T22" fmla="*/ 1630 w 2477"/>
                    <a:gd name="T23" fmla="*/ 19 h 1745"/>
                    <a:gd name="T24" fmla="*/ 1551 w 2477"/>
                    <a:gd name="T25" fmla="*/ 11 h 1745"/>
                    <a:gd name="T26" fmla="*/ 1472 w 2477"/>
                    <a:gd name="T27" fmla="*/ 5 h 1745"/>
                    <a:gd name="T28" fmla="*/ 1394 w 2477"/>
                    <a:gd name="T29" fmla="*/ 2 h 1745"/>
                    <a:gd name="T30" fmla="*/ 1315 w 2477"/>
                    <a:gd name="T31" fmla="*/ 0 h 1745"/>
                    <a:gd name="T32" fmla="*/ 1236 w 2477"/>
                    <a:gd name="T33" fmla="*/ 0 h 1745"/>
                    <a:gd name="T34" fmla="*/ 1157 w 2477"/>
                    <a:gd name="T35" fmla="*/ 0 h 1745"/>
                    <a:gd name="T36" fmla="*/ 1079 w 2477"/>
                    <a:gd name="T37" fmla="*/ 3 h 1745"/>
                    <a:gd name="T38" fmla="*/ 1000 w 2477"/>
                    <a:gd name="T39" fmla="*/ 9 h 1745"/>
                    <a:gd name="T40" fmla="*/ 921 w 2477"/>
                    <a:gd name="T41" fmla="*/ 17 h 1745"/>
                    <a:gd name="T42" fmla="*/ 843 w 2477"/>
                    <a:gd name="T43" fmla="*/ 27 h 1745"/>
                    <a:gd name="T44" fmla="*/ 764 w 2477"/>
                    <a:gd name="T45" fmla="*/ 38 h 1745"/>
                    <a:gd name="T46" fmla="*/ 685 w 2477"/>
                    <a:gd name="T47" fmla="*/ 51 h 1745"/>
                    <a:gd name="T48" fmla="*/ 608 w 2477"/>
                    <a:gd name="T49" fmla="*/ 65 h 1745"/>
                    <a:gd name="T50" fmla="*/ 530 w 2477"/>
                    <a:gd name="T51" fmla="*/ 82 h 1745"/>
                    <a:gd name="T52" fmla="*/ 453 w 2477"/>
                    <a:gd name="T53" fmla="*/ 101 h 1745"/>
                    <a:gd name="T54" fmla="*/ 376 w 2477"/>
                    <a:gd name="T55" fmla="*/ 123 h 1745"/>
                    <a:gd name="T56" fmla="*/ 299 w 2477"/>
                    <a:gd name="T57" fmla="*/ 146 h 1745"/>
                    <a:gd name="T58" fmla="*/ 224 w 2477"/>
                    <a:gd name="T59" fmla="*/ 171 h 1745"/>
                    <a:gd name="T60" fmla="*/ 149 w 2477"/>
                    <a:gd name="T61" fmla="*/ 197 h 1745"/>
                    <a:gd name="T62" fmla="*/ 74 w 2477"/>
                    <a:gd name="T63" fmla="*/ 226 h 1745"/>
                    <a:gd name="T64" fmla="*/ 0 w 2477"/>
                    <a:gd name="T65" fmla="*/ 255 h 1745"/>
                    <a:gd name="T66" fmla="*/ 631 w 2477"/>
                    <a:gd name="T67" fmla="*/ 1745 h 1745"/>
                    <a:gd name="T68" fmla="*/ 706 w 2477"/>
                    <a:gd name="T69" fmla="*/ 1716 h 1745"/>
                    <a:gd name="T70" fmla="*/ 783 w 2477"/>
                    <a:gd name="T71" fmla="*/ 1691 h 1745"/>
                    <a:gd name="T72" fmla="*/ 858 w 2477"/>
                    <a:gd name="T73" fmla="*/ 1668 h 1745"/>
                    <a:gd name="T74" fmla="*/ 937 w 2477"/>
                    <a:gd name="T75" fmla="*/ 1651 h 1745"/>
                    <a:gd name="T76" fmla="*/ 1013 w 2477"/>
                    <a:gd name="T77" fmla="*/ 1638 h 1745"/>
                    <a:gd name="T78" fmla="*/ 1092 w 2477"/>
                    <a:gd name="T79" fmla="*/ 1626 h 1745"/>
                    <a:gd name="T80" fmla="*/ 1171 w 2477"/>
                    <a:gd name="T81" fmla="*/ 1620 h 1745"/>
                    <a:gd name="T82" fmla="*/ 1250 w 2477"/>
                    <a:gd name="T83" fmla="*/ 1616 h 1745"/>
                    <a:gd name="T84" fmla="*/ 1328 w 2477"/>
                    <a:gd name="T85" fmla="*/ 1618 h 1745"/>
                    <a:gd name="T86" fmla="*/ 1407 w 2477"/>
                    <a:gd name="T87" fmla="*/ 1624 h 1745"/>
                    <a:gd name="T88" fmla="*/ 1486 w 2477"/>
                    <a:gd name="T89" fmla="*/ 1632 h 1745"/>
                    <a:gd name="T90" fmla="*/ 1564 w 2477"/>
                    <a:gd name="T91" fmla="*/ 1645 h 1745"/>
                    <a:gd name="T92" fmla="*/ 1643 w 2477"/>
                    <a:gd name="T93" fmla="*/ 1662 h 1745"/>
                    <a:gd name="T94" fmla="*/ 1720 w 2477"/>
                    <a:gd name="T95" fmla="*/ 1682 h 1745"/>
                    <a:gd name="T96" fmla="*/ 1795 w 2477"/>
                    <a:gd name="T97" fmla="*/ 1707 h 1745"/>
                    <a:gd name="T98" fmla="*/ 1870 w 2477"/>
                    <a:gd name="T99" fmla="*/ 1735 h 1745"/>
                    <a:gd name="T100" fmla="*/ 2477 w 2477"/>
                    <a:gd name="T101" fmla="*/ 234 h 17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477" h="1745">
                      <a:moveTo>
                        <a:pt x="2477" y="234"/>
                      </a:moveTo>
                      <a:lnTo>
                        <a:pt x="2402" y="205"/>
                      </a:lnTo>
                      <a:lnTo>
                        <a:pt x="2327" y="178"/>
                      </a:lnTo>
                      <a:lnTo>
                        <a:pt x="2250" y="153"/>
                      </a:lnTo>
                      <a:lnTo>
                        <a:pt x="2175" y="128"/>
                      </a:lnTo>
                      <a:lnTo>
                        <a:pt x="2098" y="107"/>
                      </a:lnTo>
                      <a:lnTo>
                        <a:pt x="2020" y="88"/>
                      </a:lnTo>
                      <a:lnTo>
                        <a:pt x="1943" y="71"/>
                      </a:lnTo>
                      <a:lnTo>
                        <a:pt x="1866" y="55"/>
                      </a:lnTo>
                      <a:lnTo>
                        <a:pt x="1787" y="42"/>
                      </a:lnTo>
                      <a:lnTo>
                        <a:pt x="1709" y="28"/>
                      </a:lnTo>
                      <a:lnTo>
                        <a:pt x="1630" y="19"/>
                      </a:lnTo>
                      <a:lnTo>
                        <a:pt x="1551" y="11"/>
                      </a:lnTo>
                      <a:lnTo>
                        <a:pt x="1472" y="5"/>
                      </a:lnTo>
                      <a:lnTo>
                        <a:pt x="1394" y="2"/>
                      </a:lnTo>
                      <a:lnTo>
                        <a:pt x="1315" y="0"/>
                      </a:lnTo>
                      <a:lnTo>
                        <a:pt x="1236" y="0"/>
                      </a:lnTo>
                      <a:lnTo>
                        <a:pt x="1157" y="0"/>
                      </a:lnTo>
                      <a:lnTo>
                        <a:pt x="1079" y="3"/>
                      </a:lnTo>
                      <a:lnTo>
                        <a:pt x="1000" y="9"/>
                      </a:lnTo>
                      <a:lnTo>
                        <a:pt x="921" y="17"/>
                      </a:lnTo>
                      <a:lnTo>
                        <a:pt x="843" y="27"/>
                      </a:lnTo>
                      <a:lnTo>
                        <a:pt x="764" y="38"/>
                      </a:lnTo>
                      <a:lnTo>
                        <a:pt x="685" y="51"/>
                      </a:lnTo>
                      <a:lnTo>
                        <a:pt x="608" y="65"/>
                      </a:lnTo>
                      <a:lnTo>
                        <a:pt x="530" y="82"/>
                      </a:lnTo>
                      <a:lnTo>
                        <a:pt x="453" y="101"/>
                      </a:lnTo>
                      <a:lnTo>
                        <a:pt x="376" y="123"/>
                      </a:lnTo>
                      <a:lnTo>
                        <a:pt x="299" y="146"/>
                      </a:lnTo>
                      <a:lnTo>
                        <a:pt x="224" y="171"/>
                      </a:lnTo>
                      <a:lnTo>
                        <a:pt x="149" y="197"/>
                      </a:lnTo>
                      <a:lnTo>
                        <a:pt x="74" y="226"/>
                      </a:lnTo>
                      <a:lnTo>
                        <a:pt x="0" y="255"/>
                      </a:lnTo>
                      <a:lnTo>
                        <a:pt x="631" y="1745"/>
                      </a:lnTo>
                      <a:lnTo>
                        <a:pt x="706" y="1716"/>
                      </a:lnTo>
                      <a:lnTo>
                        <a:pt x="783" y="1691"/>
                      </a:lnTo>
                      <a:lnTo>
                        <a:pt x="858" y="1668"/>
                      </a:lnTo>
                      <a:lnTo>
                        <a:pt x="937" y="1651"/>
                      </a:lnTo>
                      <a:lnTo>
                        <a:pt x="1013" y="1638"/>
                      </a:lnTo>
                      <a:lnTo>
                        <a:pt x="1092" y="1626"/>
                      </a:lnTo>
                      <a:lnTo>
                        <a:pt x="1171" y="1620"/>
                      </a:lnTo>
                      <a:lnTo>
                        <a:pt x="1250" y="1616"/>
                      </a:lnTo>
                      <a:lnTo>
                        <a:pt x="1328" y="1618"/>
                      </a:lnTo>
                      <a:lnTo>
                        <a:pt x="1407" y="1624"/>
                      </a:lnTo>
                      <a:lnTo>
                        <a:pt x="1486" y="1632"/>
                      </a:lnTo>
                      <a:lnTo>
                        <a:pt x="1564" y="1645"/>
                      </a:lnTo>
                      <a:lnTo>
                        <a:pt x="1643" y="1662"/>
                      </a:lnTo>
                      <a:lnTo>
                        <a:pt x="1720" y="1682"/>
                      </a:lnTo>
                      <a:lnTo>
                        <a:pt x="1795" y="1707"/>
                      </a:lnTo>
                      <a:lnTo>
                        <a:pt x="1870" y="1735"/>
                      </a:lnTo>
                      <a:lnTo>
                        <a:pt x="2477" y="23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9123" tIns="29562" rIns="59123" bIns="2956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88296">
                    <a:buClrTx/>
                  </a:pPr>
                  <a:endParaRPr lang="en-US" b="1" kern="1200">
                    <a:solidFill>
                      <a:prstClr val="black"/>
                    </a:solidFill>
                    <a:latin typeface="Barlow" panose="020B0604020202020204" charset="-94"/>
                  </a:endParaRPr>
                </a:p>
              </p:txBody>
            </p:sp>
          </p:grpSp>
          <p:sp>
            <p:nvSpPr>
              <p:cNvPr id="65" name="Freeform 64"/>
              <p:cNvSpPr/>
              <p:nvPr/>
            </p:nvSpPr>
            <p:spPr>
              <a:xfrm>
                <a:off x="4865914" y="2747395"/>
                <a:ext cx="2460172" cy="2460172"/>
              </a:xfrm>
              <a:custGeom>
                <a:avLst/>
                <a:gdLst>
                  <a:gd name="connsiteX0" fmla="*/ 0 w 1356552"/>
                  <a:gd name="connsiteY0" fmla="*/ 678276 h 1356552"/>
                  <a:gd name="connsiteX1" fmla="*/ 678276 w 1356552"/>
                  <a:gd name="connsiteY1" fmla="*/ 0 h 1356552"/>
                  <a:gd name="connsiteX2" fmla="*/ 1356552 w 1356552"/>
                  <a:gd name="connsiteY2" fmla="*/ 678276 h 1356552"/>
                  <a:gd name="connsiteX3" fmla="*/ 678276 w 1356552"/>
                  <a:gd name="connsiteY3" fmla="*/ 1356552 h 1356552"/>
                  <a:gd name="connsiteX4" fmla="*/ 0 w 1356552"/>
                  <a:gd name="connsiteY4" fmla="*/ 678276 h 1356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6552" h="1356552">
                    <a:moveTo>
                      <a:pt x="0" y="678276"/>
                    </a:moveTo>
                    <a:cubicBezTo>
                      <a:pt x="0" y="303675"/>
                      <a:pt x="303675" y="0"/>
                      <a:pt x="678276" y="0"/>
                    </a:cubicBezTo>
                    <a:cubicBezTo>
                      <a:pt x="1052877" y="0"/>
                      <a:pt x="1356552" y="303675"/>
                      <a:pt x="1356552" y="678276"/>
                    </a:cubicBezTo>
                    <a:cubicBezTo>
                      <a:pt x="1356552" y="1052877"/>
                      <a:pt x="1052877" y="1356552"/>
                      <a:pt x="678276" y="1356552"/>
                    </a:cubicBezTo>
                    <a:cubicBezTo>
                      <a:pt x="303675" y="1356552"/>
                      <a:pt x="0" y="1052877"/>
                      <a:pt x="0" y="67827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0622" tIns="150622" rIns="150622" bIns="150622" numCol="1" spcCol="1270" anchor="ctr" anchorCtr="0">
                <a:noAutofit/>
              </a:bodyPr>
              <a:lstStyle/>
              <a:p>
                <a:pPr algn="ctr" defTabSz="77601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</a:pPr>
                <a:endParaRPr lang="en-US" sz="1600" b="1" kern="1200">
                  <a:solidFill>
                    <a:prstClr val="white"/>
                  </a:solidFill>
                  <a:latin typeface="Barlow" panose="020B0604020202020204" charset="-94"/>
                </a:endParaRPr>
              </a:p>
            </p:txBody>
          </p:sp>
        </p:grpSp>
        <p:sp>
          <p:nvSpPr>
            <p:cNvPr id="95" name="Footer Text"/>
            <p:cNvSpPr txBox="1"/>
            <p:nvPr/>
          </p:nvSpPr>
          <p:spPr>
            <a:xfrm>
              <a:off x="2726725" y="771961"/>
              <a:ext cx="710467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788296">
                <a:buClrTx/>
              </a:pPr>
              <a:r>
                <a:rPr lang="tr-TR" b="1" kern="1200" dirty="0">
                  <a:solidFill>
                    <a:prstClr val="black">
                      <a:lumMod val="95000"/>
                      <a:lumOff val="5000"/>
                      <a:alpha val="80000"/>
                    </a:prstClr>
                  </a:solidFill>
                  <a:latin typeface="Barlow" panose="020B0604020202020204" charset="-94"/>
                  <a:ea typeface="Roboto" panose="02000000000000000000" pitchFamily="2" charset="0"/>
                </a:rPr>
                <a:t>E-NABIZ</a:t>
              </a:r>
              <a:endParaRPr lang="en-US" b="1" kern="1200" dirty="0">
                <a:solidFill>
                  <a:prstClr val="black">
                    <a:lumMod val="95000"/>
                    <a:lumOff val="5000"/>
                    <a:alpha val="80000"/>
                  </a:prstClr>
                </a:solidFill>
                <a:latin typeface="Barlow" panose="020B0604020202020204" charset="-94"/>
                <a:ea typeface="Roboto" panose="02000000000000000000" pitchFamily="2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015444" y="1553027"/>
              <a:ext cx="133027" cy="3614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88296">
                <a:buClrTx/>
              </a:pPr>
              <a:endParaRPr lang="en-US" b="1" kern="1200">
                <a:solidFill>
                  <a:prstClr val="white"/>
                </a:solidFill>
                <a:latin typeface="Barlow" panose="020B0604020202020204" charset="-94"/>
              </a:endParaRPr>
            </a:p>
          </p:txBody>
        </p:sp>
        <p:sp>
          <p:nvSpPr>
            <p:cNvPr id="98" name="Footer Text"/>
            <p:cNvSpPr txBox="1"/>
            <p:nvPr/>
          </p:nvSpPr>
          <p:spPr>
            <a:xfrm rot="18900000">
              <a:off x="1385712" y="1328065"/>
              <a:ext cx="769453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788296">
                <a:buClrTx/>
              </a:pPr>
              <a:r>
                <a:rPr lang="tr-TR" b="1" kern="1200" dirty="0">
                  <a:solidFill>
                    <a:prstClr val="black">
                      <a:lumMod val="95000"/>
                      <a:lumOff val="5000"/>
                      <a:alpha val="80000"/>
                    </a:prstClr>
                  </a:solidFill>
                  <a:latin typeface="Barlow" panose="020B0604020202020204" charset="-94"/>
                  <a:ea typeface="Roboto" panose="02000000000000000000" pitchFamily="2" charset="0"/>
                </a:rPr>
                <a:t>E-RAPOR</a:t>
              </a:r>
              <a:endParaRPr lang="en-US" b="1" kern="1200" dirty="0">
                <a:solidFill>
                  <a:prstClr val="black">
                    <a:lumMod val="95000"/>
                    <a:lumOff val="5000"/>
                    <a:alpha val="80000"/>
                  </a:prstClr>
                </a:solidFill>
                <a:latin typeface="Barlow" panose="020B0604020202020204" charset="-94"/>
                <a:ea typeface="Roboto" panose="02000000000000000000" pitchFamily="2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 rot="18900000">
              <a:off x="2291991" y="1852690"/>
              <a:ext cx="133027" cy="36143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88296">
                <a:buClrTx/>
              </a:pPr>
              <a:endParaRPr lang="en-US" b="1" kern="1200">
                <a:solidFill>
                  <a:prstClr val="white"/>
                </a:solidFill>
                <a:latin typeface="Barlow" panose="020B0604020202020204" charset="-94"/>
              </a:endParaRPr>
            </a:p>
          </p:txBody>
        </p:sp>
        <p:sp>
          <p:nvSpPr>
            <p:cNvPr id="101" name="Footer Text"/>
            <p:cNvSpPr txBox="1"/>
            <p:nvPr/>
          </p:nvSpPr>
          <p:spPr>
            <a:xfrm rot="16200000">
              <a:off x="849546" y="2649137"/>
              <a:ext cx="710467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788296">
                <a:buClrTx/>
              </a:pPr>
              <a:r>
                <a:rPr lang="tr-TR" b="1" kern="1200" dirty="0">
                  <a:solidFill>
                    <a:prstClr val="black">
                      <a:lumMod val="95000"/>
                      <a:lumOff val="5000"/>
                      <a:alpha val="80000"/>
                    </a:prstClr>
                  </a:solidFill>
                  <a:latin typeface="Barlow" panose="020B0604020202020204" charset="-94"/>
                  <a:ea typeface="Roboto" panose="02000000000000000000" pitchFamily="2" charset="0"/>
                </a:rPr>
                <a:t>MHRS</a:t>
              </a:r>
              <a:endParaRPr lang="en-US" b="1" kern="1200" dirty="0">
                <a:solidFill>
                  <a:prstClr val="black">
                    <a:lumMod val="95000"/>
                    <a:lumOff val="5000"/>
                    <a:alpha val="80000"/>
                  </a:prstClr>
                </a:solidFill>
                <a:latin typeface="Barlow" panose="020B0604020202020204" charset="-94"/>
                <a:ea typeface="Roboto" panose="02000000000000000000" pitchFamily="2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 rot="16200000">
              <a:off x="1992327" y="2576144"/>
              <a:ext cx="133027" cy="3614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88296">
                <a:buClrTx/>
              </a:pPr>
              <a:endParaRPr lang="en-US" b="1" kern="1200">
                <a:solidFill>
                  <a:prstClr val="white"/>
                </a:solidFill>
                <a:latin typeface="Barlow" panose="020B0604020202020204" charset="-94"/>
              </a:endParaRPr>
            </a:p>
          </p:txBody>
        </p:sp>
        <p:sp>
          <p:nvSpPr>
            <p:cNvPr id="104" name="Footer Text"/>
            <p:cNvSpPr txBox="1"/>
            <p:nvPr/>
          </p:nvSpPr>
          <p:spPr>
            <a:xfrm rot="2700000">
              <a:off x="1399359" y="3976502"/>
              <a:ext cx="710467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788296">
                <a:buClrTx/>
              </a:pPr>
              <a:r>
                <a:rPr lang="tr-TR" b="1" kern="1200" dirty="0">
                  <a:solidFill>
                    <a:prstClr val="black">
                      <a:lumMod val="95000"/>
                      <a:lumOff val="5000"/>
                      <a:alpha val="80000"/>
                    </a:prstClr>
                  </a:solidFill>
                  <a:latin typeface="Barlow" panose="020B0604020202020204" charset="-94"/>
                  <a:ea typeface="Roboto" panose="02000000000000000000" pitchFamily="2" charset="0"/>
                </a:rPr>
                <a:t>ASOS</a:t>
              </a:r>
              <a:endParaRPr lang="en-US" b="1" kern="1200" dirty="0">
                <a:solidFill>
                  <a:prstClr val="black">
                    <a:lumMod val="95000"/>
                    <a:lumOff val="5000"/>
                    <a:alpha val="80000"/>
                  </a:prstClr>
                </a:solidFill>
                <a:latin typeface="Barlow" panose="020B0604020202020204" charset="-94"/>
                <a:ea typeface="Roboto" panose="02000000000000000000" pitchFamily="2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 rot="13500000">
              <a:off x="2291991" y="3299597"/>
              <a:ext cx="133027" cy="36143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88296">
                <a:buClrTx/>
              </a:pPr>
              <a:endParaRPr lang="en-US" b="1" kern="1200">
                <a:solidFill>
                  <a:prstClr val="white"/>
                </a:solidFill>
                <a:latin typeface="Barlow" panose="020B0604020202020204" charset="-94"/>
              </a:endParaRPr>
            </a:p>
          </p:txBody>
        </p:sp>
        <p:sp>
          <p:nvSpPr>
            <p:cNvPr id="107" name="Footer Text"/>
            <p:cNvSpPr txBox="1"/>
            <p:nvPr/>
          </p:nvSpPr>
          <p:spPr>
            <a:xfrm>
              <a:off x="2726723" y="4526316"/>
              <a:ext cx="710467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788296">
                <a:buClrTx/>
              </a:pPr>
              <a:r>
                <a:rPr lang="tr-TR" b="1" kern="1200" dirty="0">
                  <a:solidFill>
                    <a:prstClr val="black">
                      <a:lumMod val="95000"/>
                      <a:lumOff val="5000"/>
                      <a:alpha val="80000"/>
                    </a:prstClr>
                  </a:solidFill>
                  <a:latin typeface="Barlow" panose="020B0604020202020204" charset="-94"/>
                  <a:ea typeface="Roboto" panose="02000000000000000000" pitchFamily="2" charset="0"/>
                </a:rPr>
                <a:t>MKYS</a:t>
              </a:r>
              <a:endParaRPr lang="en-US" b="1" kern="1200" dirty="0">
                <a:solidFill>
                  <a:prstClr val="black">
                    <a:lumMod val="95000"/>
                    <a:lumOff val="5000"/>
                    <a:alpha val="80000"/>
                  </a:prstClr>
                </a:solidFill>
                <a:latin typeface="Barlow" panose="020B0604020202020204" charset="-94"/>
                <a:ea typeface="Roboto" panose="02000000000000000000" pitchFamily="2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 rot="10800000">
              <a:off x="3015443" y="3599261"/>
              <a:ext cx="133027" cy="36143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88296">
                <a:buClrTx/>
              </a:pPr>
              <a:endParaRPr lang="en-US" b="1" kern="1200">
                <a:solidFill>
                  <a:prstClr val="white"/>
                </a:solidFill>
                <a:latin typeface="Barlow" panose="020B0604020202020204" charset="-94"/>
              </a:endParaRPr>
            </a:p>
          </p:txBody>
        </p:sp>
        <p:sp>
          <p:nvSpPr>
            <p:cNvPr id="111" name="Footer Text"/>
            <p:cNvSpPr txBox="1"/>
            <p:nvPr/>
          </p:nvSpPr>
          <p:spPr>
            <a:xfrm rot="18900000">
              <a:off x="4054088" y="3976504"/>
              <a:ext cx="710467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788296">
                <a:buClrTx/>
              </a:pPr>
              <a:r>
                <a:rPr lang="tr-TR" b="1" kern="1200" dirty="0">
                  <a:solidFill>
                    <a:prstClr val="black">
                      <a:lumMod val="95000"/>
                      <a:lumOff val="5000"/>
                      <a:alpha val="80000"/>
                    </a:prstClr>
                  </a:solidFill>
                  <a:latin typeface="Barlow" panose="020B0604020202020204" charset="-94"/>
                  <a:ea typeface="Roboto" panose="02000000000000000000" pitchFamily="2" charset="0"/>
                </a:rPr>
                <a:t>TELETIP</a:t>
              </a:r>
              <a:endParaRPr lang="en-US" b="1" kern="1200" dirty="0">
                <a:solidFill>
                  <a:prstClr val="black">
                    <a:lumMod val="95000"/>
                    <a:lumOff val="5000"/>
                    <a:alpha val="80000"/>
                  </a:prstClr>
                </a:solidFill>
                <a:latin typeface="Barlow" panose="020B0604020202020204" charset="-94"/>
                <a:ea typeface="Roboto" panose="02000000000000000000" pitchFamily="2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 rot="8100000">
              <a:off x="3738896" y="3299597"/>
              <a:ext cx="133027" cy="361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88296">
                <a:buClrTx/>
              </a:pPr>
              <a:endParaRPr lang="en-US" b="1" kern="1200">
                <a:solidFill>
                  <a:prstClr val="white"/>
                </a:solidFill>
                <a:latin typeface="Barlow" panose="020B0604020202020204" charset="-94"/>
              </a:endParaRPr>
            </a:p>
          </p:txBody>
        </p:sp>
        <p:sp>
          <p:nvSpPr>
            <p:cNvPr id="114" name="Footer Text"/>
            <p:cNvSpPr txBox="1"/>
            <p:nvPr/>
          </p:nvSpPr>
          <p:spPr>
            <a:xfrm rot="16200000">
              <a:off x="4603901" y="2649139"/>
              <a:ext cx="710467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788296">
                <a:buClrTx/>
              </a:pPr>
              <a:r>
                <a:rPr lang="tr-TR" b="1" kern="1200" dirty="0">
                  <a:solidFill>
                    <a:prstClr val="black">
                      <a:lumMod val="95000"/>
                      <a:lumOff val="5000"/>
                      <a:alpha val="80000"/>
                    </a:prstClr>
                  </a:solidFill>
                  <a:latin typeface="Barlow" panose="020B0604020202020204" charset="-94"/>
                  <a:ea typeface="Roboto" panose="02000000000000000000" pitchFamily="2" charset="0"/>
                </a:rPr>
                <a:t>HSYS</a:t>
              </a:r>
              <a:endParaRPr lang="en-US" b="1" kern="1200" dirty="0">
                <a:solidFill>
                  <a:prstClr val="black">
                    <a:lumMod val="95000"/>
                    <a:lumOff val="5000"/>
                    <a:alpha val="80000"/>
                  </a:prstClr>
                </a:solidFill>
                <a:latin typeface="Barlow" panose="020B0604020202020204" charset="-94"/>
                <a:ea typeface="Roboto" panose="02000000000000000000" pitchFamily="2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 rot="5400000">
              <a:off x="4038561" y="2576145"/>
              <a:ext cx="133027" cy="3614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88296">
                <a:buClrTx/>
              </a:pPr>
              <a:endParaRPr lang="en-US" b="1" kern="1200">
                <a:solidFill>
                  <a:prstClr val="white"/>
                </a:solidFill>
                <a:latin typeface="Barlow" panose="020B0604020202020204" charset="-94"/>
              </a:endParaRPr>
            </a:p>
          </p:txBody>
        </p:sp>
        <p:sp>
          <p:nvSpPr>
            <p:cNvPr id="117" name="Footer Text"/>
            <p:cNvSpPr txBox="1"/>
            <p:nvPr/>
          </p:nvSpPr>
          <p:spPr>
            <a:xfrm rot="2700000">
              <a:off x="4054089" y="1321775"/>
              <a:ext cx="710467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788296">
                <a:buClrTx/>
              </a:pPr>
              <a:r>
                <a:rPr lang="tr-TR" b="1" kern="1200" dirty="0">
                  <a:solidFill>
                    <a:prstClr val="black">
                      <a:lumMod val="95000"/>
                      <a:lumOff val="5000"/>
                      <a:alpha val="80000"/>
                    </a:prstClr>
                  </a:solidFill>
                  <a:latin typeface="Barlow" panose="020B0604020202020204" charset="-94"/>
                  <a:ea typeface="Roboto" panose="02000000000000000000" pitchFamily="2" charset="0"/>
                </a:rPr>
                <a:t>USS</a:t>
              </a:r>
              <a:endParaRPr lang="en-US" b="1" kern="1200" dirty="0">
                <a:solidFill>
                  <a:prstClr val="black">
                    <a:lumMod val="95000"/>
                    <a:lumOff val="5000"/>
                    <a:alpha val="80000"/>
                  </a:prstClr>
                </a:solidFill>
                <a:latin typeface="Barlow" panose="020B0604020202020204" charset="-94"/>
                <a:ea typeface="Roboto" panose="02000000000000000000" pitchFamily="2" charset="0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 rot="2700000">
              <a:off x="3738897" y="1852691"/>
              <a:ext cx="133027" cy="3614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88296">
                <a:buClrTx/>
              </a:pPr>
              <a:endParaRPr lang="en-US" b="1" kern="1200">
                <a:solidFill>
                  <a:prstClr val="white"/>
                </a:solidFill>
                <a:latin typeface="Barlow" panose="020B0604020202020204" charset="-94"/>
              </a:endParaRPr>
            </a:p>
          </p:txBody>
        </p:sp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038" y="1311158"/>
              <a:ext cx="392345" cy="2599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255088" y="2611573"/>
              <a:ext cx="274024" cy="274024"/>
            </a:xfrm>
            <a:prstGeom prst="rect">
              <a:avLst/>
            </a:prstGeom>
          </p:spPr>
        </p:pic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557761" y="2604195"/>
              <a:ext cx="430032" cy="28878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9" name="Metin kutusu 8"/>
          <p:cNvSpPr txBox="1"/>
          <p:nvPr/>
        </p:nvSpPr>
        <p:spPr>
          <a:xfrm>
            <a:off x="5679854" y="315275"/>
            <a:ext cx="3251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8296">
              <a:buClrTx/>
            </a:pPr>
            <a:r>
              <a:rPr lang="tr-TR" sz="4000" b="1" kern="1200" dirty="0">
                <a:solidFill>
                  <a:srgbClr val="0070C0"/>
                </a:solidFill>
                <a:latin typeface="Barlow" panose="020B0604020202020204" charset="-94"/>
              </a:rPr>
              <a:t>Sağlık Bilgi Alışverişi</a:t>
            </a:r>
            <a:endParaRPr lang="tr-TR" sz="4000" kern="1200" dirty="0">
              <a:solidFill>
                <a:srgbClr val="0070C0"/>
              </a:solidFill>
              <a:latin typeface="Barlow" panose="020B0604020202020204" charset="-94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384528" y="2265312"/>
            <a:ext cx="3842420" cy="116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8296">
              <a:buClrTx/>
            </a:pPr>
            <a:r>
              <a:rPr lang="tr-TR" sz="1800" kern="1200" dirty="0">
                <a:solidFill>
                  <a:prstClr val="black"/>
                </a:solidFill>
                <a:latin typeface="Barlow" panose="020B0604020202020204" charset="-94"/>
              </a:rPr>
              <a:t>E-nabız, SİNA, USS, Tele Tıp gibi sistemler ile hasta verileri çift yönlü entegrasyon ile paylaşılmaktadır.</a:t>
            </a:r>
          </a:p>
          <a:p>
            <a:pPr defTabSz="788296">
              <a:buClrTx/>
            </a:pPr>
            <a:endParaRPr lang="tr-TR" sz="1552" kern="1200" dirty="0">
              <a:solidFill>
                <a:prstClr val="black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976357" y="2231893"/>
            <a:ext cx="1813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Barlow" panose="020B0604020202020204" charset="-94"/>
              </a:rPr>
              <a:t>SBYS</a:t>
            </a:r>
            <a:endParaRPr lang="tr-TR" sz="4000" b="1" dirty="0">
              <a:latin typeface="Barlow" panose="020B060402020202020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17338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515865" y="508543"/>
            <a:ext cx="7586030" cy="4266267"/>
            <a:chOff x="542729" y="113262"/>
            <a:chExt cx="8109224" cy="4835492"/>
          </a:xfrm>
        </p:grpSpPr>
        <p:sp>
          <p:nvSpPr>
            <p:cNvPr id="74" name="Freeform 16">
              <a:extLst>
                <a:ext uri="{FF2B5EF4-FFF2-40B4-BE49-F238E27FC236}">
                  <a16:creationId xmlns:a16="http://schemas.microsoft.com/office/drawing/2014/main" xmlns="" id="{F128186C-D37E-4999-A7C7-FFC6E3E2E683}"/>
                </a:ext>
              </a:extLst>
            </p:cNvPr>
            <p:cNvSpPr/>
            <p:nvPr/>
          </p:nvSpPr>
          <p:spPr>
            <a:xfrm>
              <a:off x="4662136" y="113262"/>
              <a:ext cx="3973704" cy="2409900"/>
            </a:xfrm>
            <a:prstGeom prst="round1Rect">
              <a:avLst/>
            </a:prstGeom>
            <a:solidFill>
              <a:schemeClr val="bg1"/>
            </a:solidFill>
            <a:ln w="317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spcFirstLastPara="0" vert="horz" wrap="square" lIns="133350" tIns="133350" rIns="133350" bIns="508727" numCol="1" spcCol="1270" anchor="ctr" anchorCtr="0">
              <a:noAutofit/>
            </a:bodyPr>
            <a:lstStyle/>
            <a:p>
              <a:pPr marL="0" marR="0" lvl="0" indent="0" algn="ctr" defTabSz="833438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75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" panose="020B0604020202020204" charset="-94"/>
                <a:ea typeface="+mn-ea"/>
                <a:cs typeface="+mn-cs"/>
              </a:endParaRPr>
            </a:p>
          </p:txBody>
        </p:sp>
        <p:grpSp>
          <p:nvGrpSpPr>
            <p:cNvPr id="224" name="Grup 223"/>
            <p:cNvGrpSpPr/>
            <p:nvPr/>
          </p:nvGrpSpPr>
          <p:grpSpPr>
            <a:xfrm>
              <a:off x="542729" y="113262"/>
              <a:ext cx="8109224" cy="4835492"/>
              <a:chOff x="672155" y="308008"/>
              <a:chExt cx="7589752" cy="4537664"/>
            </a:xfrm>
          </p:grpSpPr>
          <p:sp>
            <p:nvSpPr>
              <p:cNvPr id="73" name="Freeform 15">
                <a:extLst>
                  <a:ext uri="{FF2B5EF4-FFF2-40B4-BE49-F238E27FC236}">
                    <a16:creationId xmlns:a16="http://schemas.microsoft.com/office/drawing/2014/main" xmlns="" id="{CCCC4B80-D235-453C-8EEF-37C68D88825A}"/>
                  </a:ext>
                </a:extLst>
              </p:cNvPr>
              <p:cNvSpPr/>
              <p:nvPr/>
            </p:nvSpPr>
            <p:spPr>
              <a:xfrm flipH="1">
                <a:off x="808522" y="308008"/>
                <a:ext cx="3719154" cy="2261471"/>
              </a:xfrm>
              <a:prstGeom prst="round1Rect">
                <a:avLst/>
              </a:prstGeom>
              <a:solidFill>
                <a:schemeClr val="bg1"/>
              </a:solidFill>
              <a:ln w="3175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133350" tIns="133349" rIns="133350" bIns="508727" numCol="1" spcCol="1270" anchor="ctr" anchorCtr="0">
                <a:noAutofit/>
              </a:bodyPr>
              <a:lstStyle/>
              <a:p>
                <a:pPr marL="0" marR="0" lvl="0" indent="0" algn="ctr" defTabSz="833438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75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arlow" panose="020B0604020202020204" charset="-94"/>
                  <a:ea typeface="+mn-ea"/>
                  <a:cs typeface="+mn-cs"/>
                </a:endParaRPr>
              </a:p>
            </p:txBody>
          </p:sp>
          <p:sp>
            <p:nvSpPr>
              <p:cNvPr id="75" name="Freeform 17">
                <a:extLst>
                  <a:ext uri="{FF2B5EF4-FFF2-40B4-BE49-F238E27FC236}">
                    <a16:creationId xmlns:a16="http://schemas.microsoft.com/office/drawing/2014/main" xmlns="" id="{5508562A-87B9-46C5-8C99-D71B76A12B32}"/>
                  </a:ext>
                </a:extLst>
              </p:cNvPr>
              <p:cNvSpPr/>
              <p:nvPr/>
            </p:nvSpPr>
            <p:spPr>
              <a:xfrm flipH="1" flipV="1">
                <a:off x="808523" y="2569477"/>
                <a:ext cx="3719151" cy="2261471"/>
              </a:xfrm>
              <a:prstGeom prst="round1Rect">
                <a:avLst/>
              </a:prstGeom>
              <a:solidFill>
                <a:schemeClr val="bg1"/>
              </a:solidFill>
              <a:ln w="3175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133349" tIns="508727" rIns="133350" bIns="133351" numCol="1" spcCol="1270" anchor="ctr" anchorCtr="0">
                <a:noAutofit/>
              </a:bodyPr>
              <a:lstStyle/>
              <a:p>
                <a:pPr marL="0" marR="0" lvl="0" indent="0" algn="ctr" defTabSz="833438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75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arlow" panose="020B0604020202020204" charset="-94"/>
                  <a:ea typeface="+mn-ea"/>
                  <a:cs typeface="+mn-cs"/>
                </a:endParaRPr>
              </a:p>
            </p:txBody>
          </p:sp>
          <p:sp>
            <p:nvSpPr>
              <p:cNvPr id="76" name="Freeform 18">
                <a:extLst>
                  <a:ext uri="{FF2B5EF4-FFF2-40B4-BE49-F238E27FC236}">
                    <a16:creationId xmlns:a16="http://schemas.microsoft.com/office/drawing/2014/main" xmlns="" id="{6199B5F6-CC32-48E1-9712-423976EC5B01}"/>
                  </a:ext>
                </a:extLst>
              </p:cNvPr>
              <p:cNvSpPr/>
              <p:nvPr/>
            </p:nvSpPr>
            <p:spPr>
              <a:xfrm flipV="1">
                <a:off x="4527673" y="2569477"/>
                <a:ext cx="3719154" cy="2261471"/>
              </a:xfrm>
              <a:prstGeom prst="round1Rect">
                <a:avLst/>
              </a:prstGeom>
              <a:solidFill>
                <a:schemeClr val="bg1"/>
              </a:solidFill>
              <a:ln w="3175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133351" tIns="508727" rIns="133350" bIns="133351" numCol="1" spcCol="1270" anchor="ctr" anchorCtr="0">
                <a:noAutofit/>
              </a:bodyPr>
              <a:lstStyle/>
              <a:p>
                <a:pPr marL="0" marR="0" lvl="0" indent="0" algn="ctr" defTabSz="833438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75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arlow" panose="020B0604020202020204" charset="-94"/>
                  <a:ea typeface="+mn-ea"/>
                  <a:cs typeface="+mn-cs"/>
                </a:endParaRPr>
              </a:p>
            </p:txBody>
          </p:sp>
          <p:sp>
            <p:nvSpPr>
              <p:cNvPr id="77" name="Freeform 19">
                <a:extLst>
                  <a:ext uri="{FF2B5EF4-FFF2-40B4-BE49-F238E27FC236}">
                    <a16:creationId xmlns:a16="http://schemas.microsoft.com/office/drawing/2014/main" xmlns="" id="{BCE91CEC-69FE-40FA-9D9A-0B42E2B6AB9F}"/>
                  </a:ext>
                </a:extLst>
              </p:cNvPr>
              <p:cNvSpPr/>
              <p:nvPr/>
            </p:nvSpPr>
            <p:spPr>
              <a:xfrm>
                <a:off x="3408268" y="1946228"/>
                <a:ext cx="2358752" cy="1276615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175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108086" tIns="108086" rIns="108086" bIns="108086" numCol="1" spcCol="1270" anchor="ctr" anchorCtr="0">
                <a:noAutofit/>
              </a:bodyPr>
              <a:lstStyle/>
              <a:p>
                <a:pPr marL="0" marR="0" lvl="0" indent="0" algn="ctr" defTabSz="833438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75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arlow" panose="020B0604020202020204" charset="-94"/>
                  <a:ea typeface="+mn-ea"/>
                  <a:cs typeface="+mn-cs"/>
                </a:endParaRPr>
              </a:p>
            </p:txBody>
          </p:sp>
          <p:sp>
            <p:nvSpPr>
              <p:cNvPr id="78" name="Rectangle 15">
                <a:extLst>
                  <a:ext uri="{FF2B5EF4-FFF2-40B4-BE49-F238E27FC236}">
                    <a16:creationId xmlns:a16="http://schemas.microsoft.com/office/drawing/2014/main" xmlns="" id="{2F6932B5-8878-452E-9129-8340BA1699A5}"/>
                  </a:ext>
                </a:extLst>
              </p:cNvPr>
              <p:cNvSpPr/>
              <p:nvPr/>
            </p:nvSpPr>
            <p:spPr>
              <a:xfrm>
                <a:off x="1508117" y="1057161"/>
                <a:ext cx="2959489" cy="60652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833438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Barlow" panose="020B0604020202020204" charset="-94"/>
                    <a:cs typeface="Calibri" pitchFamily="34" charset="0"/>
                  </a:rPr>
                  <a:t>Kapalı</a:t>
                </a:r>
                <a:r>
                  <a:rPr kumimoji="0" lang="en-I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Barlow" panose="020B0604020202020204" charset="-94"/>
                    <a:cs typeface="Calibri" pitchFamily="34" charset="0"/>
                  </a:rPr>
                  <a:t> </a:t>
                </a:r>
                <a:r>
                  <a:rPr kumimoji="0" lang="en-IN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Barlow" panose="020B0604020202020204" charset="-94"/>
                    <a:cs typeface="Calibri" pitchFamily="34" charset="0"/>
                  </a:rPr>
                  <a:t>Döngü</a:t>
                </a:r>
                <a:r>
                  <a:rPr kumimoji="0" lang="en-I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Barlow" panose="020B0604020202020204" charset="-94"/>
                    <a:cs typeface="Calibri" pitchFamily="34" charset="0"/>
                  </a:rPr>
                  <a:t> </a:t>
                </a:r>
                <a:r>
                  <a:rPr kumimoji="0" lang="en-IN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Barlow" panose="020B0604020202020204" charset="-94"/>
                    <a:cs typeface="Calibri" pitchFamily="34" charset="0"/>
                  </a:rPr>
                  <a:t>İlaç</a:t>
                </a:r>
                <a:r>
                  <a:rPr kumimoji="0" lang="en-I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Barlow" panose="020B0604020202020204" charset="-94"/>
                    <a:cs typeface="Calibri" pitchFamily="34" charset="0"/>
                  </a:rPr>
                  <a:t> </a:t>
                </a:r>
                <a:r>
                  <a:rPr kumimoji="0" lang="en-IN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Barlow" panose="020B0604020202020204" charset="-94"/>
                    <a:cs typeface="Calibri" pitchFamily="34" charset="0"/>
                  </a:rPr>
                  <a:t>Uygulaması</a:t>
                </a:r>
                <a:endPara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Barlow" panose="020B0604020202020204" charset="-94"/>
                  <a:cs typeface="Calibri" pitchFamily="34" charset="0"/>
                </a:endParaRPr>
              </a:p>
            </p:txBody>
          </p:sp>
          <p:sp>
            <p:nvSpPr>
              <p:cNvPr id="79" name="Rectangle 16">
                <a:extLst>
                  <a:ext uri="{FF2B5EF4-FFF2-40B4-BE49-F238E27FC236}">
                    <a16:creationId xmlns:a16="http://schemas.microsoft.com/office/drawing/2014/main" xmlns="" id="{0CA413A5-2F2A-4D9E-801F-4E5147FE43A6}"/>
                  </a:ext>
                </a:extLst>
              </p:cNvPr>
              <p:cNvSpPr/>
              <p:nvPr/>
            </p:nvSpPr>
            <p:spPr>
              <a:xfrm>
                <a:off x="4631482" y="1037539"/>
                <a:ext cx="2598811" cy="60652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833438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Barlow" panose="020B0604020202020204" charset="-94"/>
                    <a:cs typeface="Calibri" pitchFamily="34" charset="0"/>
                  </a:rPr>
                  <a:t>Kapalı</a:t>
                </a:r>
                <a:r>
                  <a:rPr kumimoji="0" lang="en-I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Barlow" panose="020B0604020202020204" charset="-94"/>
                    <a:cs typeface="Calibri" pitchFamily="34" charset="0"/>
                  </a:rPr>
                  <a:t> </a:t>
                </a:r>
                <a:r>
                  <a:rPr kumimoji="0" lang="en-IN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Barlow" panose="020B0604020202020204" charset="-94"/>
                    <a:cs typeface="Calibri" pitchFamily="34" charset="0"/>
                  </a:rPr>
                  <a:t>Döngü</a:t>
                </a:r>
                <a:r>
                  <a:rPr kumimoji="0" lang="en-I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Barlow" panose="020B0604020202020204" charset="-94"/>
                    <a:cs typeface="Calibri" pitchFamily="34" charset="0"/>
                  </a:rPr>
                  <a:t> Anne </a:t>
                </a:r>
                <a:r>
                  <a:rPr kumimoji="0" lang="en-IN" sz="20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Barlow" panose="020B0604020202020204" charset="-94"/>
                    <a:cs typeface="Calibri" pitchFamily="34" charset="0"/>
                  </a:rPr>
                  <a:t>Sütü</a:t>
                </a:r>
                <a:r>
                  <a:rPr kumimoji="0" lang="tr-T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Barlow" panose="020B0604020202020204" charset="-94"/>
                    <a:cs typeface="Calibri" pitchFamily="34" charset="0"/>
                  </a:rPr>
                  <a:t> </a:t>
                </a:r>
                <a:r>
                  <a:rPr kumimoji="0" lang="en-IN" sz="20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Barlow" panose="020B0604020202020204" charset="-94"/>
                    <a:cs typeface="Calibri" pitchFamily="34" charset="0"/>
                  </a:rPr>
                  <a:t>Uygulaması</a:t>
                </a:r>
                <a:endPara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Barlow" panose="020B0604020202020204" charset="-94"/>
                  <a:cs typeface="Calibri" pitchFamily="34" charset="0"/>
                </a:endParaRPr>
              </a:p>
            </p:txBody>
          </p:sp>
          <p:sp>
            <p:nvSpPr>
              <p:cNvPr id="80" name="Rectangle 17">
                <a:extLst>
                  <a:ext uri="{FF2B5EF4-FFF2-40B4-BE49-F238E27FC236}">
                    <a16:creationId xmlns:a16="http://schemas.microsoft.com/office/drawing/2014/main" xmlns="" id="{91DC7919-591E-4213-AEC5-0B94AA6A4431}"/>
                  </a:ext>
                </a:extLst>
              </p:cNvPr>
              <p:cNvSpPr/>
              <p:nvPr/>
            </p:nvSpPr>
            <p:spPr>
              <a:xfrm>
                <a:off x="5038258" y="3379881"/>
                <a:ext cx="2740205" cy="60652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833438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Barlow" panose="020B0604020202020204" charset="-94"/>
                    <a:cs typeface="Calibri" pitchFamily="34" charset="0"/>
                  </a:rPr>
                  <a:t>Kan</a:t>
                </a:r>
                <a:r>
                  <a:rPr kumimoji="0" lang="en-I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Barlow" panose="020B0604020202020204" charset="-94"/>
                    <a:cs typeface="Calibri" pitchFamily="34" charset="0"/>
                  </a:rPr>
                  <a:t> </a:t>
                </a:r>
                <a:r>
                  <a:rPr kumimoji="0" lang="en-IN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Barlow" panose="020B0604020202020204" charset="-94"/>
                    <a:cs typeface="Calibri" pitchFamily="34" charset="0"/>
                  </a:rPr>
                  <a:t>Numunesi</a:t>
                </a:r>
                <a:r>
                  <a:rPr kumimoji="0" lang="en-I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Barlow" panose="020B0604020202020204" charset="-94"/>
                    <a:cs typeface="Calibri" pitchFamily="34" charset="0"/>
                  </a:rPr>
                  <a:t> Alma </a:t>
                </a:r>
                <a:r>
                  <a:rPr kumimoji="0" lang="en-IN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Barlow" panose="020B0604020202020204" charset="-94"/>
                    <a:cs typeface="Calibri" pitchFamily="34" charset="0"/>
                  </a:rPr>
                  <a:t>ve</a:t>
                </a:r>
                <a:r>
                  <a:rPr kumimoji="0" lang="en-I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Barlow" panose="020B0604020202020204" charset="-94"/>
                    <a:cs typeface="Calibri" pitchFamily="34" charset="0"/>
                  </a:rPr>
                  <a:t> </a:t>
                </a:r>
                <a:r>
                  <a:rPr kumimoji="0" lang="en-IN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Barlow" panose="020B0604020202020204" charset="-94"/>
                    <a:cs typeface="Calibri" pitchFamily="34" charset="0"/>
                  </a:rPr>
                  <a:t>Transferi</a:t>
                </a:r>
                <a:endPara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Barlow" panose="020B0604020202020204" charset="-94"/>
                  <a:cs typeface="Calibri" pitchFamily="34" charset="0"/>
                </a:endParaRPr>
              </a:p>
            </p:txBody>
          </p:sp>
          <p:sp>
            <p:nvSpPr>
              <p:cNvPr id="81" name="Rectangle 18">
                <a:extLst>
                  <a:ext uri="{FF2B5EF4-FFF2-40B4-BE49-F238E27FC236}">
                    <a16:creationId xmlns:a16="http://schemas.microsoft.com/office/drawing/2014/main" xmlns="" id="{94C19A6C-3DF3-4923-B1B4-0994E636E765}"/>
                  </a:ext>
                </a:extLst>
              </p:cNvPr>
              <p:cNvSpPr/>
              <p:nvPr/>
            </p:nvSpPr>
            <p:spPr>
              <a:xfrm>
                <a:off x="672155" y="3086452"/>
                <a:ext cx="3431529" cy="68744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833438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Barlow" panose="020B0604020202020204" charset="-94"/>
                    <a:cs typeface="Calibri" pitchFamily="34" charset="0"/>
                  </a:rPr>
                  <a:t>Kapalı</a:t>
                </a:r>
                <a:r>
                  <a:rPr kumimoji="0" lang="en-I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Barlow" panose="020B0604020202020204" charset="-94"/>
                    <a:cs typeface="Calibri" pitchFamily="34" charset="0"/>
                  </a:rPr>
                  <a:t> </a:t>
                </a:r>
                <a:r>
                  <a:rPr kumimoji="0" lang="en-IN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Barlow" panose="020B0604020202020204" charset="-94"/>
                    <a:cs typeface="Calibri" pitchFamily="34" charset="0"/>
                  </a:rPr>
                  <a:t>Döngü</a:t>
                </a:r>
                <a:r>
                  <a:rPr kumimoji="0" lang="en-I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Barlow" panose="020B0604020202020204" charset="-94"/>
                    <a:cs typeface="Calibri" pitchFamily="34" charset="0"/>
                  </a:rPr>
                  <a:t> </a:t>
                </a:r>
                <a:r>
                  <a:rPr kumimoji="0" lang="en-IN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Barlow" panose="020B0604020202020204" charset="-94"/>
                    <a:cs typeface="Calibri" pitchFamily="34" charset="0"/>
                  </a:rPr>
                  <a:t>Kan</a:t>
                </a:r>
                <a:r>
                  <a:rPr kumimoji="0" lang="en-I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Barlow" panose="020B0604020202020204" charset="-94"/>
                    <a:cs typeface="Calibri" pitchFamily="34" charset="0"/>
                  </a:rPr>
                  <a:t> </a:t>
                </a:r>
                <a:r>
                  <a:rPr kumimoji="0" lang="en-IN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Barlow" panose="020B0604020202020204" charset="-94"/>
                    <a:cs typeface="Calibri" pitchFamily="34" charset="0"/>
                  </a:rPr>
                  <a:t>Transfüzyonu</a:t>
                </a:r>
                <a:r>
                  <a:rPr kumimoji="0" lang="en-I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Barlow" panose="020B0604020202020204" charset="-94"/>
                    <a:cs typeface="Calibri" pitchFamily="34" charset="0"/>
                  </a:rPr>
                  <a:t> </a:t>
                </a:r>
                <a:r>
                  <a:rPr kumimoji="0" lang="en-IN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Barlow" panose="020B0604020202020204" charset="-94"/>
                    <a:cs typeface="Calibri" pitchFamily="34" charset="0"/>
                  </a:rPr>
                  <a:t>Uygulaması</a:t>
                </a:r>
                <a:endPara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Barlow" panose="020B0604020202020204" charset="-94"/>
                  <a:cs typeface="Calibri" pitchFamily="34" charset="0"/>
                </a:endParaRPr>
              </a:p>
            </p:txBody>
          </p:sp>
          <p:sp>
            <p:nvSpPr>
              <p:cNvPr id="82" name="Rectangle 19">
                <a:extLst>
                  <a:ext uri="{FF2B5EF4-FFF2-40B4-BE49-F238E27FC236}">
                    <a16:creationId xmlns:a16="http://schemas.microsoft.com/office/drawing/2014/main" xmlns="" id="{7A1BED54-2E9F-4D83-88BE-0B299CD99B5A}"/>
                  </a:ext>
                </a:extLst>
              </p:cNvPr>
              <p:cNvSpPr/>
              <p:nvPr/>
            </p:nvSpPr>
            <p:spPr>
              <a:xfrm>
                <a:off x="3408268" y="2081355"/>
                <a:ext cx="2463608" cy="88386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arlow" panose="020B0604020202020204" charset="-94"/>
                    <a:cs typeface="Calibri" pitchFamily="34" charset="0"/>
                  </a:rPr>
                  <a:t>TEKNOLOJI KULLANARAK DOĞRULAMA</a:t>
                </a:r>
                <a:r>
                  <a:rPr kumimoji="0" lang="tr-TR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arlow" panose="020B0604020202020204" charset="-94"/>
                    <a:cs typeface="Calibri" pitchFamily="34" charset="0"/>
                  </a:rPr>
                  <a:t> SÜREÇLERİ</a:t>
                </a:r>
                <a:endPara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arlow" panose="020B0604020202020204" charset="-94"/>
                  <a:cs typeface="Calibri" pitchFamily="34" charset="0"/>
                </a:endParaRPr>
              </a:p>
            </p:txBody>
          </p:sp>
          <p:sp>
            <p:nvSpPr>
              <p:cNvPr id="83" name="Rectangle: Single Corner Rounded 2">
                <a:extLst>
                  <a:ext uri="{FF2B5EF4-FFF2-40B4-BE49-F238E27FC236}">
                    <a16:creationId xmlns:a16="http://schemas.microsoft.com/office/drawing/2014/main" xmlns="" id="{CAC6EA54-253C-4D5C-AF5B-9A9EF96319D1}"/>
                  </a:ext>
                </a:extLst>
              </p:cNvPr>
              <p:cNvSpPr/>
              <p:nvPr/>
            </p:nvSpPr>
            <p:spPr bwMode="auto">
              <a:xfrm>
                <a:off x="7315040" y="323067"/>
                <a:ext cx="928726" cy="934241"/>
              </a:xfrm>
              <a:prstGeom prst="round1Rect">
                <a:avLst>
                  <a:gd name="adj" fmla="val 37963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35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arlow" panose="020B0604020202020204" charset="-94"/>
                </a:endParaRPr>
              </a:p>
            </p:txBody>
          </p:sp>
          <p:sp>
            <p:nvSpPr>
              <p:cNvPr id="84" name="Rectangle: Single Corner Rounded 26">
                <a:extLst>
                  <a:ext uri="{FF2B5EF4-FFF2-40B4-BE49-F238E27FC236}">
                    <a16:creationId xmlns:a16="http://schemas.microsoft.com/office/drawing/2014/main" xmlns="" id="{8DB4716B-7EF0-492F-9F27-074862CAED70}"/>
                  </a:ext>
                </a:extLst>
              </p:cNvPr>
              <p:cNvSpPr/>
              <p:nvPr/>
            </p:nvSpPr>
            <p:spPr bwMode="auto">
              <a:xfrm rot="16200000">
                <a:off x="796556" y="347948"/>
                <a:ext cx="955929" cy="907655"/>
              </a:xfrm>
              <a:prstGeom prst="round1Rect">
                <a:avLst>
                  <a:gd name="adj" fmla="val 367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35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arlow" panose="020B0604020202020204" charset="-94"/>
                </a:endParaRPr>
              </a:p>
            </p:txBody>
          </p:sp>
          <p:sp>
            <p:nvSpPr>
              <p:cNvPr id="85" name="Rectangle: Single Corner Rounded 27">
                <a:extLst>
                  <a:ext uri="{FF2B5EF4-FFF2-40B4-BE49-F238E27FC236}">
                    <a16:creationId xmlns:a16="http://schemas.microsoft.com/office/drawing/2014/main" xmlns="" id="{D3BAAFAE-9116-49E5-BE53-39739785BA57}"/>
                  </a:ext>
                </a:extLst>
              </p:cNvPr>
              <p:cNvSpPr/>
              <p:nvPr/>
            </p:nvSpPr>
            <p:spPr bwMode="auto">
              <a:xfrm rot="10800000">
                <a:off x="822857" y="3883403"/>
                <a:ext cx="928726" cy="934241"/>
              </a:xfrm>
              <a:prstGeom prst="round1Rect">
                <a:avLst>
                  <a:gd name="adj" fmla="val 374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35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arlow" panose="020B0604020202020204" charset="-94"/>
                </a:endParaRPr>
              </a:p>
            </p:txBody>
          </p:sp>
          <p:sp>
            <p:nvSpPr>
              <p:cNvPr id="86" name="Rectangle: Single Corner Rounded 28">
                <a:extLst>
                  <a:ext uri="{FF2B5EF4-FFF2-40B4-BE49-F238E27FC236}">
                    <a16:creationId xmlns:a16="http://schemas.microsoft.com/office/drawing/2014/main" xmlns="" id="{AEC4A1D0-4594-406E-BDFC-BDA21B4E089C}"/>
                  </a:ext>
                </a:extLst>
              </p:cNvPr>
              <p:cNvSpPr/>
              <p:nvPr/>
            </p:nvSpPr>
            <p:spPr bwMode="auto">
              <a:xfrm rot="5400000">
                <a:off x="7300499" y="3884265"/>
                <a:ext cx="955929" cy="966886"/>
              </a:xfrm>
              <a:prstGeom prst="round1Rect">
                <a:avLst>
                  <a:gd name="adj" fmla="val 38678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35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arlow" panose="020B0604020202020204" charset="-94"/>
                </a:endParaRPr>
              </a:p>
            </p:txBody>
          </p:sp>
          <p:grpSp>
            <p:nvGrpSpPr>
              <p:cNvPr id="140" name="Graphic 1">
                <a:extLst>
                  <a:ext uri="{FF2B5EF4-FFF2-40B4-BE49-F238E27FC236}">
                    <a16:creationId xmlns:a16="http://schemas.microsoft.com/office/drawing/2014/main" xmlns="" id="{7918AFED-73D8-C94B-AC8D-B30A8D270DC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70367" y="524577"/>
                <a:ext cx="538004" cy="512962"/>
                <a:chOff x="13618451" y="3289740"/>
                <a:chExt cx="154017" cy="146848"/>
              </a:xfrm>
              <a:solidFill>
                <a:schemeClr val="bg1"/>
              </a:solidFill>
            </p:grpSpPr>
            <p:sp>
              <p:nvSpPr>
                <p:cNvPr id="141" name="Freeform: Shape 577">
                  <a:extLst>
                    <a:ext uri="{FF2B5EF4-FFF2-40B4-BE49-F238E27FC236}">
                      <a16:creationId xmlns:a16="http://schemas.microsoft.com/office/drawing/2014/main" xmlns="" id="{F9FB653D-7F6D-D142-B12A-D8777F636075}"/>
                    </a:ext>
                  </a:extLst>
                </p:cNvPr>
                <p:cNvSpPr/>
                <p:nvPr/>
              </p:nvSpPr>
              <p:spPr>
                <a:xfrm>
                  <a:off x="13618451" y="3367423"/>
                  <a:ext cx="154017" cy="69165"/>
                </a:xfrm>
                <a:custGeom>
                  <a:avLst/>
                  <a:gdLst>
                    <a:gd name="connsiteX0" fmla="*/ 4216 w 154017"/>
                    <a:gd name="connsiteY0" fmla="*/ 69166 h 69165"/>
                    <a:gd name="connsiteX1" fmla="*/ 1018 w 154017"/>
                    <a:gd name="connsiteY1" fmla="*/ 68197 h 69165"/>
                    <a:gd name="connsiteX2" fmla="*/ 4 w 154017"/>
                    <a:gd name="connsiteY2" fmla="*/ 64188 h 69165"/>
                    <a:gd name="connsiteX3" fmla="*/ 72 w 154017"/>
                    <a:gd name="connsiteY3" fmla="*/ 43783 h 69165"/>
                    <a:gd name="connsiteX4" fmla="*/ 49 w 154017"/>
                    <a:gd name="connsiteY4" fmla="*/ 35044 h 69165"/>
                    <a:gd name="connsiteX5" fmla="*/ 72 w 154017"/>
                    <a:gd name="connsiteY5" fmla="*/ 27049 h 69165"/>
                    <a:gd name="connsiteX6" fmla="*/ 4 w 154017"/>
                    <a:gd name="connsiteY6" fmla="*/ 6419 h 69165"/>
                    <a:gd name="connsiteX7" fmla="*/ 1018 w 154017"/>
                    <a:gd name="connsiteY7" fmla="*/ 2568 h 69165"/>
                    <a:gd name="connsiteX8" fmla="*/ 4508 w 154017"/>
                    <a:gd name="connsiteY8" fmla="*/ 1531 h 69165"/>
                    <a:gd name="connsiteX9" fmla="*/ 5972 w 154017"/>
                    <a:gd name="connsiteY9" fmla="*/ 1554 h 69165"/>
                    <a:gd name="connsiteX10" fmla="*/ 13675 w 154017"/>
                    <a:gd name="connsiteY10" fmla="*/ 1261 h 69165"/>
                    <a:gd name="connsiteX11" fmla="*/ 21243 w 154017"/>
                    <a:gd name="connsiteY11" fmla="*/ 968 h 69165"/>
                    <a:gd name="connsiteX12" fmla="*/ 30972 w 154017"/>
                    <a:gd name="connsiteY12" fmla="*/ 2117 h 69165"/>
                    <a:gd name="connsiteX13" fmla="*/ 35364 w 154017"/>
                    <a:gd name="connsiteY13" fmla="*/ 2748 h 69165"/>
                    <a:gd name="connsiteX14" fmla="*/ 42796 w 154017"/>
                    <a:gd name="connsiteY14" fmla="*/ 1351 h 69165"/>
                    <a:gd name="connsiteX15" fmla="*/ 48427 w 154017"/>
                    <a:gd name="connsiteY15" fmla="*/ 113 h 69165"/>
                    <a:gd name="connsiteX16" fmla="*/ 51332 w 154017"/>
                    <a:gd name="connsiteY16" fmla="*/ 0 h 69165"/>
                    <a:gd name="connsiteX17" fmla="*/ 61895 w 154017"/>
                    <a:gd name="connsiteY17" fmla="*/ 2162 h 69165"/>
                    <a:gd name="connsiteX18" fmla="*/ 77953 w 154017"/>
                    <a:gd name="connsiteY18" fmla="*/ 6734 h 69165"/>
                    <a:gd name="connsiteX19" fmla="*/ 79530 w 154017"/>
                    <a:gd name="connsiteY19" fmla="*/ 6689 h 69165"/>
                    <a:gd name="connsiteX20" fmla="*/ 81624 w 154017"/>
                    <a:gd name="connsiteY20" fmla="*/ 6622 h 69165"/>
                    <a:gd name="connsiteX21" fmla="*/ 102232 w 154017"/>
                    <a:gd name="connsiteY21" fmla="*/ 20585 h 69165"/>
                    <a:gd name="connsiteX22" fmla="*/ 106489 w 154017"/>
                    <a:gd name="connsiteY22" fmla="*/ 23265 h 69165"/>
                    <a:gd name="connsiteX23" fmla="*/ 106827 w 154017"/>
                    <a:gd name="connsiteY23" fmla="*/ 23243 h 69165"/>
                    <a:gd name="connsiteX24" fmla="*/ 114777 w 154017"/>
                    <a:gd name="connsiteY24" fmla="*/ 20540 h 69165"/>
                    <a:gd name="connsiteX25" fmla="*/ 123876 w 154017"/>
                    <a:gd name="connsiteY25" fmla="*/ 14729 h 69165"/>
                    <a:gd name="connsiteX26" fmla="*/ 137209 w 154017"/>
                    <a:gd name="connsiteY26" fmla="*/ 6509 h 69165"/>
                    <a:gd name="connsiteX27" fmla="*/ 144033 w 154017"/>
                    <a:gd name="connsiteY27" fmla="*/ 4437 h 69165"/>
                    <a:gd name="connsiteX28" fmla="*/ 151646 w 154017"/>
                    <a:gd name="connsiteY28" fmla="*/ 8806 h 69165"/>
                    <a:gd name="connsiteX29" fmla="*/ 150722 w 154017"/>
                    <a:gd name="connsiteY29" fmla="*/ 21891 h 69165"/>
                    <a:gd name="connsiteX30" fmla="*/ 116106 w 154017"/>
                    <a:gd name="connsiteY30" fmla="*/ 51778 h 69165"/>
                    <a:gd name="connsiteX31" fmla="*/ 108989 w 154017"/>
                    <a:gd name="connsiteY31" fmla="*/ 54977 h 69165"/>
                    <a:gd name="connsiteX32" fmla="*/ 104822 w 154017"/>
                    <a:gd name="connsiteY32" fmla="*/ 55675 h 69165"/>
                    <a:gd name="connsiteX33" fmla="*/ 66872 w 154017"/>
                    <a:gd name="connsiteY33" fmla="*/ 61305 h 69165"/>
                    <a:gd name="connsiteX34" fmla="*/ 54665 w 154017"/>
                    <a:gd name="connsiteY34" fmla="*/ 61868 h 69165"/>
                    <a:gd name="connsiteX35" fmla="*/ 48472 w 154017"/>
                    <a:gd name="connsiteY35" fmla="*/ 61801 h 69165"/>
                    <a:gd name="connsiteX36" fmla="*/ 42256 w 154017"/>
                    <a:gd name="connsiteY36" fmla="*/ 61733 h 69165"/>
                    <a:gd name="connsiteX37" fmla="*/ 41040 w 154017"/>
                    <a:gd name="connsiteY37" fmla="*/ 61733 h 69165"/>
                    <a:gd name="connsiteX38" fmla="*/ 35364 w 154017"/>
                    <a:gd name="connsiteY38" fmla="*/ 66148 h 69165"/>
                    <a:gd name="connsiteX39" fmla="*/ 32616 w 154017"/>
                    <a:gd name="connsiteY39" fmla="*/ 68377 h 69165"/>
                    <a:gd name="connsiteX40" fmla="*/ 16513 w 154017"/>
                    <a:gd name="connsiteY40" fmla="*/ 68850 h 69165"/>
                    <a:gd name="connsiteX41" fmla="*/ 4576 w 154017"/>
                    <a:gd name="connsiteY41" fmla="*/ 69143 h 69165"/>
                    <a:gd name="connsiteX42" fmla="*/ 4216 w 154017"/>
                    <a:gd name="connsiteY42" fmla="*/ 69166 h 69165"/>
                    <a:gd name="connsiteX43" fmla="*/ 19688 w 154017"/>
                    <a:gd name="connsiteY43" fmla="*/ 60810 h 69165"/>
                    <a:gd name="connsiteX44" fmla="*/ 20387 w 154017"/>
                    <a:gd name="connsiteY44" fmla="*/ 60855 h 69165"/>
                    <a:gd name="connsiteX45" fmla="*/ 22189 w 154017"/>
                    <a:gd name="connsiteY45" fmla="*/ 60990 h 69165"/>
                    <a:gd name="connsiteX46" fmla="*/ 26107 w 154017"/>
                    <a:gd name="connsiteY46" fmla="*/ 59594 h 69165"/>
                    <a:gd name="connsiteX47" fmla="*/ 27481 w 154017"/>
                    <a:gd name="connsiteY47" fmla="*/ 54121 h 69165"/>
                    <a:gd name="connsiteX48" fmla="*/ 27346 w 154017"/>
                    <a:gd name="connsiteY48" fmla="*/ 41486 h 69165"/>
                    <a:gd name="connsiteX49" fmla="*/ 27391 w 154017"/>
                    <a:gd name="connsiteY49" fmla="*/ 36666 h 69165"/>
                    <a:gd name="connsiteX50" fmla="*/ 27436 w 154017"/>
                    <a:gd name="connsiteY50" fmla="*/ 35990 h 69165"/>
                    <a:gd name="connsiteX51" fmla="*/ 27459 w 154017"/>
                    <a:gd name="connsiteY51" fmla="*/ 31936 h 69165"/>
                    <a:gd name="connsiteX52" fmla="*/ 27436 w 154017"/>
                    <a:gd name="connsiteY52" fmla="*/ 22995 h 69165"/>
                    <a:gd name="connsiteX53" fmla="*/ 27459 w 154017"/>
                    <a:gd name="connsiteY53" fmla="*/ 17747 h 69165"/>
                    <a:gd name="connsiteX54" fmla="*/ 26422 w 154017"/>
                    <a:gd name="connsiteY54" fmla="*/ 11126 h 69165"/>
                    <a:gd name="connsiteX55" fmla="*/ 18900 w 154017"/>
                    <a:gd name="connsiteY55" fmla="*/ 9887 h 69165"/>
                    <a:gd name="connsiteX56" fmla="*/ 17211 w 154017"/>
                    <a:gd name="connsiteY56" fmla="*/ 9887 h 69165"/>
                    <a:gd name="connsiteX57" fmla="*/ 13855 w 154017"/>
                    <a:gd name="connsiteY57" fmla="*/ 9865 h 69165"/>
                    <a:gd name="connsiteX58" fmla="*/ 8225 w 154017"/>
                    <a:gd name="connsiteY58" fmla="*/ 15450 h 69165"/>
                    <a:gd name="connsiteX59" fmla="*/ 7909 w 154017"/>
                    <a:gd name="connsiteY59" fmla="*/ 31891 h 69165"/>
                    <a:gd name="connsiteX60" fmla="*/ 7571 w 154017"/>
                    <a:gd name="connsiteY60" fmla="*/ 49684 h 69165"/>
                    <a:gd name="connsiteX61" fmla="*/ 9035 w 154017"/>
                    <a:gd name="connsiteY61" fmla="*/ 59323 h 69165"/>
                    <a:gd name="connsiteX62" fmla="*/ 18427 w 154017"/>
                    <a:gd name="connsiteY62" fmla="*/ 60855 h 69165"/>
                    <a:gd name="connsiteX63" fmla="*/ 19688 w 154017"/>
                    <a:gd name="connsiteY63" fmla="*/ 60810 h 69165"/>
                    <a:gd name="connsiteX64" fmla="*/ 52413 w 154017"/>
                    <a:gd name="connsiteY64" fmla="*/ 8288 h 69165"/>
                    <a:gd name="connsiteX65" fmla="*/ 39891 w 154017"/>
                    <a:gd name="connsiteY65" fmla="*/ 13311 h 69165"/>
                    <a:gd name="connsiteX66" fmla="*/ 35769 w 154017"/>
                    <a:gd name="connsiteY66" fmla="*/ 20946 h 69165"/>
                    <a:gd name="connsiteX67" fmla="*/ 35521 w 154017"/>
                    <a:gd name="connsiteY67" fmla="*/ 34008 h 69165"/>
                    <a:gd name="connsiteX68" fmla="*/ 35589 w 154017"/>
                    <a:gd name="connsiteY68" fmla="*/ 39211 h 69165"/>
                    <a:gd name="connsiteX69" fmla="*/ 49125 w 154017"/>
                    <a:gd name="connsiteY69" fmla="*/ 53783 h 69165"/>
                    <a:gd name="connsiteX70" fmla="*/ 49936 w 154017"/>
                    <a:gd name="connsiteY70" fmla="*/ 53805 h 69165"/>
                    <a:gd name="connsiteX71" fmla="*/ 53449 w 154017"/>
                    <a:gd name="connsiteY71" fmla="*/ 53850 h 69165"/>
                    <a:gd name="connsiteX72" fmla="*/ 100228 w 154017"/>
                    <a:gd name="connsiteY72" fmla="*/ 48017 h 69165"/>
                    <a:gd name="connsiteX73" fmla="*/ 101647 w 154017"/>
                    <a:gd name="connsiteY73" fmla="*/ 47747 h 69165"/>
                    <a:gd name="connsiteX74" fmla="*/ 113246 w 154017"/>
                    <a:gd name="connsiteY74" fmla="*/ 43333 h 69165"/>
                    <a:gd name="connsiteX75" fmla="*/ 134146 w 154017"/>
                    <a:gd name="connsiteY75" fmla="*/ 25495 h 69165"/>
                    <a:gd name="connsiteX76" fmla="*/ 140475 w 154017"/>
                    <a:gd name="connsiteY76" fmla="*/ 19910 h 69165"/>
                    <a:gd name="connsiteX77" fmla="*/ 143335 w 154017"/>
                    <a:gd name="connsiteY77" fmla="*/ 16937 h 69165"/>
                    <a:gd name="connsiteX78" fmla="*/ 144574 w 154017"/>
                    <a:gd name="connsiteY78" fmla="*/ 15563 h 69165"/>
                    <a:gd name="connsiteX79" fmla="*/ 144957 w 154017"/>
                    <a:gd name="connsiteY79" fmla="*/ 15157 h 69165"/>
                    <a:gd name="connsiteX80" fmla="*/ 143178 w 154017"/>
                    <a:gd name="connsiteY80" fmla="*/ 12725 h 69165"/>
                    <a:gd name="connsiteX81" fmla="*/ 142660 w 154017"/>
                    <a:gd name="connsiteY81" fmla="*/ 13018 h 69165"/>
                    <a:gd name="connsiteX82" fmla="*/ 139777 w 154017"/>
                    <a:gd name="connsiteY82" fmla="*/ 14459 h 69165"/>
                    <a:gd name="connsiteX83" fmla="*/ 133606 w 154017"/>
                    <a:gd name="connsiteY83" fmla="*/ 18130 h 69165"/>
                    <a:gd name="connsiteX84" fmla="*/ 95768 w 154017"/>
                    <a:gd name="connsiteY84" fmla="*/ 32567 h 69165"/>
                    <a:gd name="connsiteX85" fmla="*/ 86917 w 154017"/>
                    <a:gd name="connsiteY85" fmla="*/ 32004 h 69165"/>
                    <a:gd name="connsiteX86" fmla="*/ 85341 w 154017"/>
                    <a:gd name="connsiteY86" fmla="*/ 31914 h 69165"/>
                    <a:gd name="connsiteX87" fmla="*/ 84057 w 154017"/>
                    <a:gd name="connsiteY87" fmla="*/ 31936 h 69165"/>
                    <a:gd name="connsiteX88" fmla="*/ 82818 w 154017"/>
                    <a:gd name="connsiteY88" fmla="*/ 31959 h 69165"/>
                    <a:gd name="connsiteX89" fmla="*/ 81985 w 154017"/>
                    <a:gd name="connsiteY89" fmla="*/ 31959 h 69165"/>
                    <a:gd name="connsiteX90" fmla="*/ 78584 w 154017"/>
                    <a:gd name="connsiteY90" fmla="*/ 31982 h 69165"/>
                    <a:gd name="connsiteX91" fmla="*/ 75206 w 154017"/>
                    <a:gd name="connsiteY91" fmla="*/ 32004 h 69165"/>
                    <a:gd name="connsiteX92" fmla="*/ 68246 w 154017"/>
                    <a:gd name="connsiteY92" fmla="*/ 31666 h 69165"/>
                    <a:gd name="connsiteX93" fmla="*/ 64418 w 154017"/>
                    <a:gd name="connsiteY93" fmla="*/ 28581 h 69165"/>
                    <a:gd name="connsiteX94" fmla="*/ 68021 w 154017"/>
                    <a:gd name="connsiteY94" fmla="*/ 24031 h 69165"/>
                    <a:gd name="connsiteX95" fmla="*/ 70836 w 154017"/>
                    <a:gd name="connsiteY95" fmla="*/ 23536 h 69165"/>
                    <a:gd name="connsiteX96" fmla="*/ 72548 w 154017"/>
                    <a:gd name="connsiteY96" fmla="*/ 23603 h 69165"/>
                    <a:gd name="connsiteX97" fmla="*/ 74282 w 154017"/>
                    <a:gd name="connsiteY97" fmla="*/ 23671 h 69165"/>
                    <a:gd name="connsiteX98" fmla="*/ 82278 w 154017"/>
                    <a:gd name="connsiteY98" fmla="*/ 23648 h 69165"/>
                    <a:gd name="connsiteX99" fmla="*/ 94485 w 154017"/>
                    <a:gd name="connsiteY99" fmla="*/ 23648 h 69165"/>
                    <a:gd name="connsiteX100" fmla="*/ 93989 w 154017"/>
                    <a:gd name="connsiteY100" fmla="*/ 22657 h 69165"/>
                    <a:gd name="connsiteX101" fmla="*/ 81850 w 154017"/>
                    <a:gd name="connsiteY101" fmla="*/ 14865 h 69165"/>
                    <a:gd name="connsiteX102" fmla="*/ 77210 w 154017"/>
                    <a:gd name="connsiteY102" fmla="*/ 14527 h 69165"/>
                    <a:gd name="connsiteX103" fmla="*/ 62571 w 154017"/>
                    <a:gd name="connsiteY103" fmla="*/ 11486 h 69165"/>
                    <a:gd name="connsiteX104" fmla="*/ 52413 w 154017"/>
                    <a:gd name="connsiteY104" fmla="*/ 8288 h 6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</a:cxnLst>
                  <a:rect l="l" t="t" r="r" b="b"/>
                  <a:pathLst>
                    <a:path w="154017" h="69165">
                      <a:moveTo>
                        <a:pt x="4216" y="69166"/>
                      </a:moveTo>
                      <a:cubicBezTo>
                        <a:pt x="2707" y="69166"/>
                        <a:pt x="1648" y="68850"/>
                        <a:pt x="1018" y="68197"/>
                      </a:cubicBezTo>
                      <a:cubicBezTo>
                        <a:pt x="297" y="67454"/>
                        <a:pt x="-41" y="66170"/>
                        <a:pt x="4" y="64188"/>
                      </a:cubicBezTo>
                      <a:cubicBezTo>
                        <a:pt x="117" y="57386"/>
                        <a:pt x="94" y="50472"/>
                        <a:pt x="72" y="43783"/>
                      </a:cubicBezTo>
                      <a:cubicBezTo>
                        <a:pt x="72" y="40878"/>
                        <a:pt x="49" y="37972"/>
                        <a:pt x="49" y="35044"/>
                      </a:cubicBezTo>
                      <a:cubicBezTo>
                        <a:pt x="49" y="32387"/>
                        <a:pt x="49" y="29707"/>
                        <a:pt x="72" y="27049"/>
                      </a:cubicBezTo>
                      <a:cubicBezTo>
                        <a:pt x="94" y="20292"/>
                        <a:pt x="117" y="13288"/>
                        <a:pt x="4" y="6419"/>
                      </a:cubicBezTo>
                      <a:cubicBezTo>
                        <a:pt x="-19" y="4527"/>
                        <a:pt x="297" y="3311"/>
                        <a:pt x="1018" y="2568"/>
                      </a:cubicBezTo>
                      <a:cubicBezTo>
                        <a:pt x="1693" y="1869"/>
                        <a:pt x="2819" y="1531"/>
                        <a:pt x="4508" y="1531"/>
                      </a:cubicBezTo>
                      <a:cubicBezTo>
                        <a:pt x="4508" y="1531"/>
                        <a:pt x="5567" y="1554"/>
                        <a:pt x="5972" y="1554"/>
                      </a:cubicBezTo>
                      <a:cubicBezTo>
                        <a:pt x="8517" y="1554"/>
                        <a:pt x="11130" y="1396"/>
                        <a:pt x="13675" y="1261"/>
                      </a:cubicBezTo>
                      <a:cubicBezTo>
                        <a:pt x="16175" y="1126"/>
                        <a:pt x="18765" y="968"/>
                        <a:pt x="21243" y="968"/>
                      </a:cubicBezTo>
                      <a:cubicBezTo>
                        <a:pt x="25139" y="968"/>
                        <a:pt x="28247" y="1329"/>
                        <a:pt x="30972" y="2117"/>
                      </a:cubicBezTo>
                      <a:cubicBezTo>
                        <a:pt x="32459" y="2545"/>
                        <a:pt x="33877" y="2748"/>
                        <a:pt x="35364" y="2748"/>
                      </a:cubicBezTo>
                      <a:cubicBezTo>
                        <a:pt x="38089" y="2748"/>
                        <a:pt x="40477" y="2049"/>
                        <a:pt x="42796" y="1351"/>
                      </a:cubicBezTo>
                      <a:cubicBezTo>
                        <a:pt x="44688" y="788"/>
                        <a:pt x="46490" y="270"/>
                        <a:pt x="48427" y="113"/>
                      </a:cubicBezTo>
                      <a:cubicBezTo>
                        <a:pt x="49373" y="45"/>
                        <a:pt x="50341" y="0"/>
                        <a:pt x="51332" y="0"/>
                      </a:cubicBezTo>
                      <a:cubicBezTo>
                        <a:pt x="54260" y="0"/>
                        <a:pt x="58472" y="383"/>
                        <a:pt x="61895" y="2162"/>
                      </a:cubicBezTo>
                      <a:cubicBezTo>
                        <a:pt x="68066" y="5360"/>
                        <a:pt x="72863" y="6734"/>
                        <a:pt x="77953" y="6734"/>
                      </a:cubicBezTo>
                      <a:cubicBezTo>
                        <a:pt x="78471" y="6734"/>
                        <a:pt x="78989" y="6712"/>
                        <a:pt x="79530" y="6689"/>
                      </a:cubicBezTo>
                      <a:cubicBezTo>
                        <a:pt x="80228" y="6644"/>
                        <a:pt x="80926" y="6622"/>
                        <a:pt x="81624" y="6622"/>
                      </a:cubicBezTo>
                      <a:cubicBezTo>
                        <a:pt x="91782" y="6622"/>
                        <a:pt x="98516" y="11193"/>
                        <a:pt x="102232" y="20585"/>
                      </a:cubicBezTo>
                      <a:cubicBezTo>
                        <a:pt x="102795" y="22004"/>
                        <a:pt x="105070" y="23265"/>
                        <a:pt x="106489" y="23265"/>
                      </a:cubicBezTo>
                      <a:cubicBezTo>
                        <a:pt x="106602" y="23265"/>
                        <a:pt x="106714" y="23265"/>
                        <a:pt x="106827" y="23243"/>
                      </a:cubicBezTo>
                      <a:cubicBezTo>
                        <a:pt x="109754" y="22815"/>
                        <a:pt x="112592" y="21869"/>
                        <a:pt x="114777" y="20540"/>
                      </a:cubicBezTo>
                      <a:cubicBezTo>
                        <a:pt x="117863" y="18693"/>
                        <a:pt x="120926" y="16666"/>
                        <a:pt x="123876" y="14729"/>
                      </a:cubicBezTo>
                      <a:cubicBezTo>
                        <a:pt x="128178" y="11914"/>
                        <a:pt x="132615" y="8986"/>
                        <a:pt x="137209" y="6509"/>
                      </a:cubicBezTo>
                      <a:cubicBezTo>
                        <a:pt x="139777" y="5113"/>
                        <a:pt x="142006" y="4437"/>
                        <a:pt x="144033" y="4437"/>
                      </a:cubicBezTo>
                      <a:cubicBezTo>
                        <a:pt x="146939" y="4437"/>
                        <a:pt x="149349" y="5833"/>
                        <a:pt x="151646" y="8806"/>
                      </a:cubicBezTo>
                      <a:cubicBezTo>
                        <a:pt x="155114" y="13311"/>
                        <a:pt x="154754" y="18333"/>
                        <a:pt x="150722" y="21891"/>
                      </a:cubicBezTo>
                      <a:cubicBezTo>
                        <a:pt x="138380" y="32792"/>
                        <a:pt x="127052" y="42589"/>
                        <a:pt x="116106" y="51778"/>
                      </a:cubicBezTo>
                      <a:cubicBezTo>
                        <a:pt x="114237" y="53332"/>
                        <a:pt x="111579" y="54526"/>
                        <a:pt x="108989" y="54977"/>
                      </a:cubicBezTo>
                      <a:lnTo>
                        <a:pt x="104822" y="55675"/>
                      </a:lnTo>
                      <a:cubicBezTo>
                        <a:pt x="92413" y="57747"/>
                        <a:pt x="79575" y="59909"/>
                        <a:pt x="66872" y="61305"/>
                      </a:cubicBezTo>
                      <a:cubicBezTo>
                        <a:pt x="63381" y="61688"/>
                        <a:pt x="59620" y="61868"/>
                        <a:pt x="54665" y="61868"/>
                      </a:cubicBezTo>
                      <a:cubicBezTo>
                        <a:pt x="52593" y="61868"/>
                        <a:pt x="50544" y="61846"/>
                        <a:pt x="48472" y="61801"/>
                      </a:cubicBezTo>
                      <a:cubicBezTo>
                        <a:pt x="46400" y="61778"/>
                        <a:pt x="44328" y="61733"/>
                        <a:pt x="42256" y="61733"/>
                      </a:cubicBezTo>
                      <a:lnTo>
                        <a:pt x="41040" y="61733"/>
                      </a:lnTo>
                      <a:cubicBezTo>
                        <a:pt x="38427" y="61756"/>
                        <a:pt x="35837" y="62094"/>
                        <a:pt x="35364" y="66148"/>
                      </a:cubicBezTo>
                      <a:cubicBezTo>
                        <a:pt x="35274" y="66846"/>
                        <a:pt x="33585" y="68310"/>
                        <a:pt x="32616" y="68377"/>
                      </a:cubicBezTo>
                      <a:cubicBezTo>
                        <a:pt x="27256" y="68625"/>
                        <a:pt x="21806" y="68738"/>
                        <a:pt x="16513" y="68850"/>
                      </a:cubicBezTo>
                      <a:cubicBezTo>
                        <a:pt x="12549" y="68940"/>
                        <a:pt x="8563" y="69008"/>
                        <a:pt x="4576" y="69143"/>
                      </a:cubicBezTo>
                      <a:lnTo>
                        <a:pt x="4216" y="69166"/>
                      </a:lnTo>
                      <a:close/>
                      <a:moveTo>
                        <a:pt x="19688" y="60810"/>
                      </a:moveTo>
                      <a:cubicBezTo>
                        <a:pt x="19914" y="60810"/>
                        <a:pt x="20161" y="60810"/>
                        <a:pt x="20387" y="60855"/>
                      </a:cubicBezTo>
                      <a:cubicBezTo>
                        <a:pt x="21040" y="60945"/>
                        <a:pt x="21625" y="60990"/>
                        <a:pt x="22189" y="60990"/>
                      </a:cubicBezTo>
                      <a:cubicBezTo>
                        <a:pt x="23945" y="60990"/>
                        <a:pt x="25206" y="60540"/>
                        <a:pt x="26107" y="59594"/>
                      </a:cubicBezTo>
                      <a:cubicBezTo>
                        <a:pt x="27166" y="58468"/>
                        <a:pt x="27616" y="56666"/>
                        <a:pt x="27481" y="54121"/>
                      </a:cubicBezTo>
                      <a:cubicBezTo>
                        <a:pt x="27256" y="49932"/>
                        <a:pt x="27301" y="45630"/>
                        <a:pt x="27346" y="41486"/>
                      </a:cubicBezTo>
                      <a:cubicBezTo>
                        <a:pt x="27368" y="39887"/>
                        <a:pt x="27391" y="38265"/>
                        <a:pt x="27391" y="36666"/>
                      </a:cubicBezTo>
                      <a:lnTo>
                        <a:pt x="27436" y="35990"/>
                      </a:lnTo>
                      <a:lnTo>
                        <a:pt x="27459" y="31936"/>
                      </a:lnTo>
                      <a:cubicBezTo>
                        <a:pt x="27481" y="28963"/>
                        <a:pt x="27481" y="25968"/>
                        <a:pt x="27436" y="22995"/>
                      </a:cubicBezTo>
                      <a:cubicBezTo>
                        <a:pt x="27391" y="20923"/>
                        <a:pt x="27436" y="19189"/>
                        <a:pt x="27459" y="17747"/>
                      </a:cubicBezTo>
                      <a:cubicBezTo>
                        <a:pt x="27526" y="14099"/>
                        <a:pt x="27549" y="12275"/>
                        <a:pt x="26422" y="11126"/>
                      </a:cubicBezTo>
                      <a:cubicBezTo>
                        <a:pt x="25252" y="9932"/>
                        <a:pt x="23157" y="9887"/>
                        <a:pt x="18900" y="9887"/>
                      </a:cubicBezTo>
                      <a:lnTo>
                        <a:pt x="17211" y="9887"/>
                      </a:lnTo>
                      <a:cubicBezTo>
                        <a:pt x="16198" y="9887"/>
                        <a:pt x="13855" y="9865"/>
                        <a:pt x="13855" y="9865"/>
                      </a:cubicBezTo>
                      <a:cubicBezTo>
                        <a:pt x="9914" y="9865"/>
                        <a:pt x="8270" y="11531"/>
                        <a:pt x="8225" y="15450"/>
                      </a:cubicBezTo>
                      <a:cubicBezTo>
                        <a:pt x="8180" y="20923"/>
                        <a:pt x="8045" y="26418"/>
                        <a:pt x="7909" y="31891"/>
                      </a:cubicBezTo>
                      <a:cubicBezTo>
                        <a:pt x="7774" y="37725"/>
                        <a:pt x="7616" y="43761"/>
                        <a:pt x="7571" y="49684"/>
                      </a:cubicBezTo>
                      <a:cubicBezTo>
                        <a:pt x="7527" y="54909"/>
                        <a:pt x="7504" y="57792"/>
                        <a:pt x="9035" y="59323"/>
                      </a:cubicBezTo>
                      <a:cubicBezTo>
                        <a:pt x="10522" y="60832"/>
                        <a:pt x="13157" y="60832"/>
                        <a:pt x="18427" y="60855"/>
                      </a:cubicBezTo>
                      <a:lnTo>
                        <a:pt x="19688" y="60810"/>
                      </a:lnTo>
                      <a:close/>
                      <a:moveTo>
                        <a:pt x="52413" y="8288"/>
                      </a:moveTo>
                      <a:cubicBezTo>
                        <a:pt x="48404" y="8288"/>
                        <a:pt x="44418" y="9887"/>
                        <a:pt x="39891" y="13311"/>
                      </a:cubicBezTo>
                      <a:cubicBezTo>
                        <a:pt x="37796" y="14887"/>
                        <a:pt x="36039" y="18175"/>
                        <a:pt x="35769" y="20946"/>
                      </a:cubicBezTo>
                      <a:cubicBezTo>
                        <a:pt x="35364" y="25270"/>
                        <a:pt x="35454" y="29707"/>
                        <a:pt x="35521" y="34008"/>
                      </a:cubicBezTo>
                      <a:cubicBezTo>
                        <a:pt x="35544" y="35743"/>
                        <a:pt x="35589" y="37477"/>
                        <a:pt x="35589" y="39211"/>
                      </a:cubicBezTo>
                      <a:cubicBezTo>
                        <a:pt x="35589" y="53130"/>
                        <a:pt x="35837" y="53400"/>
                        <a:pt x="49125" y="53783"/>
                      </a:cubicBezTo>
                      <a:lnTo>
                        <a:pt x="49936" y="53805"/>
                      </a:lnTo>
                      <a:cubicBezTo>
                        <a:pt x="51107" y="53828"/>
                        <a:pt x="52278" y="53850"/>
                        <a:pt x="53449" y="53850"/>
                      </a:cubicBezTo>
                      <a:cubicBezTo>
                        <a:pt x="69305" y="53850"/>
                        <a:pt x="85025" y="50877"/>
                        <a:pt x="100228" y="48017"/>
                      </a:cubicBezTo>
                      <a:lnTo>
                        <a:pt x="101647" y="47747"/>
                      </a:lnTo>
                      <a:cubicBezTo>
                        <a:pt x="105318" y="47049"/>
                        <a:pt x="109980" y="45923"/>
                        <a:pt x="113246" y="43333"/>
                      </a:cubicBezTo>
                      <a:cubicBezTo>
                        <a:pt x="120430" y="37635"/>
                        <a:pt x="127389" y="31463"/>
                        <a:pt x="134146" y="25495"/>
                      </a:cubicBezTo>
                      <a:cubicBezTo>
                        <a:pt x="136263" y="23626"/>
                        <a:pt x="138358" y="21756"/>
                        <a:pt x="140475" y="19910"/>
                      </a:cubicBezTo>
                      <a:cubicBezTo>
                        <a:pt x="141511" y="18986"/>
                        <a:pt x="142434" y="17950"/>
                        <a:pt x="143335" y="16937"/>
                      </a:cubicBezTo>
                      <a:cubicBezTo>
                        <a:pt x="143741" y="16486"/>
                        <a:pt x="144146" y="16013"/>
                        <a:pt x="144574" y="15563"/>
                      </a:cubicBezTo>
                      <a:lnTo>
                        <a:pt x="144957" y="15157"/>
                      </a:lnTo>
                      <a:lnTo>
                        <a:pt x="143178" y="12725"/>
                      </a:lnTo>
                      <a:lnTo>
                        <a:pt x="142660" y="13018"/>
                      </a:lnTo>
                      <a:cubicBezTo>
                        <a:pt x="141714" y="13536"/>
                        <a:pt x="140745" y="13986"/>
                        <a:pt x="139777" y="14459"/>
                      </a:cubicBezTo>
                      <a:cubicBezTo>
                        <a:pt x="137615" y="15473"/>
                        <a:pt x="135385" y="16531"/>
                        <a:pt x="133606" y="18130"/>
                      </a:cubicBezTo>
                      <a:cubicBezTo>
                        <a:pt x="122817" y="27837"/>
                        <a:pt x="110453" y="32567"/>
                        <a:pt x="95768" y="32567"/>
                      </a:cubicBezTo>
                      <a:cubicBezTo>
                        <a:pt x="92908" y="32567"/>
                        <a:pt x="89935" y="32387"/>
                        <a:pt x="86917" y="32004"/>
                      </a:cubicBezTo>
                      <a:cubicBezTo>
                        <a:pt x="86399" y="31936"/>
                        <a:pt x="85858" y="31914"/>
                        <a:pt x="85341" y="31914"/>
                      </a:cubicBezTo>
                      <a:cubicBezTo>
                        <a:pt x="84913" y="31914"/>
                        <a:pt x="84485" y="31936"/>
                        <a:pt x="84057" y="31936"/>
                      </a:cubicBezTo>
                      <a:cubicBezTo>
                        <a:pt x="83651" y="31959"/>
                        <a:pt x="83224" y="31959"/>
                        <a:pt x="82818" y="31959"/>
                      </a:cubicBezTo>
                      <a:lnTo>
                        <a:pt x="81985" y="31959"/>
                      </a:lnTo>
                      <a:cubicBezTo>
                        <a:pt x="80859" y="31959"/>
                        <a:pt x="79710" y="31982"/>
                        <a:pt x="78584" y="31982"/>
                      </a:cubicBezTo>
                      <a:cubicBezTo>
                        <a:pt x="77458" y="32004"/>
                        <a:pt x="76332" y="32004"/>
                        <a:pt x="75206" y="32004"/>
                      </a:cubicBezTo>
                      <a:cubicBezTo>
                        <a:pt x="72368" y="32004"/>
                        <a:pt x="70206" y="31891"/>
                        <a:pt x="68246" y="31666"/>
                      </a:cubicBezTo>
                      <a:cubicBezTo>
                        <a:pt x="66715" y="31486"/>
                        <a:pt x="64373" y="29166"/>
                        <a:pt x="64418" y="28581"/>
                      </a:cubicBezTo>
                      <a:cubicBezTo>
                        <a:pt x="64620" y="27027"/>
                        <a:pt x="66309" y="24887"/>
                        <a:pt x="68021" y="24031"/>
                      </a:cubicBezTo>
                      <a:cubicBezTo>
                        <a:pt x="68697" y="23693"/>
                        <a:pt x="69575" y="23536"/>
                        <a:pt x="70836" y="23536"/>
                      </a:cubicBezTo>
                      <a:cubicBezTo>
                        <a:pt x="71399" y="23536"/>
                        <a:pt x="71962" y="23558"/>
                        <a:pt x="72548" y="23603"/>
                      </a:cubicBezTo>
                      <a:cubicBezTo>
                        <a:pt x="73134" y="23626"/>
                        <a:pt x="73719" y="23671"/>
                        <a:pt x="74282" y="23671"/>
                      </a:cubicBezTo>
                      <a:cubicBezTo>
                        <a:pt x="76985" y="23648"/>
                        <a:pt x="79598" y="23648"/>
                        <a:pt x="82278" y="23648"/>
                      </a:cubicBezTo>
                      <a:lnTo>
                        <a:pt x="94485" y="23648"/>
                      </a:lnTo>
                      <a:lnTo>
                        <a:pt x="93989" y="22657"/>
                      </a:lnTo>
                      <a:cubicBezTo>
                        <a:pt x="90701" y="16239"/>
                        <a:pt x="86174" y="15292"/>
                        <a:pt x="81850" y="14865"/>
                      </a:cubicBezTo>
                      <a:cubicBezTo>
                        <a:pt x="80341" y="14729"/>
                        <a:pt x="78786" y="14617"/>
                        <a:pt x="77210" y="14527"/>
                      </a:cubicBezTo>
                      <a:cubicBezTo>
                        <a:pt x="71940" y="14211"/>
                        <a:pt x="66512" y="13896"/>
                        <a:pt x="62571" y="11486"/>
                      </a:cubicBezTo>
                      <a:cubicBezTo>
                        <a:pt x="58990" y="9324"/>
                        <a:pt x="55679" y="8288"/>
                        <a:pt x="52413" y="8288"/>
                      </a:cubicBezTo>
                      <a:close/>
                    </a:path>
                  </a:pathLst>
                </a:custGeom>
                <a:grpFill/>
                <a:ln w="2252" cap="flat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578">
                  <a:extLst>
                    <a:ext uri="{FF2B5EF4-FFF2-40B4-BE49-F238E27FC236}">
                      <a16:creationId xmlns:a16="http://schemas.microsoft.com/office/drawing/2014/main" xmlns="" id="{636D6A7A-CDFF-4348-B680-1F35A11B0EBC}"/>
                    </a:ext>
                  </a:extLst>
                </p:cNvPr>
                <p:cNvSpPr/>
                <p:nvPr/>
              </p:nvSpPr>
              <p:spPr>
                <a:xfrm>
                  <a:off x="13692791" y="3330559"/>
                  <a:ext cx="53730" cy="50101"/>
                </a:xfrm>
                <a:custGeom>
                  <a:avLst/>
                  <a:gdLst>
                    <a:gd name="connsiteX0" fmla="*/ 11743 w 53730"/>
                    <a:gd name="connsiteY0" fmla="*/ 154 h 50101"/>
                    <a:gd name="connsiteX1" fmla="*/ 3522 w 53730"/>
                    <a:gd name="connsiteY1" fmla="*/ 4793 h 50101"/>
                    <a:gd name="connsiteX2" fmla="*/ 5482 w 53730"/>
                    <a:gd name="connsiteY2" fmla="*/ 25108 h 50101"/>
                    <a:gd name="connsiteX3" fmla="*/ 31090 w 53730"/>
                    <a:gd name="connsiteY3" fmla="*/ 47022 h 50101"/>
                    <a:gd name="connsiteX4" fmla="*/ 37981 w 53730"/>
                    <a:gd name="connsiteY4" fmla="*/ 49973 h 50101"/>
                    <a:gd name="connsiteX5" fmla="*/ 48386 w 53730"/>
                    <a:gd name="connsiteY5" fmla="*/ 47293 h 50101"/>
                    <a:gd name="connsiteX6" fmla="*/ 52913 w 53730"/>
                    <a:gd name="connsiteY6" fmla="*/ 40446 h 50101"/>
                    <a:gd name="connsiteX7" fmla="*/ 49265 w 53730"/>
                    <a:gd name="connsiteY7" fmla="*/ 26144 h 50101"/>
                    <a:gd name="connsiteX8" fmla="*/ 24153 w 53730"/>
                    <a:gd name="connsiteY8" fmla="*/ 4230 h 50101"/>
                    <a:gd name="connsiteX9" fmla="*/ 11743 w 53730"/>
                    <a:gd name="connsiteY9" fmla="*/ 154 h 50101"/>
                    <a:gd name="connsiteX10" fmla="*/ 45729 w 53730"/>
                    <a:gd name="connsiteY10" fmla="*/ 30041 h 50101"/>
                    <a:gd name="connsiteX11" fmla="*/ 47891 w 53730"/>
                    <a:gd name="connsiteY11" fmla="*/ 38779 h 50101"/>
                    <a:gd name="connsiteX12" fmla="*/ 46472 w 53730"/>
                    <a:gd name="connsiteY12" fmla="*/ 41707 h 50101"/>
                    <a:gd name="connsiteX13" fmla="*/ 45076 w 53730"/>
                    <a:gd name="connsiteY13" fmla="*/ 43148 h 50101"/>
                    <a:gd name="connsiteX14" fmla="*/ 38680 w 53730"/>
                    <a:gd name="connsiteY14" fmla="*/ 44770 h 50101"/>
                    <a:gd name="connsiteX15" fmla="*/ 34333 w 53730"/>
                    <a:gd name="connsiteY15" fmla="*/ 42878 h 50101"/>
                    <a:gd name="connsiteX16" fmla="*/ 22711 w 53730"/>
                    <a:gd name="connsiteY16" fmla="*/ 33306 h 50101"/>
                    <a:gd name="connsiteX17" fmla="*/ 33995 w 53730"/>
                    <a:gd name="connsiteY17" fmla="*/ 19658 h 50101"/>
                    <a:gd name="connsiteX18" fmla="*/ 45729 w 53730"/>
                    <a:gd name="connsiteY18" fmla="*/ 30041 h 50101"/>
                    <a:gd name="connsiteX19" fmla="*/ 31135 w 53730"/>
                    <a:gd name="connsiteY19" fmla="*/ 17158 h 50101"/>
                    <a:gd name="connsiteX20" fmla="*/ 19851 w 53730"/>
                    <a:gd name="connsiteY20" fmla="*/ 30806 h 50101"/>
                    <a:gd name="connsiteX21" fmla="*/ 8995 w 53730"/>
                    <a:gd name="connsiteY21" fmla="*/ 21167 h 50101"/>
                    <a:gd name="connsiteX22" fmla="*/ 6901 w 53730"/>
                    <a:gd name="connsiteY22" fmla="*/ 8960 h 50101"/>
                    <a:gd name="connsiteX23" fmla="*/ 7464 w 53730"/>
                    <a:gd name="connsiteY23" fmla="*/ 8284 h 50101"/>
                    <a:gd name="connsiteX24" fmla="*/ 12509 w 53730"/>
                    <a:gd name="connsiteY24" fmla="*/ 5356 h 50101"/>
                    <a:gd name="connsiteX25" fmla="*/ 20729 w 53730"/>
                    <a:gd name="connsiteY25" fmla="*/ 8217 h 50101"/>
                    <a:gd name="connsiteX26" fmla="*/ 31135 w 53730"/>
                    <a:gd name="connsiteY26" fmla="*/ 17158 h 50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53730" h="50101">
                      <a:moveTo>
                        <a:pt x="11743" y="154"/>
                      </a:moveTo>
                      <a:cubicBezTo>
                        <a:pt x="8612" y="627"/>
                        <a:pt x="5775" y="2226"/>
                        <a:pt x="3522" y="4793"/>
                      </a:cubicBezTo>
                      <a:cubicBezTo>
                        <a:pt x="-1815" y="10874"/>
                        <a:pt x="-1027" y="19230"/>
                        <a:pt x="5482" y="25108"/>
                      </a:cubicBezTo>
                      <a:cubicBezTo>
                        <a:pt x="12891" y="31797"/>
                        <a:pt x="21720" y="39612"/>
                        <a:pt x="31090" y="47022"/>
                      </a:cubicBezTo>
                      <a:cubicBezTo>
                        <a:pt x="32328" y="47991"/>
                        <a:pt x="34671" y="49522"/>
                        <a:pt x="37981" y="49973"/>
                      </a:cubicBezTo>
                      <a:cubicBezTo>
                        <a:pt x="39175" y="50130"/>
                        <a:pt x="44107" y="50671"/>
                        <a:pt x="48386" y="47293"/>
                      </a:cubicBezTo>
                      <a:cubicBezTo>
                        <a:pt x="51427" y="44883"/>
                        <a:pt x="52463" y="41797"/>
                        <a:pt x="52913" y="40446"/>
                      </a:cubicBezTo>
                      <a:cubicBezTo>
                        <a:pt x="54738" y="34905"/>
                        <a:pt x="53499" y="29951"/>
                        <a:pt x="49265" y="26144"/>
                      </a:cubicBezTo>
                      <a:cubicBezTo>
                        <a:pt x="41270" y="18892"/>
                        <a:pt x="33161" y="11933"/>
                        <a:pt x="24153" y="4230"/>
                      </a:cubicBezTo>
                      <a:cubicBezTo>
                        <a:pt x="20369" y="942"/>
                        <a:pt x="15932" y="-499"/>
                        <a:pt x="11743" y="154"/>
                      </a:cubicBezTo>
                      <a:close/>
                      <a:moveTo>
                        <a:pt x="45729" y="30041"/>
                      </a:moveTo>
                      <a:cubicBezTo>
                        <a:pt x="48386" y="32450"/>
                        <a:pt x="49085" y="35221"/>
                        <a:pt x="47891" y="38779"/>
                      </a:cubicBezTo>
                      <a:cubicBezTo>
                        <a:pt x="47666" y="39455"/>
                        <a:pt x="47305" y="40603"/>
                        <a:pt x="46472" y="41707"/>
                      </a:cubicBezTo>
                      <a:cubicBezTo>
                        <a:pt x="46067" y="42248"/>
                        <a:pt x="45616" y="42721"/>
                        <a:pt x="45076" y="43148"/>
                      </a:cubicBezTo>
                      <a:cubicBezTo>
                        <a:pt x="42598" y="45130"/>
                        <a:pt x="39558" y="44883"/>
                        <a:pt x="38680" y="44770"/>
                      </a:cubicBezTo>
                      <a:cubicBezTo>
                        <a:pt x="36698" y="44477"/>
                        <a:pt x="35211" y="43599"/>
                        <a:pt x="34333" y="42878"/>
                      </a:cubicBezTo>
                      <a:cubicBezTo>
                        <a:pt x="30324" y="39725"/>
                        <a:pt x="26450" y="36504"/>
                        <a:pt x="22711" y="33306"/>
                      </a:cubicBezTo>
                      <a:lnTo>
                        <a:pt x="33995" y="19658"/>
                      </a:lnTo>
                      <a:cubicBezTo>
                        <a:pt x="38004" y="23126"/>
                        <a:pt x="41878" y="26550"/>
                        <a:pt x="45729" y="30041"/>
                      </a:cubicBezTo>
                      <a:close/>
                      <a:moveTo>
                        <a:pt x="31135" y="17158"/>
                      </a:moveTo>
                      <a:lnTo>
                        <a:pt x="19851" y="30806"/>
                      </a:lnTo>
                      <a:cubicBezTo>
                        <a:pt x="16000" y="27473"/>
                        <a:pt x="12351" y="24185"/>
                        <a:pt x="8995" y="21167"/>
                      </a:cubicBezTo>
                      <a:cubicBezTo>
                        <a:pt x="4896" y="17451"/>
                        <a:pt x="4086" y="12789"/>
                        <a:pt x="6901" y="8960"/>
                      </a:cubicBezTo>
                      <a:cubicBezTo>
                        <a:pt x="7081" y="8712"/>
                        <a:pt x="7261" y="8509"/>
                        <a:pt x="7464" y="8284"/>
                      </a:cubicBezTo>
                      <a:cubicBezTo>
                        <a:pt x="8883" y="6640"/>
                        <a:pt x="10617" y="5649"/>
                        <a:pt x="12509" y="5356"/>
                      </a:cubicBezTo>
                      <a:cubicBezTo>
                        <a:pt x="15189" y="4973"/>
                        <a:pt x="18094" y="5964"/>
                        <a:pt x="20729" y="8217"/>
                      </a:cubicBezTo>
                      <a:cubicBezTo>
                        <a:pt x="24333" y="11302"/>
                        <a:pt x="27779" y="14253"/>
                        <a:pt x="31135" y="17158"/>
                      </a:cubicBezTo>
                      <a:close/>
                    </a:path>
                  </a:pathLst>
                </a:custGeom>
                <a:grpFill/>
                <a:ln w="2252" cap="flat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579">
                  <a:extLst>
                    <a:ext uri="{FF2B5EF4-FFF2-40B4-BE49-F238E27FC236}">
                      <a16:creationId xmlns:a16="http://schemas.microsoft.com/office/drawing/2014/main" xmlns="" id="{2736A036-1DCD-FC44-AF35-B88468AA66A8}"/>
                    </a:ext>
                  </a:extLst>
                </p:cNvPr>
                <p:cNvSpPr/>
                <p:nvPr/>
              </p:nvSpPr>
              <p:spPr>
                <a:xfrm>
                  <a:off x="13652076" y="3289740"/>
                  <a:ext cx="50487" cy="53436"/>
                </a:xfrm>
                <a:custGeom>
                  <a:avLst/>
                  <a:gdLst>
                    <a:gd name="connsiteX0" fmla="*/ 50364 w 50487"/>
                    <a:gd name="connsiteY0" fmla="*/ 11941 h 53436"/>
                    <a:gd name="connsiteX1" fmla="*/ 45837 w 50487"/>
                    <a:gd name="connsiteY1" fmla="*/ 3653 h 53436"/>
                    <a:gd name="connsiteX2" fmla="*/ 25499 w 50487"/>
                    <a:gd name="connsiteY2" fmla="*/ 5319 h 53436"/>
                    <a:gd name="connsiteX3" fmla="*/ 3225 w 50487"/>
                    <a:gd name="connsiteY3" fmla="*/ 30612 h 53436"/>
                    <a:gd name="connsiteX4" fmla="*/ 162 w 50487"/>
                    <a:gd name="connsiteY4" fmla="*/ 37458 h 53436"/>
                    <a:gd name="connsiteX5" fmla="*/ 2684 w 50487"/>
                    <a:gd name="connsiteY5" fmla="*/ 47909 h 53436"/>
                    <a:gd name="connsiteX6" fmla="*/ 9464 w 50487"/>
                    <a:gd name="connsiteY6" fmla="*/ 52548 h 53436"/>
                    <a:gd name="connsiteX7" fmla="*/ 23833 w 50487"/>
                    <a:gd name="connsiteY7" fmla="*/ 49102 h 53436"/>
                    <a:gd name="connsiteX8" fmla="*/ 46107 w 50487"/>
                    <a:gd name="connsiteY8" fmla="*/ 24305 h 53436"/>
                    <a:gd name="connsiteX9" fmla="*/ 50364 w 50487"/>
                    <a:gd name="connsiteY9" fmla="*/ 11941 h 53436"/>
                    <a:gd name="connsiteX10" fmla="*/ 19982 w 50487"/>
                    <a:gd name="connsiteY10" fmla="*/ 45499 h 53436"/>
                    <a:gd name="connsiteX11" fmla="*/ 11220 w 50487"/>
                    <a:gd name="connsiteY11" fmla="*/ 47548 h 53436"/>
                    <a:gd name="connsiteX12" fmla="*/ 8315 w 50487"/>
                    <a:gd name="connsiteY12" fmla="*/ 46107 h 53436"/>
                    <a:gd name="connsiteX13" fmla="*/ 6896 w 50487"/>
                    <a:gd name="connsiteY13" fmla="*/ 44688 h 53436"/>
                    <a:gd name="connsiteX14" fmla="*/ 5387 w 50487"/>
                    <a:gd name="connsiteY14" fmla="*/ 38269 h 53436"/>
                    <a:gd name="connsiteX15" fmla="*/ 7324 w 50487"/>
                    <a:gd name="connsiteY15" fmla="*/ 33945 h 53436"/>
                    <a:gd name="connsiteX16" fmla="*/ 17054 w 50487"/>
                    <a:gd name="connsiteY16" fmla="*/ 22459 h 53436"/>
                    <a:gd name="connsiteX17" fmla="*/ 30544 w 50487"/>
                    <a:gd name="connsiteY17" fmla="*/ 33922 h 53436"/>
                    <a:gd name="connsiteX18" fmla="*/ 19982 w 50487"/>
                    <a:gd name="connsiteY18" fmla="*/ 45499 h 53436"/>
                    <a:gd name="connsiteX19" fmla="*/ 33089 w 50487"/>
                    <a:gd name="connsiteY19" fmla="*/ 31107 h 53436"/>
                    <a:gd name="connsiteX20" fmla="*/ 19599 w 50487"/>
                    <a:gd name="connsiteY20" fmla="*/ 19643 h 53436"/>
                    <a:gd name="connsiteX21" fmla="*/ 29373 w 50487"/>
                    <a:gd name="connsiteY21" fmla="*/ 8923 h 53436"/>
                    <a:gd name="connsiteX22" fmla="*/ 41603 w 50487"/>
                    <a:gd name="connsiteY22" fmla="*/ 7008 h 53436"/>
                    <a:gd name="connsiteX23" fmla="*/ 42279 w 50487"/>
                    <a:gd name="connsiteY23" fmla="*/ 7571 h 53436"/>
                    <a:gd name="connsiteX24" fmla="*/ 45139 w 50487"/>
                    <a:gd name="connsiteY24" fmla="*/ 12661 h 53436"/>
                    <a:gd name="connsiteX25" fmla="*/ 42166 w 50487"/>
                    <a:gd name="connsiteY25" fmla="*/ 20837 h 53436"/>
                    <a:gd name="connsiteX26" fmla="*/ 33089 w 50487"/>
                    <a:gd name="connsiteY26" fmla="*/ 31107 h 53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50487" h="53436">
                      <a:moveTo>
                        <a:pt x="50364" y="11941"/>
                      </a:moveTo>
                      <a:cubicBezTo>
                        <a:pt x="49936" y="8810"/>
                        <a:pt x="48359" y="5950"/>
                        <a:pt x="45837" y="3653"/>
                      </a:cubicBezTo>
                      <a:cubicBezTo>
                        <a:pt x="39824" y="-1775"/>
                        <a:pt x="31468" y="-1100"/>
                        <a:pt x="25499" y="5319"/>
                      </a:cubicBezTo>
                      <a:cubicBezTo>
                        <a:pt x="18720" y="12616"/>
                        <a:pt x="10770" y="21355"/>
                        <a:pt x="3225" y="30612"/>
                      </a:cubicBezTo>
                      <a:cubicBezTo>
                        <a:pt x="2234" y="31828"/>
                        <a:pt x="680" y="34148"/>
                        <a:pt x="162" y="37458"/>
                      </a:cubicBezTo>
                      <a:cubicBezTo>
                        <a:pt x="-18" y="38652"/>
                        <a:pt x="-626" y="43584"/>
                        <a:pt x="2684" y="47909"/>
                      </a:cubicBezTo>
                      <a:cubicBezTo>
                        <a:pt x="5049" y="50994"/>
                        <a:pt x="8112" y="52075"/>
                        <a:pt x="9464" y="52548"/>
                      </a:cubicBezTo>
                      <a:cubicBezTo>
                        <a:pt x="14982" y="54463"/>
                        <a:pt x="19937" y="53269"/>
                        <a:pt x="23833" y="49102"/>
                      </a:cubicBezTo>
                      <a:cubicBezTo>
                        <a:pt x="31198" y="41220"/>
                        <a:pt x="38270" y="33202"/>
                        <a:pt x="46107" y="24305"/>
                      </a:cubicBezTo>
                      <a:cubicBezTo>
                        <a:pt x="49441" y="20567"/>
                        <a:pt x="50950" y="16152"/>
                        <a:pt x="50364" y="11941"/>
                      </a:cubicBezTo>
                      <a:close/>
                      <a:moveTo>
                        <a:pt x="19982" y="45499"/>
                      </a:moveTo>
                      <a:cubicBezTo>
                        <a:pt x="17527" y="48134"/>
                        <a:pt x="14756" y="48764"/>
                        <a:pt x="11220" y="47548"/>
                      </a:cubicBezTo>
                      <a:cubicBezTo>
                        <a:pt x="10545" y="47323"/>
                        <a:pt x="9419" y="46940"/>
                        <a:pt x="8315" y="46107"/>
                      </a:cubicBezTo>
                      <a:cubicBezTo>
                        <a:pt x="7775" y="45701"/>
                        <a:pt x="7302" y="45228"/>
                        <a:pt x="6896" y="44688"/>
                      </a:cubicBezTo>
                      <a:cubicBezTo>
                        <a:pt x="4959" y="42188"/>
                        <a:pt x="5252" y="39148"/>
                        <a:pt x="5387" y="38269"/>
                      </a:cubicBezTo>
                      <a:cubicBezTo>
                        <a:pt x="5703" y="36287"/>
                        <a:pt x="6603" y="34823"/>
                        <a:pt x="7324" y="33945"/>
                      </a:cubicBezTo>
                      <a:cubicBezTo>
                        <a:pt x="10522" y="29981"/>
                        <a:pt x="13811" y="26152"/>
                        <a:pt x="17054" y="22459"/>
                      </a:cubicBezTo>
                      <a:lnTo>
                        <a:pt x="30544" y="33922"/>
                      </a:lnTo>
                      <a:cubicBezTo>
                        <a:pt x="27031" y="37864"/>
                        <a:pt x="23540" y="41693"/>
                        <a:pt x="19982" y="45499"/>
                      </a:cubicBezTo>
                      <a:close/>
                      <a:moveTo>
                        <a:pt x="33089" y="31107"/>
                      </a:moveTo>
                      <a:lnTo>
                        <a:pt x="19599" y="19643"/>
                      </a:lnTo>
                      <a:cubicBezTo>
                        <a:pt x="22977" y="15837"/>
                        <a:pt x="26310" y="12234"/>
                        <a:pt x="29373" y="8923"/>
                      </a:cubicBezTo>
                      <a:cubicBezTo>
                        <a:pt x="33134" y="4869"/>
                        <a:pt x="37819" y="4148"/>
                        <a:pt x="41603" y="7008"/>
                      </a:cubicBezTo>
                      <a:cubicBezTo>
                        <a:pt x="41851" y="7189"/>
                        <a:pt x="42053" y="7369"/>
                        <a:pt x="42279" y="7571"/>
                      </a:cubicBezTo>
                      <a:cubicBezTo>
                        <a:pt x="43900" y="9013"/>
                        <a:pt x="44869" y="10770"/>
                        <a:pt x="45139" y="12661"/>
                      </a:cubicBezTo>
                      <a:cubicBezTo>
                        <a:pt x="45499" y="15342"/>
                        <a:pt x="44441" y="18247"/>
                        <a:pt x="42166" y="20837"/>
                      </a:cubicBezTo>
                      <a:cubicBezTo>
                        <a:pt x="39035" y="24373"/>
                        <a:pt x="36040" y="27796"/>
                        <a:pt x="33089" y="31107"/>
                      </a:cubicBezTo>
                      <a:close/>
                    </a:path>
                  </a:pathLst>
                </a:custGeom>
                <a:grpFill/>
                <a:ln w="2252" cap="flat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3" name="Freeform: Shape 45">
                <a:extLst>
                  <a:ext uri="{FF2B5EF4-FFF2-40B4-BE49-F238E27FC236}">
                    <a16:creationId xmlns:a16="http://schemas.microsoft.com/office/drawing/2014/main" xmlns="" id="{8C4922C6-ABAF-3447-9CBE-538D74D98090}"/>
                  </a:ext>
                </a:extLst>
              </p:cNvPr>
              <p:cNvSpPr/>
              <p:nvPr/>
            </p:nvSpPr>
            <p:spPr>
              <a:xfrm>
                <a:off x="7476780" y="4028436"/>
                <a:ext cx="540232" cy="644173"/>
              </a:xfrm>
              <a:custGeom>
                <a:avLst/>
                <a:gdLst>
                  <a:gd name="connsiteX0" fmla="*/ 239283 w 239566"/>
                  <a:gd name="connsiteY0" fmla="*/ 209727 h 294835"/>
                  <a:gd name="connsiteX1" fmla="*/ 235229 w 239566"/>
                  <a:gd name="connsiteY1" fmla="*/ 199952 h 294835"/>
                  <a:gd name="connsiteX2" fmla="*/ 224059 w 239566"/>
                  <a:gd name="connsiteY2" fmla="*/ 192993 h 294835"/>
                  <a:gd name="connsiteX3" fmla="*/ 219486 w 239566"/>
                  <a:gd name="connsiteY3" fmla="*/ 192497 h 294835"/>
                  <a:gd name="connsiteX4" fmla="*/ 223022 w 239566"/>
                  <a:gd name="connsiteY4" fmla="*/ 186799 h 294835"/>
                  <a:gd name="connsiteX5" fmla="*/ 210275 w 239566"/>
                  <a:gd name="connsiteY5" fmla="*/ 162092 h 294835"/>
                  <a:gd name="connsiteX6" fmla="*/ 187437 w 239566"/>
                  <a:gd name="connsiteY6" fmla="*/ 160763 h 294835"/>
                  <a:gd name="connsiteX7" fmla="*/ 182865 w 239566"/>
                  <a:gd name="connsiteY7" fmla="*/ 165313 h 294835"/>
                  <a:gd name="connsiteX8" fmla="*/ 187392 w 239566"/>
                  <a:gd name="connsiteY8" fmla="*/ 169862 h 294835"/>
                  <a:gd name="connsiteX9" fmla="*/ 205252 w 239566"/>
                  <a:gd name="connsiteY9" fmla="*/ 170043 h 294835"/>
                  <a:gd name="connsiteX10" fmla="*/ 213766 w 239566"/>
                  <a:gd name="connsiteY10" fmla="*/ 185718 h 294835"/>
                  <a:gd name="connsiteX11" fmla="*/ 209397 w 239566"/>
                  <a:gd name="connsiteY11" fmla="*/ 190560 h 294835"/>
                  <a:gd name="connsiteX12" fmla="*/ 202933 w 239566"/>
                  <a:gd name="connsiteY12" fmla="*/ 192204 h 294835"/>
                  <a:gd name="connsiteX13" fmla="*/ 186446 w 239566"/>
                  <a:gd name="connsiteY13" fmla="*/ 192362 h 294835"/>
                  <a:gd name="connsiteX14" fmla="*/ 182122 w 239566"/>
                  <a:gd name="connsiteY14" fmla="*/ 196731 h 294835"/>
                  <a:gd name="connsiteX15" fmla="*/ 182122 w 239566"/>
                  <a:gd name="connsiteY15" fmla="*/ 196957 h 294835"/>
                  <a:gd name="connsiteX16" fmla="*/ 186401 w 239566"/>
                  <a:gd name="connsiteY16" fmla="*/ 201168 h 294835"/>
                  <a:gd name="connsiteX17" fmla="*/ 186446 w 239566"/>
                  <a:gd name="connsiteY17" fmla="*/ 201168 h 294835"/>
                  <a:gd name="connsiteX18" fmla="*/ 218541 w 239566"/>
                  <a:gd name="connsiteY18" fmla="*/ 201236 h 294835"/>
                  <a:gd name="connsiteX19" fmla="*/ 230635 w 239566"/>
                  <a:gd name="connsiteY19" fmla="*/ 213443 h 294835"/>
                  <a:gd name="connsiteX20" fmla="*/ 218901 w 239566"/>
                  <a:gd name="connsiteY20" fmla="*/ 224163 h 294835"/>
                  <a:gd name="connsiteX21" fmla="*/ 202347 w 239566"/>
                  <a:gd name="connsiteY21" fmla="*/ 224321 h 294835"/>
                  <a:gd name="connsiteX22" fmla="*/ 181784 w 239566"/>
                  <a:gd name="connsiteY22" fmla="*/ 224276 h 294835"/>
                  <a:gd name="connsiteX23" fmla="*/ 177393 w 239566"/>
                  <a:gd name="connsiteY23" fmla="*/ 228668 h 294835"/>
                  <a:gd name="connsiteX24" fmla="*/ 181784 w 239566"/>
                  <a:gd name="connsiteY24" fmla="*/ 233060 h 294835"/>
                  <a:gd name="connsiteX25" fmla="*/ 191649 w 239566"/>
                  <a:gd name="connsiteY25" fmla="*/ 233037 h 294835"/>
                  <a:gd name="connsiteX26" fmla="*/ 211424 w 239566"/>
                  <a:gd name="connsiteY26" fmla="*/ 233397 h 294835"/>
                  <a:gd name="connsiteX27" fmla="*/ 221694 w 239566"/>
                  <a:gd name="connsiteY27" fmla="*/ 247316 h 294835"/>
                  <a:gd name="connsiteX28" fmla="*/ 209261 w 239566"/>
                  <a:gd name="connsiteY28" fmla="*/ 256235 h 294835"/>
                  <a:gd name="connsiteX29" fmla="*/ 182663 w 239566"/>
                  <a:gd name="connsiteY29" fmla="*/ 256280 h 294835"/>
                  <a:gd name="connsiteX30" fmla="*/ 178226 w 239566"/>
                  <a:gd name="connsiteY30" fmla="*/ 260717 h 294835"/>
                  <a:gd name="connsiteX31" fmla="*/ 182685 w 239566"/>
                  <a:gd name="connsiteY31" fmla="*/ 265154 h 294835"/>
                  <a:gd name="connsiteX32" fmla="*/ 190253 w 239566"/>
                  <a:gd name="connsiteY32" fmla="*/ 265289 h 294835"/>
                  <a:gd name="connsiteX33" fmla="*/ 199599 w 239566"/>
                  <a:gd name="connsiteY33" fmla="*/ 275063 h 294835"/>
                  <a:gd name="connsiteX34" fmla="*/ 190320 w 239566"/>
                  <a:gd name="connsiteY34" fmla="*/ 285514 h 294835"/>
                  <a:gd name="connsiteX35" fmla="*/ 183901 w 239566"/>
                  <a:gd name="connsiteY35" fmla="*/ 285626 h 294835"/>
                  <a:gd name="connsiteX36" fmla="*/ 74736 w 239566"/>
                  <a:gd name="connsiteY36" fmla="*/ 285626 h 294835"/>
                  <a:gd name="connsiteX37" fmla="*/ 66178 w 239566"/>
                  <a:gd name="connsiteY37" fmla="*/ 285401 h 294835"/>
                  <a:gd name="connsiteX38" fmla="*/ 18476 w 239566"/>
                  <a:gd name="connsiteY38" fmla="*/ 254906 h 294835"/>
                  <a:gd name="connsiteX39" fmla="*/ 21066 w 239566"/>
                  <a:gd name="connsiteY39" fmla="*/ 173241 h 294835"/>
                  <a:gd name="connsiteX40" fmla="*/ 65480 w 239566"/>
                  <a:gd name="connsiteY40" fmla="*/ 148399 h 294835"/>
                  <a:gd name="connsiteX41" fmla="*/ 76178 w 239566"/>
                  <a:gd name="connsiteY41" fmla="*/ 148601 h 294835"/>
                  <a:gd name="connsiteX42" fmla="*/ 129668 w 239566"/>
                  <a:gd name="connsiteY42" fmla="*/ 148647 h 294835"/>
                  <a:gd name="connsiteX43" fmla="*/ 146064 w 239566"/>
                  <a:gd name="connsiteY43" fmla="*/ 164322 h 294835"/>
                  <a:gd name="connsiteX44" fmla="*/ 129758 w 239566"/>
                  <a:gd name="connsiteY44" fmla="*/ 180538 h 294835"/>
                  <a:gd name="connsiteX45" fmla="*/ 104623 w 239566"/>
                  <a:gd name="connsiteY45" fmla="*/ 180358 h 294835"/>
                  <a:gd name="connsiteX46" fmla="*/ 86448 w 239566"/>
                  <a:gd name="connsiteY46" fmla="*/ 180718 h 294835"/>
                  <a:gd name="connsiteX47" fmla="*/ 81583 w 239566"/>
                  <a:gd name="connsiteY47" fmla="*/ 183218 h 294835"/>
                  <a:gd name="connsiteX48" fmla="*/ 53160 w 239566"/>
                  <a:gd name="connsiteY48" fmla="*/ 197587 h 294835"/>
                  <a:gd name="connsiteX49" fmla="*/ 48994 w 239566"/>
                  <a:gd name="connsiteY49" fmla="*/ 198038 h 294835"/>
                  <a:gd name="connsiteX50" fmla="*/ 45931 w 239566"/>
                  <a:gd name="connsiteY50" fmla="*/ 202339 h 294835"/>
                  <a:gd name="connsiteX51" fmla="*/ 49377 w 239566"/>
                  <a:gd name="connsiteY51" fmla="*/ 206303 h 294835"/>
                  <a:gd name="connsiteX52" fmla="*/ 52507 w 239566"/>
                  <a:gd name="connsiteY52" fmla="*/ 206528 h 294835"/>
                  <a:gd name="connsiteX53" fmla="*/ 86155 w 239566"/>
                  <a:gd name="connsiteY53" fmla="*/ 191754 h 294835"/>
                  <a:gd name="connsiteX54" fmla="*/ 92574 w 239566"/>
                  <a:gd name="connsiteY54" fmla="*/ 190313 h 294835"/>
                  <a:gd name="connsiteX55" fmla="*/ 92439 w 239566"/>
                  <a:gd name="connsiteY55" fmla="*/ 205425 h 294835"/>
                  <a:gd name="connsiteX56" fmla="*/ 89353 w 239566"/>
                  <a:gd name="connsiteY56" fmla="*/ 208173 h 294835"/>
                  <a:gd name="connsiteX57" fmla="*/ 86200 w 239566"/>
                  <a:gd name="connsiteY57" fmla="*/ 208105 h 294835"/>
                  <a:gd name="connsiteX58" fmla="*/ 80795 w 239566"/>
                  <a:gd name="connsiteY58" fmla="*/ 211844 h 294835"/>
                  <a:gd name="connsiteX59" fmla="*/ 86133 w 239566"/>
                  <a:gd name="connsiteY59" fmla="*/ 217046 h 294835"/>
                  <a:gd name="connsiteX60" fmla="*/ 100547 w 239566"/>
                  <a:gd name="connsiteY60" fmla="*/ 216956 h 294835"/>
                  <a:gd name="connsiteX61" fmla="*/ 109218 w 239566"/>
                  <a:gd name="connsiteY61" fmla="*/ 217407 h 294835"/>
                  <a:gd name="connsiteX62" fmla="*/ 109218 w 239566"/>
                  <a:gd name="connsiteY62" fmla="*/ 268082 h 294835"/>
                  <a:gd name="connsiteX63" fmla="*/ 96605 w 239566"/>
                  <a:gd name="connsiteY63" fmla="*/ 268104 h 294835"/>
                  <a:gd name="connsiteX64" fmla="*/ 92236 w 239566"/>
                  <a:gd name="connsiteY64" fmla="*/ 272428 h 294835"/>
                  <a:gd name="connsiteX65" fmla="*/ 96110 w 239566"/>
                  <a:gd name="connsiteY65" fmla="*/ 276730 h 294835"/>
                  <a:gd name="connsiteX66" fmla="*/ 100367 w 239566"/>
                  <a:gd name="connsiteY66" fmla="*/ 276933 h 294835"/>
                  <a:gd name="connsiteX67" fmla="*/ 164577 w 239566"/>
                  <a:gd name="connsiteY67" fmla="*/ 276933 h 294835"/>
                  <a:gd name="connsiteX68" fmla="*/ 168316 w 239566"/>
                  <a:gd name="connsiteY68" fmla="*/ 276820 h 294835"/>
                  <a:gd name="connsiteX69" fmla="*/ 172978 w 239566"/>
                  <a:gd name="connsiteY69" fmla="*/ 272068 h 294835"/>
                  <a:gd name="connsiteX70" fmla="*/ 168294 w 239566"/>
                  <a:gd name="connsiteY70" fmla="*/ 268036 h 294835"/>
                  <a:gd name="connsiteX71" fmla="*/ 160906 w 239566"/>
                  <a:gd name="connsiteY71" fmla="*/ 268036 h 294835"/>
                  <a:gd name="connsiteX72" fmla="*/ 160951 w 239566"/>
                  <a:gd name="connsiteY72" fmla="*/ 217744 h 294835"/>
                  <a:gd name="connsiteX73" fmla="*/ 177843 w 239566"/>
                  <a:gd name="connsiteY73" fmla="*/ 216844 h 294835"/>
                  <a:gd name="connsiteX74" fmla="*/ 183946 w 239566"/>
                  <a:gd name="connsiteY74" fmla="*/ 214907 h 294835"/>
                  <a:gd name="connsiteX75" fmla="*/ 184667 w 239566"/>
                  <a:gd name="connsiteY75" fmla="*/ 212700 h 294835"/>
                  <a:gd name="connsiteX76" fmla="*/ 178271 w 239566"/>
                  <a:gd name="connsiteY76" fmla="*/ 208037 h 294835"/>
                  <a:gd name="connsiteX77" fmla="*/ 177730 w 239566"/>
                  <a:gd name="connsiteY77" fmla="*/ 208037 h 294835"/>
                  <a:gd name="connsiteX78" fmla="*/ 172212 w 239566"/>
                  <a:gd name="connsiteY78" fmla="*/ 203961 h 294835"/>
                  <a:gd name="connsiteX79" fmla="*/ 171897 w 239566"/>
                  <a:gd name="connsiteY79" fmla="*/ 173106 h 294835"/>
                  <a:gd name="connsiteX80" fmla="*/ 172235 w 239566"/>
                  <a:gd name="connsiteY80" fmla="*/ 83918 h 294835"/>
                  <a:gd name="connsiteX81" fmla="*/ 165884 w 239566"/>
                  <a:gd name="connsiteY81" fmla="*/ 74504 h 294835"/>
                  <a:gd name="connsiteX82" fmla="*/ 143317 w 239566"/>
                  <a:gd name="connsiteY82" fmla="*/ 68017 h 294835"/>
                  <a:gd name="connsiteX83" fmla="*/ 137348 w 239566"/>
                  <a:gd name="connsiteY83" fmla="*/ 60878 h 294835"/>
                  <a:gd name="connsiteX84" fmla="*/ 137326 w 239566"/>
                  <a:gd name="connsiteY84" fmla="*/ 9505 h 294835"/>
                  <a:gd name="connsiteX85" fmla="*/ 136627 w 239566"/>
                  <a:gd name="connsiteY85" fmla="*/ 3198 h 294835"/>
                  <a:gd name="connsiteX86" fmla="*/ 132461 w 239566"/>
                  <a:gd name="connsiteY86" fmla="*/ 0 h 294835"/>
                  <a:gd name="connsiteX87" fmla="*/ 128542 w 239566"/>
                  <a:gd name="connsiteY87" fmla="*/ 3424 h 294835"/>
                  <a:gd name="connsiteX88" fmla="*/ 128046 w 239566"/>
                  <a:gd name="connsiteY88" fmla="*/ 9212 h 294835"/>
                  <a:gd name="connsiteX89" fmla="*/ 128024 w 239566"/>
                  <a:gd name="connsiteY89" fmla="*/ 61643 h 294835"/>
                  <a:gd name="connsiteX90" fmla="*/ 122889 w 239566"/>
                  <a:gd name="connsiteY90" fmla="*/ 67882 h 294835"/>
                  <a:gd name="connsiteX91" fmla="*/ 100164 w 239566"/>
                  <a:gd name="connsiteY91" fmla="*/ 74256 h 294835"/>
                  <a:gd name="connsiteX92" fmla="*/ 92777 w 239566"/>
                  <a:gd name="connsiteY92" fmla="*/ 84458 h 294835"/>
                  <a:gd name="connsiteX93" fmla="*/ 92664 w 239566"/>
                  <a:gd name="connsiteY93" fmla="*/ 133151 h 294835"/>
                  <a:gd name="connsiteX94" fmla="*/ 92124 w 239566"/>
                  <a:gd name="connsiteY94" fmla="*/ 139863 h 294835"/>
                  <a:gd name="connsiteX95" fmla="*/ 62147 w 239566"/>
                  <a:gd name="connsiteY95" fmla="*/ 139930 h 294835"/>
                  <a:gd name="connsiteX96" fmla="*/ 48949 w 239566"/>
                  <a:gd name="connsiteY96" fmla="*/ 141462 h 294835"/>
                  <a:gd name="connsiteX97" fmla="*/ 10706 w 239566"/>
                  <a:gd name="connsiteY97" fmla="*/ 174074 h 294835"/>
                  <a:gd name="connsiteX98" fmla="*/ 2666 w 239566"/>
                  <a:gd name="connsiteY98" fmla="*/ 238420 h 294835"/>
                  <a:gd name="connsiteX99" fmla="*/ 42124 w 239566"/>
                  <a:gd name="connsiteY99" fmla="*/ 288689 h 294835"/>
                  <a:gd name="connsiteX100" fmla="*/ 76065 w 239566"/>
                  <a:gd name="connsiteY100" fmla="*/ 294793 h 294835"/>
                  <a:gd name="connsiteX101" fmla="*/ 184690 w 239566"/>
                  <a:gd name="connsiteY101" fmla="*/ 294793 h 294835"/>
                  <a:gd name="connsiteX102" fmla="*/ 192145 w 239566"/>
                  <a:gd name="connsiteY102" fmla="*/ 294297 h 294835"/>
                  <a:gd name="connsiteX103" fmla="*/ 208541 w 239566"/>
                  <a:gd name="connsiteY103" fmla="*/ 275131 h 294835"/>
                  <a:gd name="connsiteX104" fmla="*/ 207167 w 239566"/>
                  <a:gd name="connsiteY104" fmla="*/ 265356 h 294835"/>
                  <a:gd name="connsiteX105" fmla="*/ 228090 w 239566"/>
                  <a:gd name="connsiteY105" fmla="*/ 255176 h 294835"/>
                  <a:gd name="connsiteX106" fmla="*/ 227054 w 239566"/>
                  <a:gd name="connsiteY106" fmla="*/ 231505 h 294835"/>
                  <a:gd name="connsiteX107" fmla="*/ 229216 w 239566"/>
                  <a:gd name="connsiteY107" fmla="*/ 230222 h 294835"/>
                  <a:gd name="connsiteX108" fmla="*/ 239283 w 239566"/>
                  <a:gd name="connsiteY108" fmla="*/ 209727 h 294835"/>
                  <a:gd name="connsiteX109" fmla="*/ 150929 w 239566"/>
                  <a:gd name="connsiteY109" fmla="*/ 267609 h 294835"/>
                  <a:gd name="connsiteX110" fmla="*/ 119330 w 239566"/>
                  <a:gd name="connsiteY110" fmla="*/ 267609 h 294835"/>
                  <a:gd name="connsiteX111" fmla="*/ 119105 w 239566"/>
                  <a:gd name="connsiteY111" fmla="*/ 217384 h 294835"/>
                  <a:gd name="connsiteX112" fmla="*/ 150952 w 239566"/>
                  <a:gd name="connsiteY112" fmla="*/ 217384 h 294835"/>
                  <a:gd name="connsiteX113" fmla="*/ 150952 w 239566"/>
                  <a:gd name="connsiteY113" fmla="*/ 267609 h 294835"/>
                  <a:gd name="connsiteX114" fmla="*/ 162686 w 239566"/>
                  <a:gd name="connsiteY114" fmla="*/ 207835 h 294835"/>
                  <a:gd name="connsiteX115" fmla="*/ 102371 w 239566"/>
                  <a:gd name="connsiteY115" fmla="*/ 207835 h 294835"/>
                  <a:gd name="connsiteX116" fmla="*/ 102371 w 239566"/>
                  <a:gd name="connsiteY116" fmla="*/ 189276 h 294835"/>
                  <a:gd name="connsiteX117" fmla="*/ 108925 w 239566"/>
                  <a:gd name="connsiteY117" fmla="*/ 189276 h 294835"/>
                  <a:gd name="connsiteX118" fmla="*/ 127101 w 239566"/>
                  <a:gd name="connsiteY118" fmla="*/ 189344 h 294835"/>
                  <a:gd name="connsiteX119" fmla="*/ 147438 w 239566"/>
                  <a:gd name="connsiteY119" fmla="*/ 182205 h 294835"/>
                  <a:gd name="connsiteX120" fmla="*/ 155366 w 239566"/>
                  <a:gd name="connsiteY120" fmla="*/ 183691 h 294835"/>
                  <a:gd name="connsiteX121" fmla="*/ 162686 w 239566"/>
                  <a:gd name="connsiteY121" fmla="*/ 183736 h 294835"/>
                  <a:gd name="connsiteX122" fmla="*/ 162686 w 239566"/>
                  <a:gd name="connsiteY122" fmla="*/ 207835 h 294835"/>
                  <a:gd name="connsiteX123" fmla="*/ 101943 w 239566"/>
                  <a:gd name="connsiteY123" fmla="*/ 88895 h 294835"/>
                  <a:gd name="connsiteX124" fmla="*/ 107619 w 239566"/>
                  <a:gd name="connsiteY124" fmla="*/ 80922 h 294835"/>
                  <a:gd name="connsiteX125" fmla="*/ 158271 w 239566"/>
                  <a:gd name="connsiteY125" fmla="*/ 81080 h 294835"/>
                  <a:gd name="connsiteX126" fmla="*/ 163226 w 239566"/>
                  <a:gd name="connsiteY126" fmla="*/ 88017 h 294835"/>
                  <a:gd name="connsiteX127" fmla="*/ 163159 w 239566"/>
                  <a:gd name="connsiteY127" fmla="*/ 104210 h 294835"/>
                  <a:gd name="connsiteX128" fmla="*/ 155253 w 239566"/>
                  <a:gd name="connsiteY128" fmla="*/ 104233 h 294835"/>
                  <a:gd name="connsiteX129" fmla="*/ 150298 w 239566"/>
                  <a:gd name="connsiteY129" fmla="*/ 108557 h 294835"/>
                  <a:gd name="connsiteX130" fmla="*/ 154870 w 239566"/>
                  <a:gd name="connsiteY130" fmla="*/ 112904 h 294835"/>
                  <a:gd name="connsiteX131" fmla="*/ 158609 w 239566"/>
                  <a:gd name="connsiteY131" fmla="*/ 113061 h 294835"/>
                  <a:gd name="connsiteX132" fmla="*/ 162686 w 239566"/>
                  <a:gd name="connsiteY132" fmla="*/ 113534 h 294835"/>
                  <a:gd name="connsiteX133" fmla="*/ 162686 w 239566"/>
                  <a:gd name="connsiteY133" fmla="*/ 138692 h 294835"/>
                  <a:gd name="connsiteX134" fmla="*/ 154240 w 239566"/>
                  <a:gd name="connsiteY134" fmla="*/ 139863 h 294835"/>
                  <a:gd name="connsiteX135" fmla="*/ 150726 w 239566"/>
                  <a:gd name="connsiteY135" fmla="*/ 143804 h 294835"/>
                  <a:gd name="connsiteX136" fmla="*/ 154690 w 239566"/>
                  <a:gd name="connsiteY136" fmla="*/ 147971 h 294835"/>
                  <a:gd name="connsiteX137" fmla="*/ 162595 w 239566"/>
                  <a:gd name="connsiteY137" fmla="*/ 148759 h 294835"/>
                  <a:gd name="connsiteX138" fmla="*/ 162595 w 239566"/>
                  <a:gd name="connsiteY138" fmla="*/ 174277 h 294835"/>
                  <a:gd name="connsiteX139" fmla="*/ 153114 w 239566"/>
                  <a:gd name="connsiteY139" fmla="*/ 174277 h 294835"/>
                  <a:gd name="connsiteX140" fmla="*/ 153519 w 239566"/>
                  <a:gd name="connsiteY140" fmla="*/ 171259 h 294835"/>
                  <a:gd name="connsiteX141" fmla="*/ 129510 w 239566"/>
                  <a:gd name="connsiteY141" fmla="*/ 139660 h 294835"/>
                  <a:gd name="connsiteX142" fmla="*/ 105434 w 239566"/>
                  <a:gd name="connsiteY142" fmla="*/ 139840 h 294835"/>
                  <a:gd name="connsiteX143" fmla="*/ 102304 w 239566"/>
                  <a:gd name="connsiteY143" fmla="*/ 139525 h 294835"/>
                  <a:gd name="connsiteX144" fmla="*/ 101515 w 239566"/>
                  <a:gd name="connsiteY144" fmla="*/ 138039 h 294835"/>
                  <a:gd name="connsiteX145" fmla="*/ 101943 w 239566"/>
                  <a:gd name="connsiteY145" fmla="*/ 88895 h 294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239566" h="294835">
                    <a:moveTo>
                      <a:pt x="239283" y="209727"/>
                    </a:moveTo>
                    <a:cubicBezTo>
                      <a:pt x="238698" y="205830"/>
                      <a:pt x="237324" y="202565"/>
                      <a:pt x="235229" y="199952"/>
                    </a:cubicBezTo>
                    <a:cubicBezTo>
                      <a:pt x="231266" y="194975"/>
                      <a:pt x="225995" y="193443"/>
                      <a:pt x="224059" y="192993"/>
                    </a:cubicBezTo>
                    <a:cubicBezTo>
                      <a:pt x="222212" y="192565"/>
                      <a:pt x="220613" y="192497"/>
                      <a:pt x="219486" y="192497"/>
                    </a:cubicBezTo>
                    <a:cubicBezTo>
                      <a:pt x="220725" y="191258"/>
                      <a:pt x="222212" y="189389"/>
                      <a:pt x="223022" y="186799"/>
                    </a:cubicBezTo>
                    <a:cubicBezTo>
                      <a:pt x="225860" y="177813"/>
                      <a:pt x="219532" y="163894"/>
                      <a:pt x="210275" y="162092"/>
                    </a:cubicBezTo>
                    <a:cubicBezTo>
                      <a:pt x="205455" y="161146"/>
                      <a:pt x="194690" y="160853"/>
                      <a:pt x="187437" y="160763"/>
                    </a:cubicBezTo>
                    <a:cubicBezTo>
                      <a:pt x="184915" y="160741"/>
                      <a:pt x="182865" y="162768"/>
                      <a:pt x="182865" y="165313"/>
                    </a:cubicBezTo>
                    <a:cubicBezTo>
                      <a:pt x="182865" y="167813"/>
                      <a:pt x="184892" y="169862"/>
                      <a:pt x="187392" y="169862"/>
                    </a:cubicBezTo>
                    <a:cubicBezTo>
                      <a:pt x="193293" y="169862"/>
                      <a:pt x="201874" y="169795"/>
                      <a:pt x="205252" y="170043"/>
                    </a:cubicBezTo>
                    <a:cubicBezTo>
                      <a:pt x="213203" y="170651"/>
                      <a:pt x="217459" y="178691"/>
                      <a:pt x="213766" y="185718"/>
                    </a:cubicBezTo>
                    <a:cubicBezTo>
                      <a:pt x="212640" y="187880"/>
                      <a:pt x="211176" y="189479"/>
                      <a:pt x="209397" y="190560"/>
                    </a:cubicBezTo>
                    <a:cubicBezTo>
                      <a:pt x="206897" y="192069"/>
                      <a:pt x="204419" y="192159"/>
                      <a:pt x="202933" y="192204"/>
                    </a:cubicBezTo>
                    <a:cubicBezTo>
                      <a:pt x="196514" y="192362"/>
                      <a:pt x="190591" y="192385"/>
                      <a:pt x="186446" y="192362"/>
                    </a:cubicBezTo>
                    <a:cubicBezTo>
                      <a:pt x="184037" y="192339"/>
                      <a:pt x="182100" y="194321"/>
                      <a:pt x="182122" y="196731"/>
                    </a:cubicBezTo>
                    <a:lnTo>
                      <a:pt x="182122" y="196957"/>
                    </a:lnTo>
                    <a:cubicBezTo>
                      <a:pt x="182145" y="199299"/>
                      <a:pt x="184059" y="201168"/>
                      <a:pt x="186401" y="201168"/>
                    </a:cubicBezTo>
                    <a:lnTo>
                      <a:pt x="186446" y="201168"/>
                    </a:lnTo>
                    <a:cubicBezTo>
                      <a:pt x="200500" y="201101"/>
                      <a:pt x="207617" y="201056"/>
                      <a:pt x="218541" y="201236"/>
                    </a:cubicBezTo>
                    <a:cubicBezTo>
                      <a:pt x="225883" y="201371"/>
                      <a:pt x="230567" y="206303"/>
                      <a:pt x="230635" y="213443"/>
                    </a:cubicBezTo>
                    <a:cubicBezTo>
                      <a:pt x="230680" y="219186"/>
                      <a:pt x="225680" y="223893"/>
                      <a:pt x="218901" y="224163"/>
                    </a:cubicBezTo>
                    <a:cubicBezTo>
                      <a:pt x="213383" y="224389"/>
                      <a:pt x="207865" y="224321"/>
                      <a:pt x="202347" y="224321"/>
                    </a:cubicBezTo>
                    <a:cubicBezTo>
                      <a:pt x="195500" y="224321"/>
                      <a:pt x="188631" y="224298"/>
                      <a:pt x="181784" y="224276"/>
                    </a:cubicBezTo>
                    <a:cubicBezTo>
                      <a:pt x="179352" y="224276"/>
                      <a:pt x="177393" y="226235"/>
                      <a:pt x="177393" y="228668"/>
                    </a:cubicBezTo>
                    <a:cubicBezTo>
                      <a:pt x="177393" y="231100"/>
                      <a:pt x="179374" y="233060"/>
                      <a:pt x="181784" y="233060"/>
                    </a:cubicBezTo>
                    <a:cubicBezTo>
                      <a:pt x="185073" y="233037"/>
                      <a:pt x="188361" y="233015"/>
                      <a:pt x="191649" y="233037"/>
                    </a:cubicBezTo>
                    <a:cubicBezTo>
                      <a:pt x="198248" y="233060"/>
                      <a:pt x="204870" y="232879"/>
                      <a:pt x="211424" y="233397"/>
                    </a:cubicBezTo>
                    <a:cubicBezTo>
                      <a:pt x="218878" y="233983"/>
                      <a:pt x="223203" y="240199"/>
                      <a:pt x="221694" y="247316"/>
                    </a:cubicBezTo>
                    <a:cubicBezTo>
                      <a:pt x="220568" y="252609"/>
                      <a:pt x="215838" y="256167"/>
                      <a:pt x="209261" y="256235"/>
                    </a:cubicBezTo>
                    <a:cubicBezTo>
                      <a:pt x="200388" y="256325"/>
                      <a:pt x="191536" y="256302"/>
                      <a:pt x="182663" y="256280"/>
                    </a:cubicBezTo>
                    <a:cubicBezTo>
                      <a:pt x="180208" y="256280"/>
                      <a:pt x="178226" y="258262"/>
                      <a:pt x="178226" y="260717"/>
                    </a:cubicBezTo>
                    <a:cubicBezTo>
                      <a:pt x="178226" y="263172"/>
                      <a:pt x="180230" y="265154"/>
                      <a:pt x="182685" y="265154"/>
                    </a:cubicBezTo>
                    <a:cubicBezTo>
                      <a:pt x="185208" y="265154"/>
                      <a:pt x="187730" y="265154"/>
                      <a:pt x="190253" y="265289"/>
                    </a:cubicBezTo>
                    <a:cubicBezTo>
                      <a:pt x="195793" y="265582"/>
                      <a:pt x="199487" y="269658"/>
                      <a:pt x="199599" y="275063"/>
                    </a:cubicBezTo>
                    <a:cubicBezTo>
                      <a:pt x="199735" y="280626"/>
                      <a:pt x="195906" y="284996"/>
                      <a:pt x="190320" y="285514"/>
                    </a:cubicBezTo>
                    <a:cubicBezTo>
                      <a:pt x="188203" y="285716"/>
                      <a:pt x="186041" y="285626"/>
                      <a:pt x="183901" y="285626"/>
                    </a:cubicBezTo>
                    <a:cubicBezTo>
                      <a:pt x="147506" y="285626"/>
                      <a:pt x="111132" y="285626"/>
                      <a:pt x="74736" y="285626"/>
                    </a:cubicBezTo>
                    <a:cubicBezTo>
                      <a:pt x="71876" y="285626"/>
                      <a:pt x="69016" y="285581"/>
                      <a:pt x="66178" y="285401"/>
                    </a:cubicBezTo>
                    <a:cubicBezTo>
                      <a:pt x="44714" y="283960"/>
                      <a:pt x="28431" y="273915"/>
                      <a:pt x="18476" y="254906"/>
                    </a:cubicBezTo>
                    <a:cubicBezTo>
                      <a:pt x="4039" y="227361"/>
                      <a:pt x="5706" y="199704"/>
                      <a:pt x="21066" y="173241"/>
                    </a:cubicBezTo>
                    <a:cubicBezTo>
                      <a:pt x="30683" y="156664"/>
                      <a:pt x="45908" y="148173"/>
                      <a:pt x="65480" y="148399"/>
                    </a:cubicBezTo>
                    <a:cubicBezTo>
                      <a:pt x="69038" y="148444"/>
                      <a:pt x="72619" y="148601"/>
                      <a:pt x="76178" y="148601"/>
                    </a:cubicBezTo>
                    <a:cubicBezTo>
                      <a:pt x="94015" y="148624"/>
                      <a:pt x="111831" y="148534"/>
                      <a:pt x="129668" y="148647"/>
                    </a:cubicBezTo>
                    <a:cubicBezTo>
                      <a:pt x="138812" y="148714"/>
                      <a:pt x="145997" y="155764"/>
                      <a:pt x="146064" y="164322"/>
                    </a:cubicBezTo>
                    <a:cubicBezTo>
                      <a:pt x="146154" y="173421"/>
                      <a:pt x="139285" y="180403"/>
                      <a:pt x="129758" y="180538"/>
                    </a:cubicBezTo>
                    <a:cubicBezTo>
                      <a:pt x="121380" y="180650"/>
                      <a:pt x="113002" y="180358"/>
                      <a:pt x="104623" y="180358"/>
                    </a:cubicBezTo>
                    <a:cubicBezTo>
                      <a:pt x="98565" y="180358"/>
                      <a:pt x="92484" y="180335"/>
                      <a:pt x="86448" y="180718"/>
                    </a:cubicBezTo>
                    <a:cubicBezTo>
                      <a:pt x="84759" y="180831"/>
                      <a:pt x="82529" y="181867"/>
                      <a:pt x="81583" y="183218"/>
                    </a:cubicBezTo>
                    <a:cubicBezTo>
                      <a:pt x="74601" y="193105"/>
                      <a:pt x="64782" y="197069"/>
                      <a:pt x="53160" y="197587"/>
                    </a:cubicBezTo>
                    <a:cubicBezTo>
                      <a:pt x="51741" y="197655"/>
                      <a:pt x="49985" y="197339"/>
                      <a:pt x="48994" y="198038"/>
                    </a:cubicBezTo>
                    <a:cubicBezTo>
                      <a:pt x="47575" y="199074"/>
                      <a:pt x="45863" y="200898"/>
                      <a:pt x="45931" y="202339"/>
                    </a:cubicBezTo>
                    <a:cubicBezTo>
                      <a:pt x="45976" y="203736"/>
                      <a:pt x="47958" y="205245"/>
                      <a:pt x="49377" y="206303"/>
                    </a:cubicBezTo>
                    <a:cubicBezTo>
                      <a:pt x="50075" y="206844"/>
                      <a:pt x="51449" y="206574"/>
                      <a:pt x="52507" y="206528"/>
                    </a:cubicBezTo>
                    <a:cubicBezTo>
                      <a:pt x="65705" y="206123"/>
                      <a:pt x="77417" y="202249"/>
                      <a:pt x="86155" y="191754"/>
                    </a:cubicBezTo>
                    <a:cubicBezTo>
                      <a:pt x="87799" y="189772"/>
                      <a:pt x="89443" y="188533"/>
                      <a:pt x="92574" y="190313"/>
                    </a:cubicBezTo>
                    <a:cubicBezTo>
                      <a:pt x="92574" y="195177"/>
                      <a:pt x="92732" y="200312"/>
                      <a:pt x="92439" y="205425"/>
                    </a:cubicBezTo>
                    <a:cubicBezTo>
                      <a:pt x="92371" y="206438"/>
                      <a:pt x="90592" y="207587"/>
                      <a:pt x="89353" y="208173"/>
                    </a:cubicBezTo>
                    <a:cubicBezTo>
                      <a:pt x="88520" y="208578"/>
                      <a:pt x="87259" y="208082"/>
                      <a:pt x="86200" y="208105"/>
                    </a:cubicBezTo>
                    <a:cubicBezTo>
                      <a:pt x="83588" y="208150"/>
                      <a:pt x="81020" y="208420"/>
                      <a:pt x="80795" y="211844"/>
                    </a:cubicBezTo>
                    <a:cubicBezTo>
                      <a:pt x="80570" y="215087"/>
                      <a:pt x="82484" y="217024"/>
                      <a:pt x="86133" y="217046"/>
                    </a:cubicBezTo>
                    <a:cubicBezTo>
                      <a:pt x="90930" y="217114"/>
                      <a:pt x="95750" y="216911"/>
                      <a:pt x="100547" y="216956"/>
                    </a:cubicBezTo>
                    <a:cubicBezTo>
                      <a:pt x="103340" y="216979"/>
                      <a:pt x="106110" y="217226"/>
                      <a:pt x="109218" y="217407"/>
                    </a:cubicBezTo>
                    <a:lnTo>
                      <a:pt x="109218" y="268082"/>
                    </a:lnTo>
                    <a:cubicBezTo>
                      <a:pt x="104713" y="268082"/>
                      <a:pt x="100660" y="268014"/>
                      <a:pt x="96605" y="268104"/>
                    </a:cubicBezTo>
                    <a:cubicBezTo>
                      <a:pt x="93858" y="268149"/>
                      <a:pt x="92281" y="269613"/>
                      <a:pt x="92236" y="272428"/>
                    </a:cubicBezTo>
                    <a:cubicBezTo>
                      <a:pt x="92191" y="275018"/>
                      <a:pt x="93745" y="276347"/>
                      <a:pt x="96110" y="276730"/>
                    </a:cubicBezTo>
                    <a:cubicBezTo>
                      <a:pt x="97506" y="276955"/>
                      <a:pt x="98948" y="276933"/>
                      <a:pt x="100367" y="276933"/>
                    </a:cubicBezTo>
                    <a:cubicBezTo>
                      <a:pt x="121763" y="276933"/>
                      <a:pt x="143181" y="276933"/>
                      <a:pt x="164577" y="276933"/>
                    </a:cubicBezTo>
                    <a:cubicBezTo>
                      <a:pt x="165816" y="276933"/>
                      <a:pt x="167077" y="276978"/>
                      <a:pt x="168316" y="276820"/>
                    </a:cubicBezTo>
                    <a:cubicBezTo>
                      <a:pt x="171514" y="276415"/>
                      <a:pt x="173181" y="274703"/>
                      <a:pt x="172978" y="272068"/>
                    </a:cubicBezTo>
                    <a:cubicBezTo>
                      <a:pt x="172775" y="269185"/>
                      <a:pt x="170929" y="268082"/>
                      <a:pt x="168294" y="268036"/>
                    </a:cubicBezTo>
                    <a:cubicBezTo>
                      <a:pt x="165839" y="267991"/>
                      <a:pt x="163384" y="268036"/>
                      <a:pt x="160906" y="268036"/>
                    </a:cubicBezTo>
                    <a:cubicBezTo>
                      <a:pt x="160929" y="251280"/>
                      <a:pt x="160929" y="234501"/>
                      <a:pt x="160951" y="217744"/>
                    </a:cubicBezTo>
                    <a:cubicBezTo>
                      <a:pt x="168181" y="217114"/>
                      <a:pt x="173654" y="216799"/>
                      <a:pt x="177843" y="216844"/>
                    </a:cubicBezTo>
                    <a:cubicBezTo>
                      <a:pt x="178992" y="216844"/>
                      <a:pt x="182528" y="216821"/>
                      <a:pt x="183946" y="214907"/>
                    </a:cubicBezTo>
                    <a:cubicBezTo>
                      <a:pt x="184374" y="214321"/>
                      <a:pt x="184622" y="213578"/>
                      <a:pt x="184667" y="212700"/>
                    </a:cubicBezTo>
                    <a:cubicBezTo>
                      <a:pt x="184847" y="209727"/>
                      <a:pt x="182798" y="208240"/>
                      <a:pt x="178271" y="208037"/>
                    </a:cubicBezTo>
                    <a:cubicBezTo>
                      <a:pt x="178091" y="208037"/>
                      <a:pt x="177911" y="208037"/>
                      <a:pt x="177730" y="208037"/>
                    </a:cubicBezTo>
                    <a:cubicBezTo>
                      <a:pt x="172956" y="207857"/>
                      <a:pt x="172325" y="207812"/>
                      <a:pt x="172212" y="203961"/>
                    </a:cubicBezTo>
                    <a:cubicBezTo>
                      <a:pt x="171897" y="193691"/>
                      <a:pt x="171875" y="183398"/>
                      <a:pt x="171897" y="173106"/>
                    </a:cubicBezTo>
                    <a:cubicBezTo>
                      <a:pt x="171942" y="143376"/>
                      <a:pt x="172100" y="113647"/>
                      <a:pt x="172235" y="83918"/>
                    </a:cubicBezTo>
                    <a:cubicBezTo>
                      <a:pt x="172258" y="77386"/>
                      <a:pt x="171965" y="76508"/>
                      <a:pt x="165884" y="74504"/>
                    </a:cubicBezTo>
                    <a:cubicBezTo>
                      <a:pt x="158451" y="72049"/>
                      <a:pt x="150929" y="69819"/>
                      <a:pt x="143317" y="68017"/>
                    </a:cubicBezTo>
                    <a:cubicBezTo>
                      <a:pt x="137461" y="66621"/>
                      <a:pt x="137348" y="66981"/>
                      <a:pt x="137348" y="60878"/>
                    </a:cubicBezTo>
                    <a:cubicBezTo>
                      <a:pt x="137326" y="43761"/>
                      <a:pt x="137371" y="26621"/>
                      <a:pt x="137326" y="9505"/>
                    </a:cubicBezTo>
                    <a:cubicBezTo>
                      <a:pt x="137326" y="7387"/>
                      <a:pt x="137461" y="5045"/>
                      <a:pt x="136627" y="3198"/>
                    </a:cubicBezTo>
                    <a:cubicBezTo>
                      <a:pt x="135952" y="1712"/>
                      <a:pt x="133880" y="-22"/>
                      <a:pt x="132461" y="0"/>
                    </a:cubicBezTo>
                    <a:cubicBezTo>
                      <a:pt x="131087" y="23"/>
                      <a:pt x="129218" y="1915"/>
                      <a:pt x="128542" y="3424"/>
                    </a:cubicBezTo>
                    <a:cubicBezTo>
                      <a:pt x="127799" y="5090"/>
                      <a:pt x="128046" y="7252"/>
                      <a:pt x="128046" y="9212"/>
                    </a:cubicBezTo>
                    <a:cubicBezTo>
                      <a:pt x="128024" y="26689"/>
                      <a:pt x="128046" y="44166"/>
                      <a:pt x="128024" y="61643"/>
                    </a:cubicBezTo>
                    <a:cubicBezTo>
                      <a:pt x="128024" y="66891"/>
                      <a:pt x="127799" y="66688"/>
                      <a:pt x="122889" y="67882"/>
                    </a:cubicBezTo>
                    <a:cubicBezTo>
                      <a:pt x="115254" y="69751"/>
                      <a:pt x="107619" y="71778"/>
                      <a:pt x="100164" y="74256"/>
                    </a:cubicBezTo>
                    <a:cubicBezTo>
                      <a:pt x="95772" y="75697"/>
                      <a:pt x="92777" y="79819"/>
                      <a:pt x="92777" y="84458"/>
                    </a:cubicBezTo>
                    <a:cubicBezTo>
                      <a:pt x="92732" y="100697"/>
                      <a:pt x="92732" y="116913"/>
                      <a:pt x="92664" y="133151"/>
                    </a:cubicBezTo>
                    <a:cubicBezTo>
                      <a:pt x="92664" y="135201"/>
                      <a:pt x="92349" y="137228"/>
                      <a:pt x="92124" y="139863"/>
                    </a:cubicBezTo>
                    <a:cubicBezTo>
                      <a:pt x="81718" y="139863"/>
                      <a:pt x="71921" y="139705"/>
                      <a:pt x="62147" y="139930"/>
                    </a:cubicBezTo>
                    <a:cubicBezTo>
                      <a:pt x="57732" y="140021"/>
                      <a:pt x="53138" y="140223"/>
                      <a:pt x="48949" y="141462"/>
                    </a:cubicBezTo>
                    <a:cubicBezTo>
                      <a:pt x="31404" y="146597"/>
                      <a:pt x="18994" y="157903"/>
                      <a:pt x="10706" y="174074"/>
                    </a:cubicBezTo>
                    <a:cubicBezTo>
                      <a:pt x="188" y="194569"/>
                      <a:pt x="-2762" y="216078"/>
                      <a:pt x="2666" y="238420"/>
                    </a:cubicBezTo>
                    <a:cubicBezTo>
                      <a:pt x="8138" y="261032"/>
                      <a:pt x="20255" y="278780"/>
                      <a:pt x="42124" y="288689"/>
                    </a:cubicBezTo>
                    <a:cubicBezTo>
                      <a:pt x="52935" y="293577"/>
                      <a:pt x="64421" y="294770"/>
                      <a:pt x="76065" y="294793"/>
                    </a:cubicBezTo>
                    <a:cubicBezTo>
                      <a:pt x="112281" y="294860"/>
                      <a:pt x="148474" y="294838"/>
                      <a:pt x="184690" y="294793"/>
                    </a:cubicBezTo>
                    <a:cubicBezTo>
                      <a:pt x="187167" y="294793"/>
                      <a:pt x="189690" y="294635"/>
                      <a:pt x="192145" y="294297"/>
                    </a:cubicBezTo>
                    <a:cubicBezTo>
                      <a:pt x="202167" y="292878"/>
                      <a:pt x="208743" y="285288"/>
                      <a:pt x="208541" y="275131"/>
                    </a:cubicBezTo>
                    <a:cubicBezTo>
                      <a:pt x="208473" y="271978"/>
                      <a:pt x="207685" y="268847"/>
                      <a:pt x="207167" y="265356"/>
                    </a:cubicBezTo>
                    <a:cubicBezTo>
                      <a:pt x="215545" y="265041"/>
                      <a:pt x="223383" y="263239"/>
                      <a:pt x="228090" y="255176"/>
                    </a:cubicBezTo>
                    <a:cubicBezTo>
                      <a:pt x="232842" y="247091"/>
                      <a:pt x="231221" y="239208"/>
                      <a:pt x="227054" y="231505"/>
                    </a:cubicBezTo>
                    <a:cubicBezTo>
                      <a:pt x="228000" y="230942"/>
                      <a:pt x="228585" y="230560"/>
                      <a:pt x="229216" y="230222"/>
                    </a:cubicBezTo>
                    <a:cubicBezTo>
                      <a:pt x="237256" y="225785"/>
                      <a:pt x="240612" y="218758"/>
                      <a:pt x="239283" y="209727"/>
                    </a:cubicBezTo>
                    <a:close/>
                    <a:moveTo>
                      <a:pt x="150929" y="267609"/>
                    </a:moveTo>
                    <a:lnTo>
                      <a:pt x="119330" y="267609"/>
                    </a:lnTo>
                    <a:cubicBezTo>
                      <a:pt x="118002" y="263892"/>
                      <a:pt x="117731" y="224096"/>
                      <a:pt x="119105" y="217384"/>
                    </a:cubicBezTo>
                    <a:lnTo>
                      <a:pt x="150952" y="217384"/>
                    </a:lnTo>
                    <a:lnTo>
                      <a:pt x="150952" y="267609"/>
                    </a:lnTo>
                    <a:close/>
                    <a:moveTo>
                      <a:pt x="162686" y="207835"/>
                    </a:moveTo>
                    <a:lnTo>
                      <a:pt x="102371" y="207835"/>
                    </a:lnTo>
                    <a:lnTo>
                      <a:pt x="102371" y="189276"/>
                    </a:lnTo>
                    <a:cubicBezTo>
                      <a:pt x="104781" y="189276"/>
                      <a:pt x="106853" y="189276"/>
                      <a:pt x="108925" y="189276"/>
                    </a:cubicBezTo>
                    <a:cubicBezTo>
                      <a:pt x="114984" y="189276"/>
                      <a:pt x="121042" y="189141"/>
                      <a:pt x="127101" y="189344"/>
                    </a:cubicBezTo>
                    <a:cubicBezTo>
                      <a:pt x="134938" y="189614"/>
                      <a:pt x="141943" y="187767"/>
                      <a:pt x="147438" y="182205"/>
                    </a:cubicBezTo>
                    <a:cubicBezTo>
                      <a:pt x="150546" y="182813"/>
                      <a:pt x="152933" y="183443"/>
                      <a:pt x="155366" y="183691"/>
                    </a:cubicBezTo>
                    <a:cubicBezTo>
                      <a:pt x="157618" y="183916"/>
                      <a:pt x="159915" y="183736"/>
                      <a:pt x="162686" y="183736"/>
                    </a:cubicBezTo>
                    <a:lnTo>
                      <a:pt x="162686" y="207835"/>
                    </a:lnTo>
                    <a:close/>
                    <a:moveTo>
                      <a:pt x="101943" y="88895"/>
                    </a:moveTo>
                    <a:cubicBezTo>
                      <a:pt x="101988" y="82949"/>
                      <a:pt x="102033" y="83062"/>
                      <a:pt x="107619" y="80922"/>
                    </a:cubicBezTo>
                    <a:cubicBezTo>
                      <a:pt x="124533" y="74458"/>
                      <a:pt x="141357" y="74729"/>
                      <a:pt x="158271" y="81080"/>
                    </a:cubicBezTo>
                    <a:cubicBezTo>
                      <a:pt x="161785" y="82409"/>
                      <a:pt x="163474" y="84098"/>
                      <a:pt x="163226" y="88017"/>
                    </a:cubicBezTo>
                    <a:cubicBezTo>
                      <a:pt x="162911" y="93129"/>
                      <a:pt x="163159" y="98287"/>
                      <a:pt x="163159" y="104210"/>
                    </a:cubicBezTo>
                    <a:cubicBezTo>
                      <a:pt x="160118" y="104210"/>
                      <a:pt x="157686" y="104120"/>
                      <a:pt x="155253" y="104233"/>
                    </a:cubicBezTo>
                    <a:cubicBezTo>
                      <a:pt x="152010" y="104390"/>
                      <a:pt x="150186" y="105990"/>
                      <a:pt x="150298" y="108557"/>
                    </a:cubicBezTo>
                    <a:cubicBezTo>
                      <a:pt x="150434" y="111395"/>
                      <a:pt x="152325" y="112543"/>
                      <a:pt x="154870" y="112904"/>
                    </a:cubicBezTo>
                    <a:cubicBezTo>
                      <a:pt x="156109" y="113061"/>
                      <a:pt x="157370" y="112971"/>
                      <a:pt x="158609" y="113061"/>
                    </a:cubicBezTo>
                    <a:cubicBezTo>
                      <a:pt x="159825" y="113152"/>
                      <a:pt x="161041" y="113332"/>
                      <a:pt x="162686" y="113534"/>
                    </a:cubicBezTo>
                    <a:lnTo>
                      <a:pt x="162686" y="138692"/>
                    </a:lnTo>
                    <a:cubicBezTo>
                      <a:pt x="159465" y="139075"/>
                      <a:pt x="156672" y="138984"/>
                      <a:pt x="154240" y="139863"/>
                    </a:cubicBezTo>
                    <a:cubicBezTo>
                      <a:pt x="152731" y="140403"/>
                      <a:pt x="150997" y="142273"/>
                      <a:pt x="150726" y="143804"/>
                    </a:cubicBezTo>
                    <a:cubicBezTo>
                      <a:pt x="150298" y="146192"/>
                      <a:pt x="152348" y="147610"/>
                      <a:pt x="154690" y="147971"/>
                    </a:cubicBezTo>
                    <a:cubicBezTo>
                      <a:pt x="157145" y="148331"/>
                      <a:pt x="159623" y="148489"/>
                      <a:pt x="162595" y="148759"/>
                    </a:cubicBezTo>
                    <a:lnTo>
                      <a:pt x="162595" y="174277"/>
                    </a:lnTo>
                    <a:lnTo>
                      <a:pt x="153114" y="174277"/>
                    </a:lnTo>
                    <a:cubicBezTo>
                      <a:pt x="153249" y="173263"/>
                      <a:pt x="153294" y="172227"/>
                      <a:pt x="153519" y="171259"/>
                    </a:cubicBezTo>
                    <a:cubicBezTo>
                      <a:pt x="157618" y="154773"/>
                      <a:pt x="146537" y="140066"/>
                      <a:pt x="129510" y="139660"/>
                    </a:cubicBezTo>
                    <a:cubicBezTo>
                      <a:pt x="121493" y="139480"/>
                      <a:pt x="113475" y="139795"/>
                      <a:pt x="105434" y="139840"/>
                    </a:cubicBezTo>
                    <a:cubicBezTo>
                      <a:pt x="104398" y="139840"/>
                      <a:pt x="103340" y="139638"/>
                      <a:pt x="102304" y="139525"/>
                    </a:cubicBezTo>
                    <a:cubicBezTo>
                      <a:pt x="101988" y="138939"/>
                      <a:pt x="101515" y="138489"/>
                      <a:pt x="101515" y="138039"/>
                    </a:cubicBezTo>
                    <a:cubicBezTo>
                      <a:pt x="101651" y="121687"/>
                      <a:pt x="101808" y="105291"/>
                      <a:pt x="101943" y="88895"/>
                    </a:cubicBezTo>
                    <a:close/>
                  </a:path>
                </a:pathLst>
              </a:custGeom>
              <a:solidFill>
                <a:schemeClr val="bg1"/>
              </a:solidFill>
              <a:ln w="2252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14" name="Graphic 1">
                <a:extLst>
                  <a:ext uri="{FF2B5EF4-FFF2-40B4-BE49-F238E27FC236}">
                    <a16:creationId xmlns:a16="http://schemas.microsoft.com/office/drawing/2014/main" xmlns="" id="{88172C4F-24EC-474E-965C-7CB1FF7ED1A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74864" y="4090211"/>
                <a:ext cx="542871" cy="520621"/>
                <a:chOff x="17193151" y="2630273"/>
                <a:chExt cx="204667" cy="196279"/>
              </a:xfrm>
              <a:solidFill>
                <a:schemeClr val="bg1"/>
              </a:solidFill>
            </p:grpSpPr>
            <p:sp>
              <p:nvSpPr>
                <p:cNvPr id="215" name="Freeform: Shape 485">
                  <a:extLst>
                    <a:ext uri="{FF2B5EF4-FFF2-40B4-BE49-F238E27FC236}">
                      <a16:creationId xmlns:a16="http://schemas.microsoft.com/office/drawing/2014/main" xmlns="" id="{E1BC1D71-3BE4-F64F-BA6C-02A9184FEB3B}"/>
                    </a:ext>
                  </a:extLst>
                </p:cNvPr>
                <p:cNvSpPr/>
                <p:nvPr/>
              </p:nvSpPr>
              <p:spPr>
                <a:xfrm>
                  <a:off x="17193151" y="2741348"/>
                  <a:ext cx="204667" cy="85204"/>
                </a:xfrm>
                <a:custGeom>
                  <a:avLst/>
                  <a:gdLst>
                    <a:gd name="connsiteX0" fmla="*/ 190740 w 204667"/>
                    <a:gd name="connsiteY0" fmla="*/ 52616 h 85204"/>
                    <a:gd name="connsiteX1" fmla="*/ 201370 w 204667"/>
                    <a:gd name="connsiteY1" fmla="*/ 60206 h 85204"/>
                    <a:gd name="connsiteX2" fmla="*/ 202744 w 204667"/>
                    <a:gd name="connsiteY2" fmla="*/ 76692 h 85204"/>
                    <a:gd name="connsiteX3" fmla="*/ 188983 w 204667"/>
                    <a:gd name="connsiteY3" fmla="*/ 84823 h 85204"/>
                    <a:gd name="connsiteX4" fmla="*/ 111844 w 204667"/>
                    <a:gd name="connsiteY4" fmla="*/ 85115 h 85204"/>
                    <a:gd name="connsiteX5" fmla="*/ 66575 w 204667"/>
                    <a:gd name="connsiteY5" fmla="*/ 71940 h 85204"/>
                    <a:gd name="connsiteX6" fmla="*/ 8422 w 204667"/>
                    <a:gd name="connsiteY6" fmla="*/ 33922 h 85204"/>
                    <a:gd name="connsiteX7" fmla="*/ 585 w 204667"/>
                    <a:gd name="connsiteY7" fmla="*/ 15770 h 85204"/>
                    <a:gd name="connsiteX8" fmla="*/ 21598 w 204667"/>
                    <a:gd name="connsiteY8" fmla="*/ 6716 h 85204"/>
                    <a:gd name="connsiteX9" fmla="*/ 33940 w 204667"/>
                    <a:gd name="connsiteY9" fmla="*/ 14351 h 85204"/>
                    <a:gd name="connsiteX10" fmla="*/ 55021 w 204667"/>
                    <a:gd name="connsiteY10" fmla="*/ 139 h 85204"/>
                    <a:gd name="connsiteX11" fmla="*/ 63287 w 204667"/>
                    <a:gd name="connsiteY11" fmla="*/ 2729 h 85204"/>
                    <a:gd name="connsiteX12" fmla="*/ 97318 w 204667"/>
                    <a:gd name="connsiteY12" fmla="*/ 19035 h 85204"/>
                    <a:gd name="connsiteX13" fmla="*/ 108218 w 204667"/>
                    <a:gd name="connsiteY13" fmla="*/ 20229 h 85204"/>
                    <a:gd name="connsiteX14" fmla="*/ 133308 w 204667"/>
                    <a:gd name="connsiteY14" fmla="*/ 14734 h 85204"/>
                    <a:gd name="connsiteX15" fmla="*/ 148285 w 204667"/>
                    <a:gd name="connsiteY15" fmla="*/ 15116 h 85204"/>
                    <a:gd name="connsiteX16" fmla="*/ 180852 w 204667"/>
                    <a:gd name="connsiteY16" fmla="*/ 24508 h 85204"/>
                    <a:gd name="connsiteX17" fmla="*/ 190740 w 204667"/>
                    <a:gd name="connsiteY17" fmla="*/ 52616 h 85204"/>
                    <a:gd name="connsiteX18" fmla="*/ 140065 w 204667"/>
                    <a:gd name="connsiteY18" fmla="*/ 75498 h 85204"/>
                    <a:gd name="connsiteX19" fmla="*/ 140065 w 204667"/>
                    <a:gd name="connsiteY19" fmla="*/ 75543 h 85204"/>
                    <a:gd name="connsiteX20" fmla="*/ 176753 w 204667"/>
                    <a:gd name="connsiteY20" fmla="*/ 75543 h 85204"/>
                    <a:gd name="connsiteX21" fmla="*/ 188803 w 204667"/>
                    <a:gd name="connsiteY21" fmla="*/ 75476 h 85204"/>
                    <a:gd name="connsiteX22" fmla="*/ 194816 w 204667"/>
                    <a:gd name="connsiteY22" fmla="*/ 69755 h 85204"/>
                    <a:gd name="connsiteX23" fmla="*/ 188893 w 204667"/>
                    <a:gd name="connsiteY23" fmla="*/ 63359 h 85204"/>
                    <a:gd name="connsiteX24" fmla="*/ 183960 w 204667"/>
                    <a:gd name="connsiteY24" fmla="*/ 63269 h 85204"/>
                    <a:gd name="connsiteX25" fmla="*/ 97993 w 204667"/>
                    <a:gd name="connsiteY25" fmla="*/ 63111 h 85204"/>
                    <a:gd name="connsiteX26" fmla="*/ 86800 w 204667"/>
                    <a:gd name="connsiteY26" fmla="*/ 59868 h 85204"/>
                    <a:gd name="connsiteX27" fmla="*/ 63309 w 204667"/>
                    <a:gd name="connsiteY27" fmla="*/ 44801 h 85204"/>
                    <a:gd name="connsiteX28" fmla="*/ 18715 w 204667"/>
                    <a:gd name="connsiteY28" fmla="*/ 15995 h 85204"/>
                    <a:gd name="connsiteX29" fmla="*/ 11080 w 204667"/>
                    <a:gd name="connsiteY29" fmla="*/ 16040 h 85204"/>
                    <a:gd name="connsiteX30" fmla="*/ 12454 w 204667"/>
                    <a:gd name="connsiteY30" fmla="*/ 25274 h 85204"/>
                    <a:gd name="connsiteX31" fmla="*/ 14256 w 204667"/>
                    <a:gd name="connsiteY31" fmla="*/ 26513 h 85204"/>
                    <a:gd name="connsiteX32" fmla="*/ 86484 w 204667"/>
                    <a:gd name="connsiteY32" fmla="*/ 73111 h 85204"/>
                    <a:gd name="connsiteX33" fmla="*/ 94615 w 204667"/>
                    <a:gd name="connsiteY33" fmla="*/ 75408 h 85204"/>
                    <a:gd name="connsiteX34" fmla="*/ 140065 w 204667"/>
                    <a:gd name="connsiteY34" fmla="*/ 75498 h 85204"/>
                    <a:gd name="connsiteX35" fmla="*/ 51598 w 204667"/>
                    <a:gd name="connsiteY35" fmla="*/ 8337 h 85204"/>
                    <a:gd name="connsiteX36" fmla="*/ 44548 w 204667"/>
                    <a:gd name="connsiteY36" fmla="*/ 15004 h 85204"/>
                    <a:gd name="connsiteX37" fmla="*/ 48737 w 204667"/>
                    <a:gd name="connsiteY37" fmla="*/ 24058 h 85204"/>
                    <a:gd name="connsiteX38" fmla="*/ 85989 w 204667"/>
                    <a:gd name="connsiteY38" fmla="*/ 48066 h 85204"/>
                    <a:gd name="connsiteX39" fmla="*/ 92633 w 204667"/>
                    <a:gd name="connsiteY39" fmla="*/ 48855 h 85204"/>
                    <a:gd name="connsiteX40" fmla="*/ 134164 w 204667"/>
                    <a:gd name="connsiteY40" fmla="*/ 39080 h 85204"/>
                    <a:gd name="connsiteX41" fmla="*/ 145807 w 204667"/>
                    <a:gd name="connsiteY41" fmla="*/ 39418 h 85204"/>
                    <a:gd name="connsiteX42" fmla="*/ 175289 w 204667"/>
                    <a:gd name="connsiteY42" fmla="*/ 47729 h 85204"/>
                    <a:gd name="connsiteX43" fmla="*/ 185627 w 204667"/>
                    <a:gd name="connsiteY43" fmla="*/ 42684 h 85204"/>
                    <a:gd name="connsiteX44" fmla="*/ 180582 w 204667"/>
                    <a:gd name="connsiteY44" fmla="*/ 34328 h 85204"/>
                    <a:gd name="connsiteX45" fmla="*/ 113961 w 204667"/>
                    <a:gd name="connsiteY45" fmla="*/ 28607 h 85204"/>
                    <a:gd name="connsiteX46" fmla="*/ 105988 w 204667"/>
                    <a:gd name="connsiteY46" fmla="*/ 30341 h 85204"/>
                    <a:gd name="connsiteX47" fmla="*/ 97137 w 204667"/>
                    <a:gd name="connsiteY47" fmla="*/ 29396 h 85204"/>
                    <a:gd name="connsiteX48" fmla="*/ 59660 w 204667"/>
                    <a:gd name="connsiteY48" fmla="*/ 11400 h 85204"/>
                    <a:gd name="connsiteX49" fmla="*/ 51598 w 204667"/>
                    <a:gd name="connsiteY49" fmla="*/ 8337 h 85204"/>
                    <a:gd name="connsiteX50" fmla="*/ 159524 w 204667"/>
                    <a:gd name="connsiteY50" fmla="*/ 53855 h 85204"/>
                    <a:gd name="connsiteX51" fmla="*/ 115223 w 204667"/>
                    <a:gd name="connsiteY51" fmla="*/ 53855 h 85204"/>
                    <a:gd name="connsiteX52" fmla="*/ 159524 w 204667"/>
                    <a:gd name="connsiteY52" fmla="*/ 53855 h 8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204667" h="85204">
                      <a:moveTo>
                        <a:pt x="190740" y="52616"/>
                      </a:moveTo>
                      <a:cubicBezTo>
                        <a:pt x="194523" y="55229"/>
                        <a:pt x="198690" y="57075"/>
                        <a:pt x="201370" y="60206"/>
                      </a:cubicBezTo>
                      <a:cubicBezTo>
                        <a:pt x="205491" y="65003"/>
                        <a:pt x="205514" y="71016"/>
                        <a:pt x="202744" y="76692"/>
                      </a:cubicBezTo>
                      <a:cubicBezTo>
                        <a:pt x="199996" y="82300"/>
                        <a:pt x="195244" y="84845"/>
                        <a:pt x="188983" y="84823"/>
                      </a:cubicBezTo>
                      <a:cubicBezTo>
                        <a:pt x="163262" y="84778"/>
                        <a:pt x="137519" y="83989"/>
                        <a:pt x="111844" y="85115"/>
                      </a:cubicBezTo>
                      <a:cubicBezTo>
                        <a:pt x="94818" y="85859"/>
                        <a:pt x="80471" y="82007"/>
                        <a:pt x="66575" y="71940"/>
                      </a:cubicBezTo>
                      <a:cubicBezTo>
                        <a:pt x="47836" y="58359"/>
                        <a:pt x="27837" y="46557"/>
                        <a:pt x="8422" y="33922"/>
                      </a:cubicBezTo>
                      <a:cubicBezTo>
                        <a:pt x="1328" y="29305"/>
                        <a:pt x="-1284" y="23044"/>
                        <a:pt x="585" y="15770"/>
                      </a:cubicBezTo>
                      <a:cubicBezTo>
                        <a:pt x="3062" y="6040"/>
                        <a:pt x="12860" y="1761"/>
                        <a:pt x="21598" y="6716"/>
                      </a:cubicBezTo>
                      <a:cubicBezTo>
                        <a:pt x="25675" y="9036"/>
                        <a:pt x="29571" y="11626"/>
                        <a:pt x="33940" y="14351"/>
                      </a:cubicBezTo>
                      <a:cubicBezTo>
                        <a:pt x="37679" y="4081"/>
                        <a:pt x="44525" y="-919"/>
                        <a:pt x="55021" y="139"/>
                      </a:cubicBezTo>
                      <a:cubicBezTo>
                        <a:pt x="57836" y="432"/>
                        <a:pt x="60697" y="1491"/>
                        <a:pt x="63287" y="2729"/>
                      </a:cubicBezTo>
                      <a:cubicBezTo>
                        <a:pt x="74660" y="8112"/>
                        <a:pt x="85831" y="13923"/>
                        <a:pt x="97318" y="19035"/>
                      </a:cubicBezTo>
                      <a:cubicBezTo>
                        <a:pt x="100538" y="20454"/>
                        <a:pt x="104727" y="20815"/>
                        <a:pt x="108218" y="20229"/>
                      </a:cubicBezTo>
                      <a:cubicBezTo>
                        <a:pt x="116641" y="18788"/>
                        <a:pt x="124862" y="16085"/>
                        <a:pt x="133308" y="14734"/>
                      </a:cubicBezTo>
                      <a:cubicBezTo>
                        <a:pt x="138173" y="13945"/>
                        <a:pt x="143533" y="13968"/>
                        <a:pt x="148285" y="15116"/>
                      </a:cubicBezTo>
                      <a:cubicBezTo>
                        <a:pt x="159254" y="17752"/>
                        <a:pt x="170019" y="21265"/>
                        <a:pt x="180852" y="24508"/>
                      </a:cubicBezTo>
                      <a:cubicBezTo>
                        <a:pt x="195964" y="29013"/>
                        <a:pt x="199771" y="40319"/>
                        <a:pt x="190740" y="52616"/>
                      </a:cubicBezTo>
                      <a:close/>
                      <a:moveTo>
                        <a:pt x="140065" y="75498"/>
                      </a:moveTo>
                      <a:cubicBezTo>
                        <a:pt x="140065" y="75521"/>
                        <a:pt x="140065" y="75521"/>
                        <a:pt x="140065" y="75543"/>
                      </a:cubicBezTo>
                      <a:cubicBezTo>
                        <a:pt x="152294" y="75543"/>
                        <a:pt x="164524" y="75543"/>
                        <a:pt x="176753" y="75543"/>
                      </a:cubicBezTo>
                      <a:cubicBezTo>
                        <a:pt x="180762" y="75543"/>
                        <a:pt x="184793" y="75588"/>
                        <a:pt x="188803" y="75476"/>
                      </a:cubicBezTo>
                      <a:cubicBezTo>
                        <a:pt x="192429" y="75363"/>
                        <a:pt x="194658" y="73494"/>
                        <a:pt x="194816" y="69755"/>
                      </a:cubicBezTo>
                      <a:cubicBezTo>
                        <a:pt x="194996" y="65746"/>
                        <a:pt x="192744" y="63697"/>
                        <a:pt x="188893" y="63359"/>
                      </a:cubicBezTo>
                      <a:cubicBezTo>
                        <a:pt x="187271" y="63224"/>
                        <a:pt x="185605" y="63269"/>
                        <a:pt x="183960" y="63269"/>
                      </a:cubicBezTo>
                      <a:cubicBezTo>
                        <a:pt x="155312" y="63269"/>
                        <a:pt x="126664" y="63382"/>
                        <a:pt x="97993" y="63111"/>
                      </a:cubicBezTo>
                      <a:cubicBezTo>
                        <a:pt x="94232" y="63066"/>
                        <a:pt x="90088" y="61760"/>
                        <a:pt x="86800" y="59868"/>
                      </a:cubicBezTo>
                      <a:cubicBezTo>
                        <a:pt x="78760" y="55206"/>
                        <a:pt x="71124" y="49868"/>
                        <a:pt x="63309" y="44801"/>
                      </a:cubicBezTo>
                      <a:cubicBezTo>
                        <a:pt x="48444" y="35184"/>
                        <a:pt x="33580" y="25589"/>
                        <a:pt x="18715" y="15995"/>
                      </a:cubicBezTo>
                      <a:cubicBezTo>
                        <a:pt x="16170" y="14351"/>
                        <a:pt x="13423" y="12684"/>
                        <a:pt x="11080" y="16040"/>
                      </a:cubicBezTo>
                      <a:cubicBezTo>
                        <a:pt x="8760" y="19373"/>
                        <a:pt x="9369" y="22594"/>
                        <a:pt x="12454" y="25274"/>
                      </a:cubicBezTo>
                      <a:cubicBezTo>
                        <a:pt x="12994" y="25747"/>
                        <a:pt x="13648" y="26107"/>
                        <a:pt x="14256" y="26513"/>
                      </a:cubicBezTo>
                      <a:cubicBezTo>
                        <a:pt x="38309" y="42076"/>
                        <a:pt x="62318" y="57683"/>
                        <a:pt x="86484" y="73111"/>
                      </a:cubicBezTo>
                      <a:cubicBezTo>
                        <a:pt x="88782" y="74575"/>
                        <a:pt x="91890" y="75363"/>
                        <a:pt x="94615" y="75408"/>
                      </a:cubicBezTo>
                      <a:cubicBezTo>
                        <a:pt x="109772" y="75611"/>
                        <a:pt x="124930" y="75498"/>
                        <a:pt x="140065" y="75498"/>
                      </a:cubicBezTo>
                      <a:close/>
                      <a:moveTo>
                        <a:pt x="51598" y="8337"/>
                      </a:moveTo>
                      <a:cubicBezTo>
                        <a:pt x="49323" y="10387"/>
                        <a:pt x="45945" y="12189"/>
                        <a:pt x="44548" y="15004"/>
                      </a:cubicBezTo>
                      <a:cubicBezTo>
                        <a:pt x="42634" y="18833"/>
                        <a:pt x="45517" y="21963"/>
                        <a:pt x="48737" y="24058"/>
                      </a:cubicBezTo>
                      <a:cubicBezTo>
                        <a:pt x="61102" y="32166"/>
                        <a:pt x="73444" y="40251"/>
                        <a:pt x="85989" y="48066"/>
                      </a:cubicBezTo>
                      <a:cubicBezTo>
                        <a:pt x="87723" y="49147"/>
                        <a:pt x="90561" y="49328"/>
                        <a:pt x="92633" y="48855"/>
                      </a:cubicBezTo>
                      <a:cubicBezTo>
                        <a:pt x="106506" y="45702"/>
                        <a:pt x="120268" y="42076"/>
                        <a:pt x="134164" y="39080"/>
                      </a:cubicBezTo>
                      <a:cubicBezTo>
                        <a:pt x="137880" y="38292"/>
                        <a:pt x="142114" y="38494"/>
                        <a:pt x="145807" y="39418"/>
                      </a:cubicBezTo>
                      <a:cubicBezTo>
                        <a:pt x="155718" y="41873"/>
                        <a:pt x="165425" y="45094"/>
                        <a:pt x="175289" y="47729"/>
                      </a:cubicBezTo>
                      <a:cubicBezTo>
                        <a:pt x="179726" y="48900"/>
                        <a:pt x="184681" y="46310"/>
                        <a:pt x="185627" y="42684"/>
                      </a:cubicBezTo>
                      <a:cubicBezTo>
                        <a:pt x="186776" y="38314"/>
                        <a:pt x="184478" y="35612"/>
                        <a:pt x="180582" y="34328"/>
                      </a:cubicBezTo>
                      <a:cubicBezTo>
                        <a:pt x="158848" y="27188"/>
                        <a:pt x="137250" y="18405"/>
                        <a:pt x="113961" y="28607"/>
                      </a:cubicBezTo>
                      <a:cubicBezTo>
                        <a:pt x="111506" y="29688"/>
                        <a:pt x="108668" y="30229"/>
                        <a:pt x="105988" y="30341"/>
                      </a:cubicBezTo>
                      <a:cubicBezTo>
                        <a:pt x="103038" y="30477"/>
                        <a:pt x="99705" y="30567"/>
                        <a:pt x="97137" y="29396"/>
                      </a:cubicBezTo>
                      <a:cubicBezTo>
                        <a:pt x="84547" y="23630"/>
                        <a:pt x="72138" y="17391"/>
                        <a:pt x="59660" y="11400"/>
                      </a:cubicBezTo>
                      <a:cubicBezTo>
                        <a:pt x="57498" y="10387"/>
                        <a:pt x="55246" y="9711"/>
                        <a:pt x="51598" y="8337"/>
                      </a:cubicBezTo>
                      <a:close/>
                      <a:moveTo>
                        <a:pt x="159524" y="53855"/>
                      </a:moveTo>
                      <a:cubicBezTo>
                        <a:pt x="145020" y="45094"/>
                        <a:pt x="130560" y="47909"/>
                        <a:pt x="115223" y="53855"/>
                      </a:cubicBezTo>
                      <a:cubicBezTo>
                        <a:pt x="130673" y="53855"/>
                        <a:pt x="145200" y="53855"/>
                        <a:pt x="159524" y="53855"/>
                      </a:cubicBezTo>
                      <a:close/>
                    </a:path>
                  </a:pathLst>
                </a:custGeom>
                <a:grpFill/>
                <a:ln w="2252" cap="flat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6" name="Freeform: Shape 486">
                  <a:extLst>
                    <a:ext uri="{FF2B5EF4-FFF2-40B4-BE49-F238E27FC236}">
                      <a16:creationId xmlns:a16="http://schemas.microsoft.com/office/drawing/2014/main" xmlns="" id="{C72F2EDB-02E9-4746-AE5A-942C95279476}"/>
                    </a:ext>
                  </a:extLst>
                </p:cNvPr>
                <p:cNvSpPr/>
                <p:nvPr/>
              </p:nvSpPr>
              <p:spPr>
                <a:xfrm>
                  <a:off x="17255750" y="2630273"/>
                  <a:ext cx="119437" cy="119685"/>
                </a:xfrm>
                <a:custGeom>
                  <a:avLst/>
                  <a:gdLst>
                    <a:gd name="connsiteX0" fmla="*/ 86069 w 119437"/>
                    <a:gd name="connsiteY0" fmla="*/ 64864 h 119685"/>
                    <a:gd name="connsiteX1" fmla="*/ 102871 w 119437"/>
                    <a:gd name="connsiteY1" fmla="*/ 61170 h 119685"/>
                    <a:gd name="connsiteX2" fmla="*/ 117128 w 119437"/>
                    <a:gd name="connsiteY2" fmla="*/ 73490 h 119685"/>
                    <a:gd name="connsiteX3" fmla="*/ 113322 w 119437"/>
                    <a:gd name="connsiteY3" fmla="*/ 90629 h 119685"/>
                    <a:gd name="connsiteX4" fmla="*/ 92736 w 119437"/>
                    <a:gd name="connsiteY4" fmla="*/ 102025 h 119685"/>
                    <a:gd name="connsiteX5" fmla="*/ 80461 w 119437"/>
                    <a:gd name="connsiteY5" fmla="*/ 104345 h 119685"/>
                    <a:gd name="connsiteX6" fmla="*/ 80979 w 119437"/>
                    <a:gd name="connsiteY6" fmla="*/ 114615 h 119685"/>
                    <a:gd name="connsiteX7" fmla="*/ 76318 w 119437"/>
                    <a:gd name="connsiteY7" fmla="*/ 119660 h 119685"/>
                    <a:gd name="connsiteX8" fmla="*/ 71498 w 119437"/>
                    <a:gd name="connsiteY8" fmla="*/ 115426 h 119685"/>
                    <a:gd name="connsiteX9" fmla="*/ 69944 w 119437"/>
                    <a:gd name="connsiteY9" fmla="*/ 95246 h 119685"/>
                    <a:gd name="connsiteX10" fmla="*/ 65462 w 119437"/>
                    <a:gd name="connsiteY10" fmla="*/ 90719 h 119685"/>
                    <a:gd name="connsiteX11" fmla="*/ 50034 w 119437"/>
                    <a:gd name="connsiteY11" fmla="*/ 80674 h 119685"/>
                    <a:gd name="connsiteX12" fmla="*/ 47917 w 119437"/>
                    <a:gd name="connsiteY12" fmla="*/ 77611 h 119685"/>
                    <a:gd name="connsiteX13" fmla="*/ 35530 w 119437"/>
                    <a:gd name="connsiteY13" fmla="*/ 60450 h 119685"/>
                    <a:gd name="connsiteX14" fmla="*/ 31364 w 119437"/>
                    <a:gd name="connsiteY14" fmla="*/ 66666 h 119685"/>
                    <a:gd name="connsiteX15" fmla="*/ 9855 w 119437"/>
                    <a:gd name="connsiteY15" fmla="*/ 102273 h 119685"/>
                    <a:gd name="connsiteX16" fmla="*/ 2513 w 119437"/>
                    <a:gd name="connsiteY16" fmla="*/ 104570 h 119685"/>
                    <a:gd name="connsiteX17" fmla="*/ 1477 w 119437"/>
                    <a:gd name="connsiteY17" fmla="*/ 97341 h 119685"/>
                    <a:gd name="connsiteX18" fmla="*/ 23458 w 119437"/>
                    <a:gd name="connsiteY18" fmla="*/ 61395 h 119685"/>
                    <a:gd name="connsiteX19" fmla="*/ 34044 w 119437"/>
                    <a:gd name="connsiteY19" fmla="*/ 49887 h 119685"/>
                    <a:gd name="connsiteX20" fmla="*/ 29652 w 119437"/>
                    <a:gd name="connsiteY20" fmla="*/ 36756 h 119685"/>
                    <a:gd name="connsiteX21" fmla="*/ 33008 w 119437"/>
                    <a:gd name="connsiteY21" fmla="*/ 5383 h 119685"/>
                    <a:gd name="connsiteX22" fmla="*/ 39043 w 119437"/>
                    <a:gd name="connsiteY22" fmla="*/ 383 h 119685"/>
                    <a:gd name="connsiteX23" fmla="*/ 64741 w 119437"/>
                    <a:gd name="connsiteY23" fmla="*/ 158 h 119685"/>
                    <a:gd name="connsiteX24" fmla="*/ 71520 w 119437"/>
                    <a:gd name="connsiteY24" fmla="*/ 6104 h 119685"/>
                    <a:gd name="connsiteX25" fmla="*/ 74584 w 119437"/>
                    <a:gd name="connsiteY25" fmla="*/ 35337 h 119685"/>
                    <a:gd name="connsiteX26" fmla="*/ 69944 w 119437"/>
                    <a:gd name="connsiteY26" fmla="*/ 50360 h 119685"/>
                    <a:gd name="connsiteX27" fmla="*/ 86069 w 119437"/>
                    <a:gd name="connsiteY27" fmla="*/ 64864 h 119685"/>
                    <a:gd name="connsiteX28" fmla="*/ 51858 w 119437"/>
                    <a:gd name="connsiteY28" fmla="*/ 47792 h 119685"/>
                    <a:gd name="connsiteX29" fmla="*/ 65214 w 119437"/>
                    <a:gd name="connsiteY29" fmla="*/ 35810 h 119685"/>
                    <a:gd name="connsiteX30" fmla="*/ 60777 w 119437"/>
                    <a:gd name="connsiteY30" fmla="*/ 31036 h 119685"/>
                    <a:gd name="connsiteX31" fmla="*/ 43390 w 119437"/>
                    <a:gd name="connsiteY31" fmla="*/ 30945 h 119685"/>
                    <a:gd name="connsiteX32" fmla="*/ 38998 w 119437"/>
                    <a:gd name="connsiteY32" fmla="*/ 35360 h 119685"/>
                    <a:gd name="connsiteX33" fmla="*/ 51858 w 119437"/>
                    <a:gd name="connsiteY33" fmla="*/ 47792 h 119685"/>
                    <a:gd name="connsiteX34" fmla="*/ 52286 w 119437"/>
                    <a:gd name="connsiteY34" fmla="*/ 9730 h 119685"/>
                    <a:gd name="connsiteX35" fmla="*/ 46296 w 119437"/>
                    <a:gd name="connsiteY35" fmla="*/ 9707 h 119685"/>
                    <a:gd name="connsiteX36" fmla="*/ 40440 w 119437"/>
                    <a:gd name="connsiteY36" fmla="*/ 16869 h 119685"/>
                    <a:gd name="connsiteX37" fmla="*/ 45710 w 119437"/>
                    <a:gd name="connsiteY37" fmla="*/ 21689 h 119685"/>
                    <a:gd name="connsiteX38" fmla="*/ 58165 w 119437"/>
                    <a:gd name="connsiteY38" fmla="*/ 21644 h 119685"/>
                    <a:gd name="connsiteX39" fmla="*/ 63863 w 119437"/>
                    <a:gd name="connsiteY39" fmla="*/ 17793 h 119685"/>
                    <a:gd name="connsiteX40" fmla="*/ 57151 w 119437"/>
                    <a:gd name="connsiteY40" fmla="*/ 9730 h 119685"/>
                    <a:gd name="connsiteX41" fmla="*/ 52286 w 119437"/>
                    <a:gd name="connsiteY41" fmla="*/ 9730 h 119685"/>
                    <a:gd name="connsiteX42" fmla="*/ 60034 w 119437"/>
                    <a:gd name="connsiteY42" fmla="*/ 78219 h 119685"/>
                    <a:gd name="connsiteX43" fmla="*/ 80777 w 119437"/>
                    <a:gd name="connsiteY43" fmla="*/ 75044 h 119685"/>
                    <a:gd name="connsiteX44" fmla="*/ 71543 w 119437"/>
                    <a:gd name="connsiteY44" fmla="*/ 64233 h 119685"/>
                    <a:gd name="connsiteX45" fmla="*/ 60034 w 119437"/>
                    <a:gd name="connsiteY45" fmla="*/ 78219 h 119685"/>
                    <a:gd name="connsiteX46" fmla="*/ 98727 w 119437"/>
                    <a:gd name="connsiteY46" fmla="*/ 87228 h 119685"/>
                    <a:gd name="connsiteX47" fmla="*/ 81092 w 119437"/>
                    <a:gd name="connsiteY47" fmla="*/ 87521 h 119685"/>
                    <a:gd name="connsiteX48" fmla="*/ 98727 w 119437"/>
                    <a:gd name="connsiteY48" fmla="*/ 87228 h 119685"/>
                    <a:gd name="connsiteX49" fmla="*/ 45687 w 119437"/>
                    <a:gd name="connsiteY49" fmla="*/ 61621 h 119685"/>
                    <a:gd name="connsiteX50" fmla="*/ 54584 w 119437"/>
                    <a:gd name="connsiteY50" fmla="*/ 68152 h 119685"/>
                    <a:gd name="connsiteX51" fmla="*/ 59336 w 119437"/>
                    <a:gd name="connsiteY51" fmla="*/ 61621 h 119685"/>
                    <a:gd name="connsiteX52" fmla="*/ 45687 w 119437"/>
                    <a:gd name="connsiteY52" fmla="*/ 61621 h 119685"/>
                    <a:gd name="connsiteX53" fmla="*/ 102781 w 119437"/>
                    <a:gd name="connsiteY53" fmla="*/ 73557 h 119685"/>
                    <a:gd name="connsiteX54" fmla="*/ 97736 w 119437"/>
                    <a:gd name="connsiteY54" fmla="*/ 69684 h 119685"/>
                    <a:gd name="connsiteX55" fmla="*/ 93524 w 119437"/>
                    <a:gd name="connsiteY55" fmla="*/ 73400 h 119685"/>
                    <a:gd name="connsiteX56" fmla="*/ 97398 w 119437"/>
                    <a:gd name="connsiteY56" fmla="*/ 76936 h 119685"/>
                    <a:gd name="connsiteX57" fmla="*/ 102781 w 119437"/>
                    <a:gd name="connsiteY57" fmla="*/ 73557 h 119685"/>
                    <a:gd name="connsiteX58" fmla="*/ 108659 w 119437"/>
                    <a:gd name="connsiteY58" fmla="*/ 81981 h 119685"/>
                    <a:gd name="connsiteX59" fmla="*/ 108231 w 119437"/>
                    <a:gd name="connsiteY59" fmla="*/ 81936 h 119685"/>
                    <a:gd name="connsiteX60" fmla="*/ 108344 w 119437"/>
                    <a:gd name="connsiteY60" fmla="*/ 82319 h 119685"/>
                    <a:gd name="connsiteX61" fmla="*/ 108659 w 119437"/>
                    <a:gd name="connsiteY61" fmla="*/ 81981 h 119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119437" h="119685">
                      <a:moveTo>
                        <a:pt x="86069" y="64864"/>
                      </a:moveTo>
                      <a:cubicBezTo>
                        <a:pt x="90935" y="60517"/>
                        <a:pt x="96768" y="57477"/>
                        <a:pt x="102871" y="61170"/>
                      </a:cubicBezTo>
                      <a:cubicBezTo>
                        <a:pt x="108186" y="64391"/>
                        <a:pt x="113074" y="68760"/>
                        <a:pt x="117128" y="73490"/>
                      </a:cubicBezTo>
                      <a:cubicBezTo>
                        <a:pt x="121497" y="78602"/>
                        <a:pt x="119357" y="86981"/>
                        <a:pt x="113322" y="90629"/>
                      </a:cubicBezTo>
                      <a:cubicBezTo>
                        <a:pt x="106610" y="94706"/>
                        <a:pt x="99831" y="98715"/>
                        <a:pt x="92736" y="102025"/>
                      </a:cubicBezTo>
                      <a:cubicBezTo>
                        <a:pt x="89336" y="103624"/>
                        <a:pt x="85124" y="103534"/>
                        <a:pt x="80461" y="104345"/>
                      </a:cubicBezTo>
                      <a:cubicBezTo>
                        <a:pt x="80597" y="107160"/>
                        <a:pt x="80642" y="110899"/>
                        <a:pt x="80979" y="114615"/>
                      </a:cubicBezTo>
                      <a:cubicBezTo>
                        <a:pt x="81295" y="118196"/>
                        <a:pt x="79764" y="119413"/>
                        <a:pt x="76318" y="119660"/>
                      </a:cubicBezTo>
                      <a:cubicBezTo>
                        <a:pt x="72962" y="119885"/>
                        <a:pt x="71701" y="118624"/>
                        <a:pt x="71498" y="115426"/>
                      </a:cubicBezTo>
                      <a:cubicBezTo>
                        <a:pt x="71070" y="108692"/>
                        <a:pt x="70304" y="101980"/>
                        <a:pt x="69944" y="95246"/>
                      </a:cubicBezTo>
                      <a:cubicBezTo>
                        <a:pt x="69763" y="92161"/>
                        <a:pt x="68976" y="90607"/>
                        <a:pt x="65462" y="90719"/>
                      </a:cubicBezTo>
                      <a:cubicBezTo>
                        <a:pt x="58097" y="90967"/>
                        <a:pt x="53030" y="87363"/>
                        <a:pt x="50034" y="80674"/>
                      </a:cubicBezTo>
                      <a:cubicBezTo>
                        <a:pt x="49516" y="79548"/>
                        <a:pt x="48908" y="78062"/>
                        <a:pt x="47917" y="77611"/>
                      </a:cubicBezTo>
                      <a:cubicBezTo>
                        <a:pt x="41183" y="74503"/>
                        <a:pt x="36949" y="69436"/>
                        <a:pt x="35530" y="60450"/>
                      </a:cubicBezTo>
                      <a:cubicBezTo>
                        <a:pt x="33481" y="63490"/>
                        <a:pt x="32354" y="65044"/>
                        <a:pt x="31364" y="66666"/>
                      </a:cubicBezTo>
                      <a:cubicBezTo>
                        <a:pt x="24156" y="78512"/>
                        <a:pt x="16949" y="90359"/>
                        <a:pt x="9855" y="102273"/>
                      </a:cubicBezTo>
                      <a:cubicBezTo>
                        <a:pt x="7985" y="105426"/>
                        <a:pt x="6251" y="106913"/>
                        <a:pt x="2513" y="104570"/>
                      </a:cubicBezTo>
                      <a:cubicBezTo>
                        <a:pt x="-1046" y="102318"/>
                        <a:pt x="-280" y="100179"/>
                        <a:pt x="1477" y="97341"/>
                      </a:cubicBezTo>
                      <a:cubicBezTo>
                        <a:pt x="8819" y="85359"/>
                        <a:pt x="15823" y="73175"/>
                        <a:pt x="23458" y="61395"/>
                      </a:cubicBezTo>
                      <a:cubicBezTo>
                        <a:pt x="26161" y="57206"/>
                        <a:pt x="30282" y="53918"/>
                        <a:pt x="34044" y="49887"/>
                      </a:cubicBezTo>
                      <a:cubicBezTo>
                        <a:pt x="32827" y="46463"/>
                        <a:pt x="29584" y="41576"/>
                        <a:pt x="29652" y="36756"/>
                      </a:cubicBezTo>
                      <a:cubicBezTo>
                        <a:pt x="29787" y="26283"/>
                        <a:pt x="31341" y="15765"/>
                        <a:pt x="33008" y="5383"/>
                      </a:cubicBezTo>
                      <a:cubicBezTo>
                        <a:pt x="33345" y="3356"/>
                        <a:pt x="36836" y="541"/>
                        <a:pt x="39043" y="383"/>
                      </a:cubicBezTo>
                      <a:cubicBezTo>
                        <a:pt x="47579" y="-203"/>
                        <a:pt x="56183" y="23"/>
                        <a:pt x="64741" y="158"/>
                      </a:cubicBezTo>
                      <a:cubicBezTo>
                        <a:pt x="68480" y="225"/>
                        <a:pt x="71025" y="2365"/>
                        <a:pt x="71520" y="6104"/>
                      </a:cubicBezTo>
                      <a:cubicBezTo>
                        <a:pt x="72782" y="15833"/>
                        <a:pt x="74561" y="25585"/>
                        <a:pt x="74584" y="35337"/>
                      </a:cubicBezTo>
                      <a:cubicBezTo>
                        <a:pt x="74606" y="40585"/>
                        <a:pt x="71430" y="45855"/>
                        <a:pt x="69944" y="50360"/>
                      </a:cubicBezTo>
                      <a:cubicBezTo>
                        <a:pt x="74966" y="54864"/>
                        <a:pt x="80259" y="59639"/>
                        <a:pt x="86069" y="64864"/>
                      </a:cubicBezTo>
                      <a:close/>
                      <a:moveTo>
                        <a:pt x="51858" y="47792"/>
                      </a:moveTo>
                      <a:cubicBezTo>
                        <a:pt x="58570" y="47905"/>
                        <a:pt x="64584" y="42499"/>
                        <a:pt x="65214" y="35810"/>
                      </a:cubicBezTo>
                      <a:cubicBezTo>
                        <a:pt x="65530" y="32545"/>
                        <a:pt x="64831" y="30743"/>
                        <a:pt x="60777" y="31036"/>
                      </a:cubicBezTo>
                      <a:cubicBezTo>
                        <a:pt x="55012" y="31441"/>
                        <a:pt x="49178" y="31328"/>
                        <a:pt x="43390" y="30945"/>
                      </a:cubicBezTo>
                      <a:cubicBezTo>
                        <a:pt x="39764" y="30720"/>
                        <a:pt x="38908" y="32274"/>
                        <a:pt x="38998" y="35360"/>
                      </a:cubicBezTo>
                      <a:cubicBezTo>
                        <a:pt x="39179" y="41936"/>
                        <a:pt x="45102" y="47702"/>
                        <a:pt x="51858" y="47792"/>
                      </a:cubicBezTo>
                      <a:close/>
                      <a:moveTo>
                        <a:pt x="52286" y="9730"/>
                      </a:moveTo>
                      <a:cubicBezTo>
                        <a:pt x="50282" y="9730"/>
                        <a:pt x="48277" y="9887"/>
                        <a:pt x="46296" y="9707"/>
                      </a:cubicBezTo>
                      <a:cubicBezTo>
                        <a:pt x="40688" y="9189"/>
                        <a:pt x="41070" y="13401"/>
                        <a:pt x="40440" y="16869"/>
                      </a:cubicBezTo>
                      <a:cubicBezTo>
                        <a:pt x="39629" y="21283"/>
                        <a:pt x="42692" y="21599"/>
                        <a:pt x="45710" y="21689"/>
                      </a:cubicBezTo>
                      <a:cubicBezTo>
                        <a:pt x="49854" y="21801"/>
                        <a:pt x="54043" y="21959"/>
                        <a:pt x="58165" y="21644"/>
                      </a:cubicBezTo>
                      <a:cubicBezTo>
                        <a:pt x="60552" y="21464"/>
                        <a:pt x="64021" y="22297"/>
                        <a:pt x="63863" y="17793"/>
                      </a:cubicBezTo>
                      <a:cubicBezTo>
                        <a:pt x="63637" y="11351"/>
                        <a:pt x="62466" y="9820"/>
                        <a:pt x="57151" y="9730"/>
                      </a:cubicBezTo>
                      <a:cubicBezTo>
                        <a:pt x="55552" y="9707"/>
                        <a:pt x="53908" y="9730"/>
                        <a:pt x="52286" y="9730"/>
                      </a:cubicBezTo>
                      <a:close/>
                      <a:moveTo>
                        <a:pt x="60034" y="78219"/>
                      </a:moveTo>
                      <a:cubicBezTo>
                        <a:pt x="63795" y="82611"/>
                        <a:pt x="72714" y="81508"/>
                        <a:pt x="80777" y="75044"/>
                      </a:cubicBezTo>
                      <a:cubicBezTo>
                        <a:pt x="77556" y="71283"/>
                        <a:pt x="74358" y="67544"/>
                        <a:pt x="71543" y="64233"/>
                      </a:cubicBezTo>
                      <a:cubicBezTo>
                        <a:pt x="67534" y="69121"/>
                        <a:pt x="63931" y="73467"/>
                        <a:pt x="60034" y="78219"/>
                      </a:cubicBezTo>
                      <a:close/>
                      <a:moveTo>
                        <a:pt x="98727" y="87228"/>
                      </a:moveTo>
                      <a:cubicBezTo>
                        <a:pt x="92871" y="87724"/>
                        <a:pt x="86835" y="79931"/>
                        <a:pt x="81092" y="87521"/>
                      </a:cubicBezTo>
                      <a:cubicBezTo>
                        <a:pt x="84291" y="96035"/>
                        <a:pt x="86317" y="96057"/>
                        <a:pt x="98727" y="87228"/>
                      </a:cubicBezTo>
                      <a:close/>
                      <a:moveTo>
                        <a:pt x="45687" y="61621"/>
                      </a:moveTo>
                      <a:cubicBezTo>
                        <a:pt x="47377" y="66913"/>
                        <a:pt x="50259" y="68985"/>
                        <a:pt x="54584" y="68152"/>
                      </a:cubicBezTo>
                      <a:cubicBezTo>
                        <a:pt x="57692" y="67544"/>
                        <a:pt x="60304" y="65877"/>
                        <a:pt x="59336" y="61621"/>
                      </a:cubicBezTo>
                      <a:cubicBezTo>
                        <a:pt x="54989" y="61621"/>
                        <a:pt x="50777" y="61621"/>
                        <a:pt x="45687" y="61621"/>
                      </a:cubicBezTo>
                      <a:close/>
                      <a:moveTo>
                        <a:pt x="102781" y="73557"/>
                      </a:moveTo>
                      <a:cubicBezTo>
                        <a:pt x="100439" y="71666"/>
                        <a:pt x="98862" y="69458"/>
                        <a:pt x="97736" y="69684"/>
                      </a:cubicBezTo>
                      <a:cubicBezTo>
                        <a:pt x="96159" y="69999"/>
                        <a:pt x="94899" y="72071"/>
                        <a:pt x="93524" y="73400"/>
                      </a:cubicBezTo>
                      <a:cubicBezTo>
                        <a:pt x="94808" y="74661"/>
                        <a:pt x="95980" y="76756"/>
                        <a:pt x="97398" y="76936"/>
                      </a:cubicBezTo>
                      <a:cubicBezTo>
                        <a:pt x="98705" y="77071"/>
                        <a:pt x="100281" y="75202"/>
                        <a:pt x="102781" y="73557"/>
                      </a:cubicBezTo>
                      <a:close/>
                      <a:moveTo>
                        <a:pt x="108659" y="81981"/>
                      </a:moveTo>
                      <a:lnTo>
                        <a:pt x="108231" y="81936"/>
                      </a:lnTo>
                      <a:lnTo>
                        <a:pt x="108344" y="82319"/>
                      </a:lnTo>
                      <a:lnTo>
                        <a:pt x="108659" y="81981"/>
                      </a:lnTo>
                      <a:close/>
                    </a:path>
                  </a:pathLst>
                </a:custGeom>
                <a:grpFill/>
                <a:ln w="2252" cap="flat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7" name="Freeform: Shape 487">
                  <a:extLst>
                    <a:ext uri="{FF2B5EF4-FFF2-40B4-BE49-F238E27FC236}">
                      <a16:creationId xmlns:a16="http://schemas.microsoft.com/office/drawing/2014/main" xmlns="" id="{005FC531-DB22-6941-8C50-39CC197A6980}"/>
                    </a:ext>
                  </a:extLst>
                </p:cNvPr>
                <p:cNvSpPr/>
                <p:nvPr/>
              </p:nvSpPr>
              <p:spPr>
                <a:xfrm>
                  <a:off x="17199343" y="2700812"/>
                  <a:ext cx="44083" cy="43877"/>
                </a:xfrm>
                <a:custGeom>
                  <a:avLst/>
                  <a:gdLst>
                    <a:gd name="connsiteX0" fmla="*/ 1 w 44083"/>
                    <a:gd name="connsiteY0" fmla="*/ 21644 h 43877"/>
                    <a:gd name="connsiteX1" fmla="*/ 22095 w 44083"/>
                    <a:gd name="connsiteY1" fmla="*/ 0 h 43877"/>
                    <a:gd name="connsiteX2" fmla="*/ 44077 w 44083"/>
                    <a:gd name="connsiteY2" fmla="*/ 22432 h 43877"/>
                    <a:gd name="connsiteX3" fmla="*/ 21622 w 44083"/>
                    <a:gd name="connsiteY3" fmla="*/ 43874 h 43877"/>
                    <a:gd name="connsiteX4" fmla="*/ 1 w 44083"/>
                    <a:gd name="connsiteY4" fmla="*/ 21644 h 43877"/>
                    <a:gd name="connsiteX5" fmla="*/ 34369 w 44083"/>
                    <a:gd name="connsiteY5" fmla="*/ 21847 h 43877"/>
                    <a:gd name="connsiteX6" fmla="*/ 21893 w 44083"/>
                    <a:gd name="connsiteY6" fmla="*/ 9347 h 43877"/>
                    <a:gd name="connsiteX7" fmla="*/ 9415 w 44083"/>
                    <a:gd name="connsiteY7" fmla="*/ 21959 h 43877"/>
                    <a:gd name="connsiteX8" fmla="*/ 21982 w 44083"/>
                    <a:gd name="connsiteY8" fmla="*/ 34324 h 43877"/>
                    <a:gd name="connsiteX9" fmla="*/ 34369 w 44083"/>
                    <a:gd name="connsiteY9" fmla="*/ 21847 h 43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4083" h="43877">
                      <a:moveTo>
                        <a:pt x="1" y="21644"/>
                      </a:moveTo>
                      <a:cubicBezTo>
                        <a:pt x="113" y="9370"/>
                        <a:pt x="9730" y="-67"/>
                        <a:pt x="22095" y="0"/>
                      </a:cubicBezTo>
                      <a:cubicBezTo>
                        <a:pt x="34505" y="68"/>
                        <a:pt x="44370" y="10113"/>
                        <a:pt x="44077" y="22432"/>
                      </a:cubicBezTo>
                      <a:cubicBezTo>
                        <a:pt x="43807" y="34459"/>
                        <a:pt x="33717" y="44099"/>
                        <a:pt x="21622" y="43874"/>
                      </a:cubicBezTo>
                      <a:cubicBezTo>
                        <a:pt x="9415" y="43626"/>
                        <a:pt x="-89" y="33874"/>
                        <a:pt x="1" y="21644"/>
                      </a:cubicBezTo>
                      <a:close/>
                      <a:moveTo>
                        <a:pt x="34369" y="21847"/>
                      </a:moveTo>
                      <a:cubicBezTo>
                        <a:pt x="34280" y="14888"/>
                        <a:pt x="28671" y="9279"/>
                        <a:pt x="21893" y="9347"/>
                      </a:cubicBezTo>
                      <a:cubicBezTo>
                        <a:pt x="15091" y="9415"/>
                        <a:pt x="9460" y="15135"/>
                        <a:pt x="9415" y="21959"/>
                      </a:cubicBezTo>
                      <a:cubicBezTo>
                        <a:pt x="9370" y="28784"/>
                        <a:pt x="15023" y="34347"/>
                        <a:pt x="21982" y="34324"/>
                      </a:cubicBezTo>
                      <a:cubicBezTo>
                        <a:pt x="28987" y="34302"/>
                        <a:pt x="34482" y="28784"/>
                        <a:pt x="34369" y="21847"/>
                      </a:cubicBezTo>
                      <a:close/>
                    </a:path>
                  </a:pathLst>
                </a:custGeom>
                <a:grpFill/>
                <a:ln w="2252" cap="flat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8" name="Freeform: Shape 488">
                  <a:extLst>
                    <a:ext uri="{FF2B5EF4-FFF2-40B4-BE49-F238E27FC236}">
                      <a16:creationId xmlns:a16="http://schemas.microsoft.com/office/drawing/2014/main" xmlns="" id="{EFFCD52C-3B76-8744-8D09-730E5BCC1DE4}"/>
                    </a:ext>
                  </a:extLst>
                </p:cNvPr>
                <p:cNvSpPr/>
                <p:nvPr/>
              </p:nvSpPr>
              <p:spPr>
                <a:xfrm>
                  <a:off x="17269878" y="2711862"/>
                  <a:ext cx="25118" cy="40524"/>
                </a:xfrm>
                <a:custGeom>
                  <a:avLst/>
                  <a:gdLst>
                    <a:gd name="connsiteX0" fmla="*/ 13632 w 25118"/>
                    <a:gd name="connsiteY0" fmla="*/ 22328 h 40524"/>
                    <a:gd name="connsiteX1" fmla="*/ 9173 w 25118"/>
                    <a:gd name="connsiteY1" fmla="*/ 28409 h 40524"/>
                    <a:gd name="connsiteX2" fmla="*/ 2574 w 25118"/>
                    <a:gd name="connsiteY2" fmla="*/ 29783 h 40524"/>
                    <a:gd name="connsiteX3" fmla="*/ 1222 w 25118"/>
                    <a:gd name="connsiteY3" fmla="*/ 23048 h 40524"/>
                    <a:gd name="connsiteX4" fmla="*/ 15614 w 25118"/>
                    <a:gd name="connsiteY4" fmla="*/ 3161 h 40524"/>
                    <a:gd name="connsiteX5" fmla="*/ 21650 w 25118"/>
                    <a:gd name="connsiteY5" fmla="*/ 121 h 40524"/>
                    <a:gd name="connsiteX6" fmla="*/ 25118 w 25118"/>
                    <a:gd name="connsiteY6" fmla="*/ 6427 h 40524"/>
                    <a:gd name="connsiteX7" fmla="*/ 24037 w 25118"/>
                    <a:gd name="connsiteY7" fmla="*/ 36427 h 40524"/>
                    <a:gd name="connsiteX8" fmla="*/ 19060 w 25118"/>
                    <a:gd name="connsiteY8" fmla="*/ 40481 h 40524"/>
                    <a:gd name="connsiteX9" fmla="*/ 14330 w 25118"/>
                    <a:gd name="connsiteY9" fmla="*/ 36111 h 40524"/>
                    <a:gd name="connsiteX10" fmla="*/ 15028 w 25118"/>
                    <a:gd name="connsiteY10" fmla="*/ 22688 h 40524"/>
                    <a:gd name="connsiteX11" fmla="*/ 13632 w 25118"/>
                    <a:gd name="connsiteY11" fmla="*/ 22328 h 40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5118" h="40524">
                      <a:moveTo>
                        <a:pt x="13632" y="22328"/>
                      </a:moveTo>
                      <a:cubicBezTo>
                        <a:pt x="12123" y="24355"/>
                        <a:pt x="10479" y="26269"/>
                        <a:pt x="9173" y="28409"/>
                      </a:cubicBezTo>
                      <a:cubicBezTo>
                        <a:pt x="7371" y="31314"/>
                        <a:pt x="5524" y="32057"/>
                        <a:pt x="2574" y="29783"/>
                      </a:cubicBezTo>
                      <a:cubicBezTo>
                        <a:pt x="-39" y="27778"/>
                        <a:pt x="-962" y="25999"/>
                        <a:pt x="1222" y="23048"/>
                      </a:cubicBezTo>
                      <a:cubicBezTo>
                        <a:pt x="6087" y="16472"/>
                        <a:pt x="10591" y="9603"/>
                        <a:pt x="15614" y="3161"/>
                      </a:cubicBezTo>
                      <a:cubicBezTo>
                        <a:pt x="16943" y="1450"/>
                        <a:pt x="20479" y="-510"/>
                        <a:pt x="21650" y="121"/>
                      </a:cubicBezTo>
                      <a:cubicBezTo>
                        <a:pt x="23474" y="1089"/>
                        <a:pt x="25118" y="4220"/>
                        <a:pt x="25118" y="6427"/>
                      </a:cubicBezTo>
                      <a:cubicBezTo>
                        <a:pt x="25073" y="16427"/>
                        <a:pt x="24398" y="26427"/>
                        <a:pt x="24037" y="36427"/>
                      </a:cubicBezTo>
                      <a:cubicBezTo>
                        <a:pt x="23925" y="39827"/>
                        <a:pt x="22168" y="40751"/>
                        <a:pt x="19060" y="40481"/>
                      </a:cubicBezTo>
                      <a:cubicBezTo>
                        <a:pt x="16244" y="40233"/>
                        <a:pt x="14037" y="39737"/>
                        <a:pt x="14330" y="36111"/>
                      </a:cubicBezTo>
                      <a:cubicBezTo>
                        <a:pt x="14690" y="31652"/>
                        <a:pt x="14803" y="27170"/>
                        <a:pt x="15028" y="22688"/>
                      </a:cubicBezTo>
                      <a:cubicBezTo>
                        <a:pt x="14555" y="22575"/>
                        <a:pt x="14105" y="22463"/>
                        <a:pt x="13632" y="22328"/>
                      </a:cubicBezTo>
                      <a:close/>
                    </a:path>
                  </a:pathLst>
                </a:custGeom>
                <a:grpFill/>
                <a:ln w="2252" cap="flat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21" name="Freeform: Shape 490">
                <a:extLst>
                  <a:ext uri="{FF2B5EF4-FFF2-40B4-BE49-F238E27FC236}">
                    <a16:creationId xmlns:a16="http://schemas.microsoft.com/office/drawing/2014/main" xmlns="" id="{DE24A0D0-DC75-5445-A730-2DFB9F48F985}"/>
                  </a:ext>
                </a:extLst>
              </p:cNvPr>
              <p:cNvSpPr/>
              <p:nvPr/>
            </p:nvSpPr>
            <p:spPr>
              <a:xfrm>
                <a:off x="7907858" y="747381"/>
                <a:ext cx="193120" cy="248318"/>
              </a:xfrm>
              <a:custGeom>
                <a:avLst/>
                <a:gdLst>
                  <a:gd name="connsiteX0" fmla="*/ 36548 w 72808"/>
                  <a:gd name="connsiteY0" fmla="*/ 24 h 93618"/>
                  <a:gd name="connsiteX1" fmla="*/ 64453 w 72808"/>
                  <a:gd name="connsiteY1" fmla="*/ 24 h 93618"/>
                  <a:gd name="connsiteX2" fmla="*/ 72561 w 72808"/>
                  <a:gd name="connsiteY2" fmla="*/ 9010 h 93618"/>
                  <a:gd name="connsiteX3" fmla="*/ 64362 w 72808"/>
                  <a:gd name="connsiteY3" fmla="*/ 81261 h 93618"/>
                  <a:gd name="connsiteX4" fmla="*/ 50039 w 72808"/>
                  <a:gd name="connsiteY4" fmla="*/ 93604 h 93618"/>
                  <a:gd name="connsiteX5" fmla="*/ 18305 w 72808"/>
                  <a:gd name="connsiteY5" fmla="*/ 93581 h 93618"/>
                  <a:gd name="connsiteX6" fmla="*/ 9026 w 72808"/>
                  <a:gd name="connsiteY6" fmla="*/ 85315 h 93618"/>
                  <a:gd name="connsiteX7" fmla="*/ 1030 w 72808"/>
                  <a:gd name="connsiteY7" fmla="*/ 14708 h 93618"/>
                  <a:gd name="connsiteX8" fmla="*/ 107 w 72808"/>
                  <a:gd name="connsiteY8" fmla="*/ 7118 h 93618"/>
                  <a:gd name="connsiteX9" fmla="*/ 6481 w 72808"/>
                  <a:gd name="connsiteY9" fmla="*/ 1 h 93618"/>
                  <a:gd name="connsiteX10" fmla="*/ 36548 w 72808"/>
                  <a:gd name="connsiteY10" fmla="*/ 24 h 93618"/>
                  <a:gd name="connsiteX11" fmla="*/ 12089 w 72808"/>
                  <a:gd name="connsiteY11" fmla="*/ 24415 h 93618"/>
                  <a:gd name="connsiteX12" fmla="*/ 12111 w 72808"/>
                  <a:gd name="connsiteY12" fmla="*/ 28965 h 93618"/>
                  <a:gd name="connsiteX13" fmla="*/ 18080 w 72808"/>
                  <a:gd name="connsiteY13" fmla="*/ 80563 h 93618"/>
                  <a:gd name="connsiteX14" fmla="*/ 22696 w 72808"/>
                  <a:gd name="connsiteY14" fmla="*/ 84122 h 93618"/>
                  <a:gd name="connsiteX15" fmla="*/ 48958 w 72808"/>
                  <a:gd name="connsiteY15" fmla="*/ 84369 h 93618"/>
                  <a:gd name="connsiteX16" fmla="*/ 55196 w 72808"/>
                  <a:gd name="connsiteY16" fmla="*/ 78964 h 93618"/>
                  <a:gd name="connsiteX17" fmla="*/ 61029 w 72808"/>
                  <a:gd name="connsiteY17" fmla="*/ 28987 h 93618"/>
                  <a:gd name="connsiteX18" fmla="*/ 56074 w 72808"/>
                  <a:gd name="connsiteY18" fmla="*/ 23942 h 93618"/>
                  <a:gd name="connsiteX19" fmla="*/ 48755 w 72808"/>
                  <a:gd name="connsiteY19" fmla="*/ 25744 h 93618"/>
                  <a:gd name="connsiteX20" fmla="*/ 12089 w 72808"/>
                  <a:gd name="connsiteY20" fmla="*/ 24415 h 93618"/>
                  <a:gd name="connsiteX21" fmla="*/ 36368 w 72808"/>
                  <a:gd name="connsiteY21" fmla="*/ 9348 h 93618"/>
                  <a:gd name="connsiteX22" fmla="*/ 36368 w 72808"/>
                  <a:gd name="connsiteY22" fmla="*/ 9348 h 93618"/>
                  <a:gd name="connsiteX23" fmla="*/ 14476 w 72808"/>
                  <a:gd name="connsiteY23" fmla="*/ 9461 h 93618"/>
                  <a:gd name="connsiteX24" fmla="*/ 10220 w 72808"/>
                  <a:gd name="connsiteY24" fmla="*/ 11600 h 93618"/>
                  <a:gd name="connsiteX25" fmla="*/ 13643 w 72808"/>
                  <a:gd name="connsiteY25" fmla="*/ 15677 h 93618"/>
                  <a:gd name="connsiteX26" fmla="*/ 23125 w 72808"/>
                  <a:gd name="connsiteY26" fmla="*/ 21037 h 93618"/>
                  <a:gd name="connsiteX27" fmla="*/ 38350 w 72808"/>
                  <a:gd name="connsiteY27" fmla="*/ 20970 h 93618"/>
                  <a:gd name="connsiteX28" fmla="*/ 58214 w 72808"/>
                  <a:gd name="connsiteY28" fmla="*/ 14371 h 93618"/>
                  <a:gd name="connsiteX29" fmla="*/ 62426 w 72808"/>
                  <a:gd name="connsiteY29" fmla="*/ 11668 h 93618"/>
                  <a:gd name="connsiteX30" fmla="*/ 58259 w 72808"/>
                  <a:gd name="connsiteY30" fmla="*/ 9438 h 93618"/>
                  <a:gd name="connsiteX31" fmla="*/ 36368 w 72808"/>
                  <a:gd name="connsiteY31" fmla="*/ 9348 h 93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2808" h="93618">
                    <a:moveTo>
                      <a:pt x="36548" y="24"/>
                    </a:moveTo>
                    <a:cubicBezTo>
                      <a:pt x="45849" y="24"/>
                      <a:pt x="55151" y="1"/>
                      <a:pt x="64453" y="24"/>
                    </a:cubicBezTo>
                    <a:cubicBezTo>
                      <a:pt x="72358" y="46"/>
                      <a:pt x="73416" y="970"/>
                      <a:pt x="72561" y="9010"/>
                    </a:cubicBezTo>
                    <a:cubicBezTo>
                      <a:pt x="69949" y="33109"/>
                      <a:pt x="67021" y="57163"/>
                      <a:pt x="64362" y="81261"/>
                    </a:cubicBezTo>
                    <a:cubicBezTo>
                      <a:pt x="62944" y="94212"/>
                      <a:pt x="63484" y="93649"/>
                      <a:pt x="50039" y="93604"/>
                    </a:cubicBezTo>
                    <a:cubicBezTo>
                      <a:pt x="39453" y="93558"/>
                      <a:pt x="28890" y="93604"/>
                      <a:pt x="18305" y="93581"/>
                    </a:cubicBezTo>
                    <a:cubicBezTo>
                      <a:pt x="10850" y="93558"/>
                      <a:pt x="9882" y="92815"/>
                      <a:pt x="9026" y="85315"/>
                    </a:cubicBezTo>
                    <a:cubicBezTo>
                      <a:pt x="6301" y="61780"/>
                      <a:pt x="3688" y="38244"/>
                      <a:pt x="1030" y="14708"/>
                    </a:cubicBezTo>
                    <a:cubicBezTo>
                      <a:pt x="737" y="12163"/>
                      <a:pt x="422" y="9641"/>
                      <a:pt x="107" y="7118"/>
                    </a:cubicBezTo>
                    <a:cubicBezTo>
                      <a:pt x="-501" y="2299"/>
                      <a:pt x="1458" y="-66"/>
                      <a:pt x="6481" y="1"/>
                    </a:cubicBezTo>
                    <a:cubicBezTo>
                      <a:pt x="16503" y="114"/>
                      <a:pt x="26526" y="24"/>
                      <a:pt x="36548" y="24"/>
                    </a:cubicBezTo>
                    <a:close/>
                    <a:moveTo>
                      <a:pt x="12089" y="24415"/>
                    </a:moveTo>
                    <a:cubicBezTo>
                      <a:pt x="12089" y="27186"/>
                      <a:pt x="11998" y="28087"/>
                      <a:pt x="12111" y="28965"/>
                    </a:cubicBezTo>
                    <a:cubicBezTo>
                      <a:pt x="14026" y="46172"/>
                      <a:pt x="15850" y="63401"/>
                      <a:pt x="18080" y="80563"/>
                    </a:cubicBezTo>
                    <a:cubicBezTo>
                      <a:pt x="18260" y="81982"/>
                      <a:pt x="21052" y="84054"/>
                      <a:pt x="22696" y="84122"/>
                    </a:cubicBezTo>
                    <a:cubicBezTo>
                      <a:pt x="31435" y="84482"/>
                      <a:pt x="40196" y="84122"/>
                      <a:pt x="48958" y="84369"/>
                    </a:cubicBezTo>
                    <a:cubicBezTo>
                      <a:pt x="53057" y="84482"/>
                      <a:pt x="54746" y="83153"/>
                      <a:pt x="55196" y="78964"/>
                    </a:cubicBezTo>
                    <a:cubicBezTo>
                      <a:pt x="56953" y="62275"/>
                      <a:pt x="58957" y="45631"/>
                      <a:pt x="61029" y="28987"/>
                    </a:cubicBezTo>
                    <a:cubicBezTo>
                      <a:pt x="61547" y="24888"/>
                      <a:pt x="59611" y="23560"/>
                      <a:pt x="56074" y="23942"/>
                    </a:cubicBezTo>
                    <a:cubicBezTo>
                      <a:pt x="53575" y="24213"/>
                      <a:pt x="50579" y="24325"/>
                      <a:pt x="48755" y="25744"/>
                    </a:cubicBezTo>
                    <a:cubicBezTo>
                      <a:pt x="36795" y="35001"/>
                      <a:pt x="24971" y="36059"/>
                      <a:pt x="12089" y="24415"/>
                    </a:cubicBezTo>
                    <a:close/>
                    <a:moveTo>
                      <a:pt x="36368" y="9348"/>
                    </a:moveTo>
                    <a:cubicBezTo>
                      <a:pt x="36368" y="9348"/>
                      <a:pt x="36368" y="9348"/>
                      <a:pt x="36368" y="9348"/>
                    </a:cubicBezTo>
                    <a:cubicBezTo>
                      <a:pt x="29070" y="9371"/>
                      <a:pt x="21773" y="9258"/>
                      <a:pt x="14476" y="9461"/>
                    </a:cubicBezTo>
                    <a:cubicBezTo>
                      <a:pt x="13035" y="9506"/>
                      <a:pt x="11638" y="10857"/>
                      <a:pt x="10220" y="11600"/>
                    </a:cubicBezTo>
                    <a:cubicBezTo>
                      <a:pt x="11346" y="12997"/>
                      <a:pt x="12224" y="14753"/>
                      <a:pt x="13643" y="15677"/>
                    </a:cubicBezTo>
                    <a:cubicBezTo>
                      <a:pt x="16661" y="17681"/>
                      <a:pt x="20084" y="19055"/>
                      <a:pt x="23125" y="21037"/>
                    </a:cubicBezTo>
                    <a:cubicBezTo>
                      <a:pt x="28305" y="24415"/>
                      <a:pt x="33373" y="24641"/>
                      <a:pt x="38350" y="20970"/>
                    </a:cubicBezTo>
                    <a:cubicBezTo>
                      <a:pt x="44295" y="16600"/>
                      <a:pt x="50737" y="14213"/>
                      <a:pt x="58214" y="14371"/>
                    </a:cubicBezTo>
                    <a:cubicBezTo>
                      <a:pt x="59588" y="14393"/>
                      <a:pt x="61029" y="12614"/>
                      <a:pt x="62426" y="11668"/>
                    </a:cubicBezTo>
                    <a:cubicBezTo>
                      <a:pt x="61029" y="10880"/>
                      <a:pt x="59656" y="9483"/>
                      <a:pt x="58259" y="9438"/>
                    </a:cubicBezTo>
                    <a:cubicBezTo>
                      <a:pt x="50962" y="9213"/>
                      <a:pt x="43665" y="9348"/>
                      <a:pt x="36368" y="934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52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44">
                <a:extLst>
                  <a:ext uri="{FF2B5EF4-FFF2-40B4-BE49-F238E27FC236}">
                    <a16:creationId xmlns:a16="http://schemas.microsoft.com/office/drawing/2014/main" xmlns="" id="{C14872CD-6077-8044-9F9A-A4A00A8ABF5E}"/>
                  </a:ext>
                </a:extLst>
              </p:cNvPr>
              <p:cNvSpPr/>
              <p:nvPr/>
            </p:nvSpPr>
            <p:spPr>
              <a:xfrm>
                <a:off x="7383486" y="477322"/>
                <a:ext cx="487986" cy="597863"/>
              </a:xfrm>
              <a:custGeom>
                <a:avLst/>
                <a:gdLst>
                  <a:gd name="connsiteX0" fmla="*/ 97161 w 223349"/>
                  <a:gd name="connsiteY0" fmla="*/ 71506 h 273639"/>
                  <a:gd name="connsiteX1" fmla="*/ 97071 w 223349"/>
                  <a:gd name="connsiteY1" fmla="*/ 59682 h 273639"/>
                  <a:gd name="connsiteX2" fmla="*/ 94977 w 223349"/>
                  <a:gd name="connsiteY2" fmla="*/ 56146 h 273639"/>
                  <a:gd name="connsiteX3" fmla="*/ 91846 w 223349"/>
                  <a:gd name="connsiteY3" fmla="*/ 47317 h 273639"/>
                  <a:gd name="connsiteX4" fmla="*/ 91846 w 223349"/>
                  <a:gd name="connsiteY4" fmla="*/ 18961 h 273639"/>
                  <a:gd name="connsiteX5" fmla="*/ 98445 w 223349"/>
                  <a:gd name="connsiteY5" fmla="*/ 7678 h 273639"/>
                  <a:gd name="connsiteX6" fmla="*/ 114503 w 223349"/>
                  <a:gd name="connsiteY6" fmla="*/ 2160 h 273639"/>
                  <a:gd name="connsiteX7" fmla="*/ 165719 w 223349"/>
                  <a:gd name="connsiteY7" fmla="*/ 4637 h 273639"/>
                  <a:gd name="connsiteX8" fmla="*/ 174592 w 223349"/>
                  <a:gd name="connsiteY8" fmla="*/ 9390 h 273639"/>
                  <a:gd name="connsiteX9" fmla="*/ 178872 w 223349"/>
                  <a:gd name="connsiteY9" fmla="*/ 18173 h 273639"/>
                  <a:gd name="connsiteX10" fmla="*/ 178736 w 223349"/>
                  <a:gd name="connsiteY10" fmla="*/ 48128 h 273639"/>
                  <a:gd name="connsiteX11" fmla="*/ 175764 w 223349"/>
                  <a:gd name="connsiteY11" fmla="*/ 55875 h 273639"/>
                  <a:gd name="connsiteX12" fmla="*/ 173759 w 223349"/>
                  <a:gd name="connsiteY12" fmla="*/ 59456 h 273639"/>
                  <a:gd name="connsiteX13" fmla="*/ 173669 w 223349"/>
                  <a:gd name="connsiteY13" fmla="*/ 89073 h 273639"/>
                  <a:gd name="connsiteX14" fmla="*/ 192407 w 223349"/>
                  <a:gd name="connsiteY14" fmla="*/ 81078 h 273639"/>
                  <a:gd name="connsiteX15" fmla="*/ 221033 w 223349"/>
                  <a:gd name="connsiteY15" fmla="*/ 90424 h 273639"/>
                  <a:gd name="connsiteX16" fmla="*/ 211011 w 223349"/>
                  <a:gd name="connsiteY16" fmla="*/ 120649 h 273639"/>
                  <a:gd name="connsiteX17" fmla="*/ 196056 w 223349"/>
                  <a:gd name="connsiteY17" fmla="*/ 127811 h 273639"/>
                  <a:gd name="connsiteX18" fmla="*/ 190380 w 223349"/>
                  <a:gd name="connsiteY18" fmla="*/ 130739 h 273639"/>
                  <a:gd name="connsiteX19" fmla="*/ 193961 w 223349"/>
                  <a:gd name="connsiteY19" fmla="*/ 163036 h 273639"/>
                  <a:gd name="connsiteX20" fmla="*/ 204547 w 223349"/>
                  <a:gd name="connsiteY20" fmla="*/ 181099 h 273639"/>
                  <a:gd name="connsiteX21" fmla="*/ 194997 w 223349"/>
                  <a:gd name="connsiteY21" fmla="*/ 199409 h 273639"/>
                  <a:gd name="connsiteX22" fmla="*/ 198533 w 223349"/>
                  <a:gd name="connsiteY22" fmla="*/ 203756 h 273639"/>
                  <a:gd name="connsiteX23" fmla="*/ 191799 w 223349"/>
                  <a:gd name="connsiteY23" fmla="*/ 232021 h 273639"/>
                  <a:gd name="connsiteX24" fmla="*/ 175178 w 223349"/>
                  <a:gd name="connsiteY24" fmla="*/ 239341 h 273639"/>
                  <a:gd name="connsiteX25" fmla="*/ 169457 w 223349"/>
                  <a:gd name="connsiteY25" fmla="*/ 240332 h 273639"/>
                  <a:gd name="connsiteX26" fmla="*/ 156890 w 223349"/>
                  <a:gd name="connsiteY26" fmla="*/ 243913 h 273639"/>
                  <a:gd name="connsiteX27" fmla="*/ 117724 w 223349"/>
                  <a:gd name="connsiteY27" fmla="*/ 264746 h 273639"/>
                  <a:gd name="connsiteX28" fmla="*/ 32815 w 223349"/>
                  <a:gd name="connsiteY28" fmla="*/ 255737 h 273639"/>
                  <a:gd name="connsiteX29" fmla="*/ 181 w 223349"/>
                  <a:gd name="connsiteY29" fmla="*/ 184950 h 273639"/>
                  <a:gd name="connsiteX30" fmla="*/ 30586 w 223349"/>
                  <a:gd name="connsiteY30" fmla="*/ 121392 h 273639"/>
                  <a:gd name="connsiteX31" fmla="*/ 66171 w 223349"/>
                  <a:gd name="connsiteY31" fmla="*/ 71866 h 273639"/>
                  <a:gd name="connsiteX32" fmla="*/ 68896 w 223349"/>
                  <a:gd name="connsiteY32" fmla="*/ 66663 h 273639"/>
                  <a:gd name="connsiteX33" fmla="*/ 82477 w 223349"/>
                  <a:gd name="connsiteY33" fmla="*/ 62272 h 273639"/>
                  <a:gd name="connsiteX34" fmla="*/ 97161 w 223349"/>
                  <a:gd name="connsiteY34" fmla="*/ 71506 h 273639"/>
                  <a:gd name="connsiteX35" fmla="*/ 97206 w 223349"/>
                  <a:gd name="connsiteY35" fmla="*/ 127631 h 273639"/>
                  <a:gd name="connsiteX36" fmla="*/ 81711 w 223349"/>
                  <a:gd name="connsiteY36" fmla="*/ 144005 h 273639"/>
                  <a:gd name="connsiteX37" fmla="*/ 74842 w 223349"/>
                  <a:gd name="connsiteY37" fmla="*/ 164793 h 273639"/>
                  <a:gd name="connsiteX38" fmla="*/ 72590 w 223349"/>
                  <a:gd name="connsiteY38" fmla="*/ 169522 h 273639"/>
                  <a:gd name="connsiteX39" fmla="*/ 67072 w 223349"/>
                  <a:gd name="connsiteY39" fmla="*/ 167968 h 273639"/>
                  <a:gd name="connsiteX40" fmla="*/ 65382 w 223349"/>
                  <a:gd name="connsiteY40" fmla="*/ 164072 h 273639"/>
                  <a:gd name="connsiteX41" fmla="*/ 71373 w 223349"/>
                  <a:gd name="connsiteY41" fmla="*/ 141910 h 273639"/>
                  <a:gd name="connsiteX42" fmla="*/ 82567 w 223349"/>
                  <a:gd name="connsiteY42" fmla="*/ 130424 h 273639"/>
                  <a:gd name="connsiteX43" fmla="*/ 96531 w 223349"/>
                  <a:gd name="connsiteY43" fmla="*/ 103284 h 273639"/>
                  <a:gd name="connsiteX44" fmla="*/ 82544 w 223349"/>
                  <a:gd name="connsiteY44" fmla="*/ 72204 h 273639"/>
                  <a:gd name="connsiteX45" fmla="*/ 74909 w 223349"/>
                  <a:gd name="connsiteY45" fmla="*/ 74434 h 273639"/>
                  <a:gd name="connsiteX46" fmla="*/ 64662 w 223349"/>
                  <a:gd name="connsiteY46" fmla="*/ 94388 h 273639"/>
                  <a:gd name="connsiteX47" fmla="*/ 34077 w 223349"/>
                  <a:gd name="connsiteY47" fmla="*/ 130626 h 273639"/>
                  <a:gd name="connsiteX48" fmla="*/ 9122 w 223349"/>
                  <a:gd name="connsiteY48" fmla="*/ 184815 h 273639"/>
                  <a:gd name="connsiteX49" fmla="*/ 39617 w 223349"/>
                  <a:gd name="connsiteY49" fmla="*/ 249633 h 273639"/>
                  <a:gd name="connsiteX50" fmla="*/ 113670 w 223349"/>
                  <a:gd name="connsiteY50" fmla="*/ 256751 h 273639"/>
                  <a:gd name="connsiteX51" fmla="*/ 140201 w 223349"/>
                  <a:gd name="connsiteY51" fmla="*/ 242877 h 273639"/>
                  <a:gd name="connsiteX52" fmla="*/ 154165 w 223349"/>
                  <a:gd name="connsiteY52" fmla="*/ 235129 h 273639"/>
                  <a:gd name="connsiteX53" fmla="*/ 149142 w 223349"/>
                  <a:gd name="connsiteY53" fmla="*/ 219814 h 273639"/>
                  <a:gd name="connsiteX54" fmla="*/ 145359 w 223349"/>
                  <a:gd name="connsiteY54" fmla="*/ 220580 h 273639"/>
                  <a:gd name="connsiteX55" fmla="*/ 110517 w 223349"/>
                  <a:gd name="connsiteY55" fmla="*/ 211211 h 273639"/>
                  <a:gd name="connsiteX56" fmla="*/ 97206 w 223349"/>
                  <a:gd name="connsiteY56" fmla="*/ 179590 h 273639"/>
                  <a:gd name="connsiteX57" fmla="*/ 97206 w 223349"/>
                  <a:gd name="connsiteY57" fmla="*/ 127631 h 273639"/>
                  <a:gd name="connsiteX58" fmla="*/ 157160 w 223349"/>
                  <a:gd name="connsiteY58" fmla="*/ 170828 h 273639"/>
                  <a:gd name="connsiteX59" fmla="*/ 154750 w 223349"/>
                  <a:gd name="connsiteY59" fmla="*/ 168914 h 273639"/>
                  <a:gd name="connsiteX60" fmla="*/ 148669 w 223349"/>
                  <a:gd name="connsiteY60" fmla="*/ 148486 h 273639"/>
                  <a:gd name="connsiteX61" fmla="*/ 160336 w 223349"/>
                  <a:gd name="connsiteY61" fmla="*/ 134770 h 273639"/>
                  <a:gd name="connsiteX62" fmla="*/ 164705 w 223349"/>
                  <a:gd name="connsiteY62" fmla="*/ 127879 h 273639"/>
                  <a:gd name="connsiteX63" fmla="*/ 164683 w 223349"/>
                  <a:gd name="connsiteY63" fmla="*/ 115582 h 273639"/>
                  <a:gd name="connsiteX64" fmla="*/ 160989 w 223349"/>
                  <a:gd name="connsiteY64" fmla="*/ 109793 h 273639"/>
                  <a:gd name="connsiteX65" fmla="*/ 157003 w 223349"/>
                  <a:gd name="connsiteY65" fmla="*/ 108284 h 273639"/>
                  <a:gd name="connsiteX66" fmla="*/ 113692 w 223349"/>
                  <a:gd name="connsiteY66" fmla="*/ 108284 h 273639"/>
                  <a:gd name="connsiteX67" fmla="*/ 106711 w 223349"/>
                  <a:gd name="connsiteY67" fmla="*/ 111392 h 273639"/>
                  <a:gd name="connsiteX68" fmla="*/ 106733 w 223349"/>
                  <a:gd name="connsiteY68" fmla="*/ 113059 h 273639"/>
                  <a:gd name="connsiteX69" fmla="*/ 119526 w 223349"/>
                  <a:gd name="connsiteY69" fmla="*/ 117766 h 273639"/>
                  <a:gd name="connsiteX70" fmla="*/ 135426 w 223349"/>
                  <a:gd name="connsiteY70" fmla="*/ 119455 h 273639"/>
                  <a:gd name="connsiteX71" fmla="*/ 139255 w 223349"/>
                  <a:gd name="connsiteY71" fmla="*/ 124523 h 273639"/>
                  <a:gd name="connsiteX72" fmla="*/ 135156 w 223349"/>
                  <a:gd name="connsiteY72" fmla="*/ 128735 h 273639"/>
                  <a:gd name="connsiteX73" fmla="*/ 121890 w 223349"/>
                  <a:gd name="connsiteY73" fmla="*/ 127361 h 273639"/>
                  <a:gd name="connsiteX74" fmla="*/ 106125 w 223349"/>
                  <a:gd name="connsiteY74" fmla="*/ 123374 h 273639"/>
                  <a:gd name="connsiteX75" fmla="*/ 106125 w 223349"/>
                  <a:gd name="connsiteY75" fmla="*/ 140288 h 273639"/>
                  <a:gd name="connsiteX76" fmla="*/ 118602 w 223349"/>
                  <a:gd name="connsiteY76" fmla="*/ 156189 h 273639"/>
                  <a:gd name="connsiteX77" fmla="*/ 120719 w 223349"/>
                  <a:gd name="connsiteY77" fmla="*/ 156527 h 273639"/>
                  <a:gd name="connsiteX78" fmla="*/ 138512 w 223349"/>
                  <a:gd name="connsiteY78" fmla="*/ 158734 h 273639"/>
                  <a:gd name="connsiteX79" fmla="*/ 131868 w 223349"/>
                  <a:gd name="connsiteY79" fmla="*/ 166729 h 273639"/>
                  <a:gd name="connsiteX80" fmla="*/ 106283 w 223349"/>
                  <a:gd name="connsiteY80" fmla="*/ 162675 h 273639"/>
                  <a:gd name="connsiteX81" fmla="*/ 107544 w 223349"/>
                  <a:gd name="connsiteY81" fmla="*/ 189454 h 273639"/>
                  <a:gd name="connsiteX82" fmla="*/ 123152 w 223349"/>
                  <a:gd name="connsiteY82" fmla="*/ 209724 h 273639"/>
                  <a:gd name="connsiteX83" fmla="*/ 154728 w 223349"/>
                  <a:gd name="connsiteY83" fmla="*/ 204769 h 273639"/>
                  <a:gd name="connsiteX84" fmla="*/ 157160 w 223349"/>
                  <a:gd name="connsiteY84" fmla="*/ 170828 h 273639"/>
                  <a:gd name="connsiteX85" fmla="*/ 164322 w 223349"/>
                  <a:gd name="connsiteY85" fmla="*/ 100942 h 273639"/>
                  <a:gd name="connsiteX86" fmla="*/ 164322 w 223349"/>
                  <a:gd name="connsiteY86" fmla="*/ 62542 h 273639"/>
                  <a:gd name="connsiteX87" fmla="*/ 106553 w 223349"/>
                  <a:gd name="connsiteY87" fmla="*/ 62587 h 273639"/>
                  <a:gd name="connsiteX88" fmla="*/ 106125 w 223349"/>
                  <a:gd name="connsiteY88" fmla="*/ 67745 h 273639"/>
                  <a:gd name="connsiteX89" fmla="*/ 112116 w 223349"/>
                  <a:gd name="connsiteY89" fmla="*/ 76821 h 273639"/>
                  <a:gd name="connsiteX90" fmla="*/ 126508 w 223349"/>
                  <a:gd name="connsiteY90" fmla="*/ 80537 h 273639"/>
                  <a:gd name="connsiteX91" fmla="*/ 138399 w 223349"/>
                  <a:gd name="connsiteY91" fmla="*/ 81888 h 273639"/>
                  <a:gd name="connsiteX92" fmla="*/ 132161 w 223349"/>
                  <a:gd name="connsiteY92" fmla="*/ 90177 h 273639"/>
                  <a:gd name="connsiteX93" fmla="*/ 130562 w 223349"/>
                  <a:gd name="connsiteY93" fmla="*/ 89996 h 273639"/>
                  <a:gd name="connsiteX94" fmla="*/ 106440 w 223349"/>
                  <a:gd name="connsiteY94" fmla="*/ 85650 h 273639"/>
                  <a:gd name="connsiteX95" fmla="*/ 106440 w 223349"/>
                  <a:gd name="connsiteY95" fmla="*/ 100875 h 273639"/>
                  <a:gd name="connsiteX96" fmla="*/ 164322 w 223349"/>
                  <a:gd name="connsiteY96" fmla="*/ 100942 h 273639"/>
                  <a:gd name="connsiteX97" fmla="*/ 101440 w 223349"/>
                  <a:gd name="connsiteY97" fmla="*/ 28826 h 273639"/>
                  <a:gd name="connsiteX98" fmla="*/ 100900 w 223349"/>
                  <a:gd name="connsiteY98" fmla="*/ 30696 h 273639"/>
                  <a:gd name="connsiteX99" fmla="*/ 100832 w 223349"/>
                  <a:gd name="connsiteY99" fmla="*/ 42970 h 273639"/>
                  <a:gd name="connsiteX100" fmla="*/ 108535 w 223349"/>
                  <a:gd name="connsiteY100" fmla="*/ 53578 h 273639"/>
                  <a:gd name="connsiteX101" fmla="*/ 161732 w 223349"/>
                  <a:gd name="connsiteY101" fmla="*/ 53601 h 273639"/>
                  <a:gd name="connsiteX102" fmla="*/ 169930 w 223349"/>
                  <a:gd name="connsiteY102" fmla="*/ 42340 h 273639"/>
                  <a:gd name="connsiteX103" fmla="*/ 169322 w 223349"/>
                  <a:gd name="connsiteY103" fmla="*/ 28736 h 273639"/>
                  <a:gd name="connsiteX104" fmla="*/ 101440 w 223349"/>
                  <a:gd name="connsiteY104" fmla="*/ 28826 h 273639"/>
                  <a:gd name="connsiteX105" fmla="*/ 173669 w 223349"/>
                  <a:gd name="connsiteY105" fmla="*/ 127631 h 273639"/>
                  <a:gd name="connsiteX106" fmla="*/ 175155 w 223349"/>
                  <a:gd name="connsiteY106" fmla="*/ 127608 h 273639"/>
                  <a:gd name="connsiteX107" fmla="*/ 207430 w 223349"/>
                  <a:gd name="connsiteY107" fmla="*/ 112271 h 273639"/>
                  <a:gd name="connsiteX108" fmla="*/ 212565 w 223349"/>
                  <a:gd name="connsiteY108" fmla="*/ 107046 h 273639"/>
                  <a:gd name="connsiteX109" fmla="*/ 211056 w 223349"/>
                  <a:gd name="connsiteY109" fmla="*/ 91618 h 273639"/>
                  <a:gd name="connsiteX110" fmla="*/ 196619 w 223349"/>
                  <a:gd name="connsiteY110" fmla="*/ 88983 h 273639"/>
                  <a:gd name="connsiteX111" fmla="*/ 177047 w 223349"/>
                  <a:gd name="connsiteY111" fmla="*/ 97474 h 273639"/>
                  <a:gd name="connsiteX112" fmla="*/ 173804 w 223349"/>
                  <a:gd name="connsiteY112" fmla="*/ 100987 h 273639"/>
                  <a:gd name="connsiteX113" fmla="*/ 173669 w 223349"/>
                  <a:gd name="connsiteY113" fmla="*/ 127631 h 273639"/>
                  <a:gd name="connsiteX114" fmla="*/ 101080 w 223349"/>
                  <a:gd name="connsiteY114" fmla="*/ 17588 h 273639"/>
                  <a:gd name="connsiteX115" fmla="*/ 106958 w 223349"/>
                  <a:gd name="connsiteY115" fmla="*/ 20786 h 273639"/>
                  <a:gd name="connsiteX116" fmla="*/ 163602 w 223349"/>
                  <a:gd name="connsiteY116" fmla="*/ 20876 h 273639"/>
                  <a:gd name="connsiteX117" fmla="*/ 169345 w 223349"/>
                  <a:gd name="connsiteY117" fmla="*/ 17565 h 273639"/>
                  <a:gd name="connsiteX118" fmla="*/ 101080 w 223349"/>
                  <a:gd name="connsiteY118" fmla="*/ 17588 h 273639"/>
                  <a:gd name="connsiteX119" fmla="*/ 195673 w 223349"/>
                  <a:gd name="connsiteY119" fmla="*/ 181999 h 273639"/>
                  <a:gd name="connsiteX120" fmla="*/ 181349 w 223349"/>
                  <a:gd name="connsiteY120" fmla="*/ 170626 h 273639"/>
                  <a:gd name="connsiteX121" fmla="*/ 162318 w 223349"/>
                  <a:gd name="connsiteY121" fmla="*/ 178891 h 273639"/>
                  <a:gd name="connsiteX122" fmla="*/ 158151 w 223349"/>
                  <a:gd name="connsiteY122" fmla="*/ 193734 h 273639"/>
                  <a:gd name="connsiteX123" fmla="*/ 171867 w 223349"/>
                  <a:gd name="connsiteY123" fmla="*/ 199364 h 273639"/>
                  <a:gd name="connsiteX124" fmla="*/ 189412 w 223349"/>
                  <a:gd name="connsiteY124" fmla="*/ 191661 h 273639"/>
                  <a:gd name="connsiteX125" fmla="*/ 195673 w 223349"/>
                  <a:gd name="connsiteY125" fmla="*/ 181999 h 273639"/>
                  <a:gd name="connsiteX126" fmla="*/ 168827 w 223349"/>
                  <a:gd name="connsiteY126" fmla="*/ 165085 h 273639"/>
                  <a:gd name="connsiteX127" fmla="*/ 187453 w 223349"/>
                  <a:gd name="connsiteY127" fmla="*/ 155919 h 273639"/>
                  <a:gd name="connsiteX128" fmla="*/ 188083 w 223349"/>
                  <a:gd name="connsiteY128" fmla="*/ 141685 h 273639"/>
                  <a:gd name="connsiteX129" fmla="*/ 174818 w 223349"/>
                  <a:gd name="connsiteY129" fmla="*/ 138014 h 273639"/>
                  <a:gd name="connsiteX130" fmla="*/ 163174 w 223349"/>
                  <a:gd name="connsiteY130" fmla="*/ 143306 h 273639"/>
                  <a:gd name="connsiteX131" fmla="*/ 157138 w 223349"/>
                  <a:gd name="connsiteY131" fmla="*/ 155829 h 273639"/>
                  <a:gd name="connsiteX132" fmla="*/ 168827 w 223349"/>
                  <a:gd name="connsiteY132" fmla="*/ 165085 h 273639"/>
                  <a:gd name="connsiteX133" fmla="*/ 170020 w 223349"/>
                  <a:gd name="connsiteY133" fmla="*/ 231458 h 273639"/>
                  <a:gd name="connsiteX134" fmla="*/ 190741 w 223349"/>
                  <a:gd name="connsiteY134" fmla="*/ 221571 h 273639"/>
                  <a:gd name="connsiteX135" fmla="*/ 191754 w 223349"/>
                  <a:gd name="connsiteY135" fmla="*/ 209724 h 273639"/>
                  <a:gd name="connsiteX136" fmla="*/ 182227 w 223349"/>
                  <a:gd name="connsiteY136" fmla="*/ 205355 h 273639"/>
                  <a:gd name="connsiteX137" fmla="*/ 163241 w 223349"/>
                  <a:gd name="connsiteY137" fmla="*/ 213688 h 273639"/>
                  <a:gd name="connsiteX138" fmla="*/ 159615 w 223349"/>
                  <a:gd name="connsiteY138" fmla="*/ 224454 h 273639"/>
                  <a:gd name="connsiteX139" fmla="*/ 170020 w 223349"/>
                  <a:gd name="connsiteY139" fmla="*/ 231458 h 27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223349" h="273639">
                    <a:moveTo>
                      <a:pt x="97161" y="71506"/>
                    </a:moveTo>
                    <a:cubicBezTo>
                      <a:pt x="97161" y="67384"/>
                      <a:pt x="97341" y="63510"/>
                      <a:pt x="97071" y="59682"/>
                    </a:cubicBezTo>
                    <a:cubicBezTo>
                      <a:pt x="96981" y="58443"/>
                      <a:pt x="95877" y="57182"/>
                      <a:pt x="94977" y="56146"/>
                    </a:cubicBezTo>
                    <a:cubicBezTo>
                      <a:pt x="92769" y="53578"/>
                      <a:pt x="91823" y="50695"/>
                      <a:pt x="91846" y="47317"/>
                    </a:cubicBezTo>
                    <a:cubicBezTo>
                      <a:pt x="91936" y="37858"/>
                      <a:pt x="91981" y="28421"/>
                      <a:pt x="91846" y="18961"/>
                    </a:cubicBezTo>
                    <a:cubicBezTo>
                      <a:pt x="91756" y="13736"/>
                      <a:pt x="93918" y="9727"/>
                      <a:pt x="98445" y="7678"/>
                    </a:cubicBezTo>
                    <a:cubicBezTo>
                      <a:pt x="103580" y="5358"/>
                      <a:pt x="108985" y="3219"/>
                      <a:pt x="114503" y="2160"/>
                    </a:cubicBezTo>
                    <a:cubicBezTo>
                      <a:pt x="131710" y="-1151"/>
                      <a:pt x="148917" y="-903"/>
                      <a:pt x="165719" y="4637"/>
                    </a:cubicBezTo>
                    <a:cubicBezTo>
                      <a:pt x="168872" y="5674"/>
                      <a:pt x="171845" y="7475"/>
                      <a:pt x="174592" y="9390"/>
                    </a:cubicBezTo>
                    <a:cubicBezTo>
                      <a:pt x="177520" y="11417"/>
                      <a:pt x="178894" y="14525"/>
                      <a:pt x="178872" y="18173"/>
                    </a:cubicBezTo>
                    <a:cubicBezTo>
                      <a:pt x="178849" y="28151"/>
                      <a:pt x="179074" y="38150"/>
                      <a:pt x="178736" y="48128"/>
                    </a:cubicBezTo>
                    <a:cubicBezTo>
                      <a:pt x="178646" y="50740"/>
                      <a:pt x="176890" y="53330"/>
                      <a:pt x="175764" y="55875"/>
                    </a:cubicBezTo>
                    <a:cubicBezTo>
                      <a:pt x="175223" y="57137"/>
                      <a:pt x="173782" y="58240"/>
                      <a:pt x="173759" y="59456"/>
                    </a:cubicBezTo>
                    <a:cubicBezTo>
                      <a:pt x="173601" y="69051"/>
                      <a:pt x="173669" y="78645"/>
                      <a:pt x="173669" y="89073"/>
                    </a:cubicBezTo>
                    <a:cubicBezTo>
                      <a:pt x="180403" y="86235"/>
                      <a:pt x="186664" y="84141"/>
                      <a:pt x="192407" y="81078"/>
                    </a:cubicBezTo>
                    <a:cubicBezTo>
                      <a:pt x="204795" y="74479"/>
                      <a:pt x="216867" y="81843"/>
                      <a:pt x="221033" y="90424"/>
                    </a:cubicBezTo>
                    <a:cubicBezTo>
                      <a:pt x="226393" y="101438"/>
                      <a:pt x="222204" y="114613"/>
                      <a:pt x="211011" y="120649"/>
                    </a:cubicBezTo>
                    <a:cubicBezTo>
                      <a:pt x="206146" y="123262"/>
                      <a:pt x="201033" y="125424"/>
                      <a:pt x="196056" y="127811"/>
                    </a:cubicBezTo>
                    <a:cubicBezTo>
                      <a:pt x="194322" y="128644"/>
                      <a:pt x="192633" y="129568"/>
                      <a:pt x="190380" y="130739"/>
                    </a:cubicBezTo>
                    <a:cubicBezTo>
                      <a:pt x="200583" y="140581"/>
                      <a:pt x="202137" y="151122"/>
                      <a:pt x="193961" y="163036"/>
                    </a:cubicBezTo>
                    <a:cubicBezTo>
                      <a:pt x="200200" y="167428"/>
                      <a:pt x="204367" y="173193"/>
                      <a:pt x="204547" y="181099"/>
                    </a:cubicBezTo>
                    <a:cubicBezTo>
                      <a:pt x="204727" y="188824"/>
                      <a:pt x="200876" y="194589"/>
                      <a:pt x="194997" y="199409"/>
                    </a:cubicBezTo>
                    <a:cubicBezTo>
                      <a:pt x="196326" y="201031"/>
                      <a:pt x="197497" y="202315"/>
                      <a:pt x="198533" y="203756"/>
                    </a:cubicBezTo>
                    <a:cubicBezTo>
                      <a:pt x="205515" y="213485"/>
                      <a:pt x="202475" y="226616"/>
                      <a:pt x="191799" y="232021"/>
                    </a:cubicBezTo>
                    <a:cubicBezTo>
                      <a:pt x="186394" y="234769"/>
                      <a:pt x="180786" y="237066"/>
                      <a:pt x="175178" y="239341"/>
                    </a:cubicBezTo>
                    <a:cubicBezTo>
                      <a:pt x="173421" y="240062"/>
                      <a:pt x="171304" y="240580"/>
                      <a:pt x="169457" y="240332"/>
                    </a:cubicBezTo>
                    <a:cubicBezTo>
                      <a:pt x="164638" y="239656"/>
                      <a:pt x="160854" y="241796"/>
                      <a:pt x="156890" y="243913"/>
                    </a:cubicBezTo>
                    <a:cubicBezTo>
                      <a:pt x="143872" y="250940"/>
                      <a:pt x="131012" y="258259"/>
                      <a:pt x="117724" y="264746"/>
                    </a:cubicBezTo>
                    <a:cubicBezTo>
                      <a:pt x="87679" y="279408"/>
                      <a:pt x="58919" y="275624"/>
                      <a:pt x="32815" y="255737"/>
                    </a:cubicBezTo>
                    <a:cubicBezTo>
                      <a:pt x="9798" y="238192"/>
                      <a:pt x="-1599" y="214116"/>
                      <a:pt x="181" y="184950"/>
                    </a:cubicBezTo>
                    <a:cubicBezTo>
                      <a:pt x="1712" y="159905"/>
                      <a:pt x="12185" y="138442"/>
                      <a:pt x="30586" y="121392"/>
                    </a:cubicBezTo>
                    <a:cubicBezTo>
                      <a:pt x="45878" y="107226"/>
                      <a:pt x="58040" y="91055"/>
                      <a:pt x="66171" y="71866"/>
                    </a:cubicBezTo>
                    <a:cubicBezTo>
                      <a:pt x="66936" y="70064"/>
                      <a:pt x="67860" y="68330"/>
                      <a:pt x="68896" y="66663"/>
                    </a:cubicBezTo>
                    <a:cubicBezTo>
                      <a:pt x="72387" y="61033"/>
                      <a:pt x="76463" y="59366"/>
                      <a:pt x="82477" y="62272"/>
                    </a:cubicBezTo>
                    <a:cubicBezTo>
                      <a:pt x="87409" y="64591"/>
                      <a:pt x="91778" y="68060"/>
                      <a:pt x="97161" y="71506"/>
                    </a:cubicBezTo>
                    <a:close/>
                    <a:moveTo>
                      <a:pt x="97206" y="127631"/>
                    </a:moveTo>
                    <a:cubicBezTo>
                      <a:pt x="91711" y="133487"/>
                      <a:pt x="86891" y="138937"/>
                      <a:pt x="81711" y="144005"/>
                    </a:cubicBezTo>
                    <a:cubicBezTo>
                      <a:pt x="75743" y="149815"/>
                      <a:pt x="71441" y="155829"/>
                      <a:pt x="74842" y="164793"/>
                    </a:cubicBezTo>
                    <a:cubicBezTo>
                      <a:pt x="75292" y="165964"/>
                      <a:pt x="73873" y="168576"/>
                      <a:pt x="72590" y="169522"/>
                    </a:cubicBezTo>
                    <a:cubicBezTo>
                      <a:pt x="70653" y="170919"/>
                      <a:pt x="68400" y="170018"/>
                      <a:pt x="67072" y="167968"/>
                    </a:cubicBezTo>
                    <a:cubicBezTo>
                      <a:pt x="66306" y="166797"/>
                      <a:pt x="65765" y="165423"/>
                      <a:pt x="65382" y="164072"/>
                    </a:cubicBezTo>
                    <a:cubicBezTo>
                      <a:pt x="62927" y="155491"/>
                      <a:pt x="65765" y="148239"/>
                      <a:pt x="71373" y="141910"/>
                    </a:cubicBezTo>
                    <a:cubicBezTo>
                      <a:pt x="74909" y="137901"/>
                      <a:pt x="78851" y="134275"/>
                      <a:pt x="82567" y="130424"/>
                    </a:cubicBezTo>
                    <a:cubicBezTo>
                      <a:pt x="89932" y="122789"/>
                      <a:pt x="94661" y="113825"/>
                      <a:pt x="96531" y="103284"/>
                    </a:cubicBezTo>
                    <a:cubicBezTo>
                      <a:pt x="98738" y="90875"/>
                      <a:pt x="93377" y="78645"/>
                      <a:pt x="82544" y="72204"/>
                    </a:cubicBezTo>
                    <a:cubicBezTo>
                      <a:pt x="77905" y="69434"/>
                      <a:pt x="77387" y="69591"/>
                      <a:pt x="74909" y="74434"/>
                    </a:cubicBezTo>
                    <a:cubicBezTo>
                      <a:pt x="71508" y="81100"/>
                      <a:pt x="68355" y="87902"/>
                      <a:pt x="64662" y="94388"/>
                    </a:cubicBezTo>
                    <a:cubicBezTo>
                      <a:pt x="56711" y="108307"/>
                      <a:pt x="45405" y="119433"/>
                      <a:pt x="34077" y="130626"/>
                    </a:cubicBezTo>
                    <a:cubicBezTo>
                      <a:pt x="19099" y="145446"/>
                      <a:pt x="10496" y="163802"/>
                      <a:pt x="9122" y="184815"/>
                    </a:cubicBezTo>
                    <a:cubicBezTo>
                      <a:pt x="7343" y="211751"/>
                      <a:pt x="18063" y="233800"/>
                      <a:pt x="39617" y="249633"/>
                    </a:cubicBezTo>
                    <a:cubicBezTo>
                      <a:pt x="62522" y="266480"/>
                      <a:pt x="87589" y="269498"/>
                      <a:pt x="113670" y="256751"/>
                    </a:cubicBezTo>
                    <a:cubicBezTo>
                      <a:pt x="122634" y="252381"/>
                      <a:pt x="131395" y="247561"/>
                      <a:pt x="140201" y="242877"/>
                    </a:cubicBezTo>
                    <a:cubicBezTo>
                      <a:pt x="145043" y="240309"/>
                      <a:pt x="149795" y="237562"/>
                      <a:pt x="154165" y="235129"/>
                    </a:cubicBezTo>
                    <a:cubicBezTo>
                      <a:pt x="152408" y="229791"/>
                      <a:pt x="150831" y="224972"/>
                      <a:pt x="149142" y="219814"/>
                    </a:cubicBezTo>
                    <a:cubicBezTo>
                      <a:pt x="148061" y="220017"/>
                      <a:pt x="146687" y="220197"/>
                      <a:pt x="145359" y="220580"/>
                    </a:cubicBezTo>
                    <a:cubicBezTo>
                      <a:pt x="131890" y="224341"/>
                      <a:pt x="120314" y="220783"/>
                      <a:pt x="110517" y="211211"/>
                    </a:cubicBezTo>
                    <a:cubicBezTo>
                      <a:pt x="101711" y="202585"/>
                      <a:pt x="97161" y="192044"/>
                      <a:pt x="97206" y="179590"/>
                    </a:cubicBezTo>
                    <a:cubicBezTo>
                      <a:pt x="97251" y="162495"/>
                      <a:pt x="97206" y="145378"/>
                      <a:pt x="97206" y="127631"/>
                    </a:cubicBezTo>
                    <a:close/>
                    <a:moveTo>
                      <a:pt x="157160" y="170828"/>
                    </a:moveTo>
                    <a:cubicBezTo>
                      <a:pt x="156147" y="170018"/>
                      <a:pt x="155403" y="169522"/>
                      <a:pt x="154750" y="168914"/>
                    </a:cubicBezTo>
                    <a:cubicBezTo>
                      <a:pt x="148872" y="163261"/>
                      <a:pt x="146755" y="156437"/>
                      <a:pt x="148669" y="148486"/>
                    </a:cubicBezTo>
                    <a:cubicBezTo>
                      <a:pt x="150223" y="141978"/>
                      <a:pt x="154232" y="137338"/>
                      <a:pt x="160336" y="134770"/>
                    </a:cubicBezTo>
                    <a:cubicBezTo>
                      <a:pt x="163602" y="133397"/>
                      <a:pt x="164998" y="131527"/>
                      <a:pt x="164705" y="127879"/>
                    </a:cubicBezTo>
                    <a:cubicBezTo>
                      <a:pt x="164367" y="123802"/>
                      <a:pt x="164502" y="119681"/>
                      <a:pt x="164683" y="115582"/>
                    </a:cubicBezTo>
                    <a:cubicBezTo>
                      <a:pt x="164818" y="112654"/>
                      <a:pt x="163624" y="110829"/>
                      <a:pt x="160989" y="109793"/>
                    </a:cubicBezTo>
                    <a:cubicBezTo>
                      <a:pt x="159660" y="109275"/>
                      <a:pt x="158376" y="108622"/>
                      <a:pt x="157003" y="108284"/>
                    </a:cubicBezTo>
                    <a:cubicBezTo>
                      <a:pt x="142566" y="104501"/>
                      <a:pt x="128107" y="104456"/>
                      <a:pt x="113692" y="108284"/>
                    </a:cubicBezTo>
                    <a:cubicBezTo>
                      <a:pt x="111260" y="108938"/>
                      <a:pt x="109030" y="110334"/>
                      <a:pt x="106711" y="111392"/>
                    </a:cubicBezTo>
                    <a:cubicBezTo>
                      <a:pt x="106711" y="111955"/>
                      <a:pt x="106711" y="112496"/>
                      <a:pt x="106733" y="113059"/>
                    </a:cubicBezTo>
                    <a:cubicBezTo>
                      <a:pt x="110990" y="114681"/>
                      <a:pt x="115111" y="116820"/>
                      <a:pt x="119526" y="117766"/>
                    </a:cubicBezTo>
                    <a:cubicBezTo>
                      <a:pt x="124706" y="118892"/>
                      <a:pt x="130111" y="119140"/>
                      <a:pt x="135426" y="119455"/>
                    </a:cubicBezTo>
                    <a:cubicBezTo>
                      <a:pt x="138985" y="119681"/>
                      <a:pt x="139255" y="121753"/>
                      <a:pt x="139255" y="124523"/>
                    </a:cubicBezTo>
                    <a:cubicBezTo>
                      <a:pt x="139255" y="127406"/>
                      <a:pt x="138129" y="128982"/>
                      <a:pt x="135156" y="128735"/>
                    </a:cubicBezTo>
                    <a:cubicBezTo>
                      <a:pt x="130719" y="128374"/>
                      <a:pt x="126237" y="128171"/>
                      <a:pt x="121890" y="127361"/>
                    </a:cubicBezTo>
                    <a:cubicBezTo>
                      <a:pt x="116733" y="126392"/>
                      <a:pt x="111710" y="124816"/>
                      <a:pt x="106125" y="123374"/>
                    </a:cubicBezTo>
                    <a:cubicBezTo>
                      <a:pt x="106125" y="129298"/>
                      <a:pt x="106125" y="134793"/>
                      <a:pt x="106125" y="140288"/>
                    </a:cubicBezTo>
                    <a:cubicBezTo>
                      <a:pt x="106125" y="151865"/>
                      <a:pt x="107341" y="153419"/>
                      <a:pt x="118602" y="156189"/>
                    </a:cubicBezTo>
                    <a:cubicBezTo>
                      <a:pt x="119300" y="156369"/>
                      <a:pt x="119999" y="156437"/>
                      <a:pt x="120719" y="156527"/>
                    </a:cubicBezTo>
                    <a:cubicBezTo>
                      <a:pt x="126688" y="157270"/>
                      <a:pt x="132634" y="158013"/>
                      <a:pt x="138512" y="158734"/>
                    </a:cubicBezTo>
                    <a:cubicBezTo>
                      <a:pt x="140156" y="166752"/>
                      <a:pt x="139503" y="167698"/>
                      <a:pt x="131868" y="166729"/>
                    </a:cubicBezTo>
                    <a:cubicBezTo>
                      <a:pt x="123467" y="165648"/>
                      <a:pt x="115111" y="164094"/>
                      <a:pt x="106283" y="162675"/>
                    </a:cubicBezTo>
                    <a:cubicBezTo>
                      <a:pt x="106418" y="171166"/>
                      <a:pt x="104909" y="180423"/>
                      <a:pt x="107544" y="189454"/>
                    </a:cubicBezTo>
                    <a:cubicBezTo>
                      <a:pt x="110089" y="198148"/>
                      <a:pt x="115292" y="204972"/>
                      <a:pt x="123152" y="209724"/>
                    </a:cubicBezTo>
                    <a:cubicBezTo>
                      <a:pt x="134233" y="216436"/>
                      <a:pt x="150246" y="211751"/>
                      <a:pt x="154728" y="204769"/>
                    </a:cubicBezTo>
                    <a:cubicBezTo>
                      <a:pt x="144728" y="192945"/>
                      <a:pt x="145967" y="181189"/>
                      <a:pt x="157160" y="170828"/>
                    </a:cubicBezTo>
                    <a:close/>
                    <a:moveTo>
                      <a:pt x="164322" y="100942"/>
                    </a:moveTo>
                    <a:cubicBezTo>
                      <a:pt x="164322" y="87969"/>
                      <a:pt x="164322" y="75605"/>
                      <a:pt x="164322" y="62542"/>
                    </a:cubicBezTo>
                    <a:cubicBezTo>
                      <a:pt x="144976" y="67272"/>
                      <a:pt x="125967" y="67294"/>
                      <a:pt x="106553" y="62587"/>
                    </a:cubicBezTo>
                    <a:cubicBezTo>
                      <a:pt x="106373" y="64659"/>
                      <a:pt x="106148" y="66213"/>
                      <a:pt x="106125" y="67745"/>
                    </a:cubicBezTo>
                    <a:cubicBezTo>
                      <a:pt x="105990" y="73916"/>
                      <a:pt x="106215" y="74681"/>
                      <a:pt x="112116" y="76821"/>
                    </a:cubicBezTo>
                    <a:cubicBezTo>
                      <a:pt x="116755" y="78510"/>
                      <a:pt x="121643" y="79591"/>
                      <a:pt x="126508" y="80537"/>
                    </a:cubicBezTo>
                    <a:cubicBezTo>
                      <a:pt x="130471" y="81303"/>
                      <a:pt x="134525" y="81483"/>
                      <a:pt x="138399" y="81888"/>
                    </a:cubicBezTo>
                    <a:cubicBezTo>
                      <a:pt x="140111" y="89591"/>
                      <a:pt x="139188" y="90740"/>
                      <a:pt x="132161" y="90177"/>
                    </a:cubicBezTo>
                    <a:cubicBezTo>
                      <a:pt x="131620" y="90132"/>
                      <a:pt x="131102" y="90087"/>
                      <a:pt x="130562" y="89996"/>
                    </a:cubicBezTo>
                    <a:cubicBezTo>
                      <a:pt x="122566" y="88555"/>
                      <a:pt x="114571" y="87114"/>
                      <a:pt x="106440" y="85650"/>
                    </a:cubicBezTo>
                    <a:cubicBezTo>
                      <a:pt x="106440" y="90154"/>
                      <a:pt x="106440" y="95222"/>
                      <a:pt x="106440" y="100875"/>
                    </a:cubicBezTo>
                    <a:cubicBezTo>
                      <a:pt x="125854" y="95131"/>
                      <a:pt x="144953" y="95131"/>
                      <a:pt x="164322" y="100942"/>
                    </a:cubicBezTo>
                    <a:close/>
                    <a:moveTo>
                      <a:pt x="101440" y="28826"/>
                    </a:moveTo>
                    <a:cubicBezTo>
                      <a:pt x="101193" y="29682"/>
                      <a:pt x="100922" y="30177"/>
                      <a:pt x="100900" y="30696"/>
                    </a:cubicBezTo>
                    <a:cubicBezTo>
                      <a:pt x="100855" y="34795"/>
                      <a:pt x="100810" y="38871"/>
                      <a:pt x="100832" y="42970"/>
                    </a:cubicBezTo>
                    <a:cubicBezTo>
                      <a:pt x="100832" y="50267"/>
                      <a:pt x="101598" y="51664"/>
                      <a:pt x="108535" y="53578"/>
                    </a:cubicBezTo>
                    <a:cubicBezTo>
                      <a:pt x="126237" y="58443"/>
                      <a:pt x="144030" y="58646"/>
                      <a:pt x="161732" y="53601"/>
                    </a:cubicBezTo>
                    <a:cubicBezTo>
                      <a:pt x="169322" y="51438"/>
                      <a:pt x="170110" y="50222"/>
                      <a:pt x="169930" y="42340"/>
                    </a:cubicBezTo>
                    <a:cubicBezTo>
                      <a:pt x="169840" y="37858"/>
                      <a:pt x="170696" y="33263"/>
                      <a:pt x="169322" y="28736"/>
                    </a:cubicBezTo>
                    <a:cubicBezTo>
                      <a:pt x="146597" y="35921"/>
                      <a:pt x="124233" y="35898"/>
                      <a:pt x="101440" y="28826"/>
                    </a:cubicBezTo>
                    <a:close/>
                    <a:moveTo>
                      <a:pt x="173669" y="127631"/>
                    </a:moveTo>
                    <a:cubicBezTo>
                      <a:pt x="174480" y="127631"/>
                      <a:pt x="174885" y="127744"/>
                      <a:pt x="175155" y="127608"/>
                    </a:cubicBezTo>
                    <a:cubicBezTo>
                      <a:pt x="185944" y="122541"/>
                      <a:pt x="196777" y="117586"/>
                      <a:pt x="207430" y="112271"/>
                    </a:cubicBezTo>
                    <a:cubicBezTo>
                      <a:pt x="209502" y="111235"/>
                      <a:pt x="211304" y="109095"/>
                      <a:pt x="212565" y="107046"/>
                    </a:cubicBezTo>
                    <a:cubicBezTo>
                      <a:pt x="215470" y="102406"/>
                      <a:pt x="214614" y="95582"/>
                      <a:pt x="211056" y="91618"/>
                    </a:cubicBezTo>
                    <a:cubicBezTo>
                      <a:pt x="207047" y="87159"/>
                      <a:pt x="202723" y="86370"/>
                      <a:pt x="196619" y="88983"/>
                    </a:cubicBezTo>
                    <a:cubicBezTo>
                      <a:pt x="190088" y="91776"/>
                      <a:pt x="183511" y="94478"/>
                      <a:pt x="177047" y="97474"/>
                    </a:cubicBezTo>
                    <a:cubicBezTo>
                      <a:pt x="175673" y="98104"/>
                      <a:pt x="173827" y="99771"/>
                      <a:pt x="173804" y="100987"/>
                    </a:cubicBezTo>
                    <a:cubicBezTo>
                      <a:pt x="173534" y="109883"/>
                      <a:pt x="173669" y="118735"/>
                      <a:pt x="173669" y="127631"/>
                    </a:cubicBezTo>
                    <a:close/>
                    <a:moveTo>
                      <a:pt x="101080" y="17588"/>
                    </a:moveTo>
                    <a:cubicBezTo>
                      <a:pt x="103107" y="18714"/>
                      <a:pt x="104909" y="20133"/>
                      <a:pt x="106958" y="20786"/>
                    </a:cubicBezTo>
                    <a:cubicBezTo>
                      <a:pt x="125809" y="26844"/>
                      <a:pt x="144728" y="26642"/>
                      <a:pt x="163602" y="20876"/>
                    </a:cubicBezTo>
                    <a:cubicBezTo>
                      <a:pt x="165651" y="20245"/>
                      <a:pt x="167408" y="18714"/>
                      <a:pt x="169345" y="17565"/>
                    </a:cubicBezTo>
                    <a:cubicBezTo>
                      <a:pt x="161642" y="6732"/>
                      <a:pt x="110314" y="6304"/>
                      <a:pt x="101080" y="17588"/>
                    </a:cubicBezTo>
                    <a:close/>
                    <a:moveTo>
                      <a:pt x="195673" y="181999"/>
                    </a:moveTo>
                    <a:cubicBezTo>
                      <a:pt x="195470" y="173644"/>
                      <a:pt x="188421" y="168126"/>
                      <a:pt x="181349" y="170626"/>
                    </a:cubicBezTo>
                    <a:cubicBezTo>
                      <a:pt x="174840" y="172923"/>
                      <a:pt x="168466" y="175738"/>
                      <a:pt x="162318" y="178891"/>
                    </a:cubicBezTo>
                    <a:cubicBezTo>
                      <a:pt x="157160" y="181549"/>
                      <a:pt x="155606" y="188216"/>
                      <a:pt x="158151" y="193734"/>
                    </a:cubicBezTo>
                    <a:cubicBezTo>
                      <a:pt x="160696" y="199251"/>
                      <a:pt x="166034" y="201639"/>
                      <a:pt x="171867" y="199364"/>
                    </a:cubicBezTo>
                    <a:cubicBezTo>
                      <a:pt x="177813" y="197067"/>
                      <a:pt x="183669" y="194454"/>
                      <a:pt x="189412" y="191661"/>
                    </a:cubicBezTo>
                    <a:cubicBezTo>
                      <a:pt x="193624" y="189657"/>
                      <a:pt x="195380" y="185828"/>
                      <a:pt x="195673" y="181999"/>
                    </a:cubicBezTo>
                    <a:close/>
                    <a:moveTo>
                      <a:pt x="168827" y="165085"/>
                    </a:moveTo>
                    <a:cubicBezTo>
                      <a:pt x="174727" y="163306"/>
                      <a:pt x="181980" y="161234"/>
                      <a:pt x="187453" y="155919"/>
                    </a:cubicBezTo>
                    <a:cubicBezTo>
                      <a:pt x="191416" y="152068"/>
                      <a:pt x="191281" y="146167"/>
                      <a:pt x="188083" y="141685"/>
                    </a:cubicBezTo>
                    <a:cubicBezTo>
                      <a:pt x="185110" y="137518"/>
                      <a:pt x="179885" y="135964"/>
                      <a:pt x="174818" y="138014"/>
                    </a:cubicBezTo>
                    <a:cubicBezTo>
                      <a:pt x="170876" y="139613"/>
                      <a:pt x="166957" y="141347"/>
                      <a:pt x="163174" y="143306"/>
                    </a:cubicBezTo>
                    <a:cubicBezTo>
                      <a:pt x="158489" y="145761"/>
                      <a:pt x="156102" y="151054"/>
                      <a:pt x="157138" y="155829"/>
                    </a:cubicBezTo>
                    <a:cubicBezTo>
                      <a:pt x="158354" y="161324"/>
                      <a:pt x="162250" y="164770"/>
                      <a:pt x="168827" y="165085"/>
                    </a:cubicBezTo>
                    <a:close/>
                    <a:moveTo>
                      <a:pt x="170020" y="231458"/>
                    </a:moveTo>
                    <a:cubicBezTo>
                      <a:pt x="176439" y="229138"/>
                      <a:pt x="184322" y="226774"/>
                      <a:pt x="190741" y="221571"/>
                    </a:cubicBezTo>
                    <a:cubicBezTo>
                      <a:pt x="194007" y="218936"/>
                      <a:pt x="194029" y="213553"/>
                      <a:pt x="191754" y="209724"/>
                    </a:cubicBezTo>
                    <a:cubicBezTo>
                      <a:pt x="189840" y="206504"/>
                      <a:pt x="185651" y="204094"/>
                      <a:pt x="182227" y="205355"/>
                    </a:cubicBezTo>
                    <a:cubicBezTo>
                      <a:pt x="175741" y="207742"/>
                      <a:pt x="169322" y="210445"/>
                      <a:pt x="163241" y="213688"/>
                    </a:cubicBezTo>
                    <a:cubicBezTo>
                      <a:pt x="159457" y="215693"/>
                      <a:pt x="158331" y="220602"/>
                      <a:pt x="159615" y="224454"/>
                    </a:cubicBezTo>
                    <a:cubicBezTo>
                      <a:pt x="161147" y="229026"/>
                      <a:pt x="164187" y="231391"/>
                      <a:pt x="170020" y="23145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52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21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Metin kutusu 140"/>
          <p:cNvSpPr txBox="1"/>
          <p:nvPr/>
        </p:nvSpPr>
        <p:spPr>
          <a:xfrm>
            <a:off x="2926078" y="1975161"/>
            <a:ext cx="5548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 smtClean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</a:rPr>
              <a:t>Tedavi bu yöntem ile  uygulanırken maksimum </a:t>
            </a:r>
            <a:r>
              <a:rPr lang="tr-TR" sz="2400" dirty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</a:rPr>
              <a:t>seviyede </a:t>
            </a:r>
            <a:r>
              <a:rPr lang="tr-TR" sz="2400" dirty="0" smtClean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</a:rPr>
              <a:t>hasta </a:t>
            </a:r>
            <a:r>
              <a:rPr lang="tr-TR" sz="2400" dirty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</a:rPr>
              <a:t>ve çalışan </a:t>
            </a:r>
            <a:r>
              <a:rPr lang="tr-TR" sz="2400" dirty="0" smtClean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</a:rPr>
              <a:t>güvenliği sağlanmaktadır.</a:t>
            </a:r>
            <a:endParaRPr lang="tr-TR" sz="2400" dirty="0">
              <a:solidFill>
                <a:schemeClr val="tx1">
                  <a:lumMod val="50000"/>
                </a:schemeClr>
              </a:solidFill>
              <a:latin typeface="Barlow" panose="020B0604020202020204" charset="-94"/>
            </a:endParaRPr>
          </a:p>
        </p:txBody>
      </p:sp>
      <p:sp>
        <p:nvSpPr>
          <p:cNvPr id="142" name="Metin kutusu 141"/>
          <p:cNvSpPr txBox="1"/>
          <p:nvPr/>
        </p:nvSpPr>
        <p:spPr>
          <a:xfrm>
            <a:off x="3192609" y="463888"/>
            <a:ext cx="4445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accent2">
                    <a:lumMod val="50000"/>
                  </a:schemeClr>
                </a:solidFill>
                <a:latin typeface="Barlow" panose="020B0604020202020204" charset="-94"/>
              </a:rPr>
              <a:t>KAPALI DÖNGÜ İLAÇ UYGULAMASI</a:t>
            </a:r>
            <a:endParaRPr lang="tr-TR" sz="3600" b="1" dirty="0">
              <a:solidFill>
                <a:schemeClr val="accent2">
                  <a:lumMod val="50000"/>
                </a:schemeClr>
              </a:solidFill>
              <a:latin typeface="Barlow" panose="020B0604020202020204" charset="-94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288633" y="635844"/>
            <a:ext cx="2637446" cy="4324496"/>
            <a:chOff x="5764533" y="220133"/>
            <a:chExt cx="2736784" cy="4698723"/>
          </a:xfrm>
        </p:grpSpPr>
        <p:sp>
          <p:nvSpPr>
            <p:cNvPr id="143" name="Freeform 6"/>
            <p:cNvSpPr>
              <a:spLocks noEditPoints="1"/>
            </p:cNvSpPr>
            <p:nvPr/>
          </p:nvSpPr>
          <p:spPr bwMode="auto">
            <a:xfrm>
              <a:off x="5764533" y="220133"/>
              <a:ext cx="2597711" cy="4698723"/>
            </a:xfrm>
            <a:custGeom>
              <a:avLst/>
              <a:gdLst>
                <a:gd name="T0" fmla="*/ 1022 w 1022"/>
                <a:gd name="T1" fmla="*/ 890 h 2118"/>
                <a:gd name="T2" fmla="*/ 1022 w 1022"/>
                <a:gd name="T3" fmla="*/ 157 h 2118"/>
                <a:gd name="T4" fmla="*/ 1014 w 1022"/>
                <a:gd name="T5" fmla="*/ 101 h 2118"/>
                <a:gd name="T6" fmla="*/ 868 w 1022"/>
                <a:gd name="T7" fmla="*/ 1 h 2118"/>
                <a:gd name="T8" fmla="*/ 162 w 1022"/>
                <a:gd name="T9" fmla="*/ 0 h 2118"/>
                <a:gd name="T10" fmla="*/ 87 w 1022"/>
                <a:gd name="T11" fmla="*/ 16 h 2118"/>
                <a:gd name="T12" fmla="*/ 14 w 1022"/>
                <a:gd name="T13" fmla="*/ 91 h 2118"/>
                <a:gd name="T14" fmla="*/ 0 w 1022"/>
                <a:gd name="T15" fmla="*/ 166 h 2118"/>
                <a:gd name="T16" fmla="*/ 0 w 1022"/>
                <a:gd name="T17" fmla="*/ 1953 h 2118"/>
                <a:gd name="T18" fmla="*/ 1 w 1022"/>
                <a:gd name="T19" fmla="*/ 1967 h 2118"/>
                <a:gd name="T20" fmla="*/ 38 w 1022"/>
                <a:gd name="T21" fmla="*/ 2064 h 2118"/>
                <a:gd name="T22" fmla="*/ 137 w 1022"/>
                <a:gd name="T23" fmla="*/ 2115 h 2118"/>
                <a:gd name="T24" fmla="*/ 226 w 1022"/>
                <a:gd name="T25" fmla="*/ 2117 h 2118"/>
                <a:gd name="T26" fmla="*/ 872 w 1022"/>
                <a:gd name="T27" fmla="*/ 2117 h 2118"/>
                <a:gd name="T28" fmla="*/ 977 w 1022"/>
                <a:gd name="T29" fmla="*/ 2072 h 2118"/>
                <a:gd name="T30" fmla="*/ 1022 w 1022"/>
                <a:gd name="T31" fmla="*/ 1957 h 2118"/>
                <a:gd name="T32" fmla="*/ 1022 w 1022"/>
                <a:gd name="T33" fmla="*/ 890 h 2118"/>
                <a:gd name="T34" fmla="*/ 428 w 1022"/>
                <a:gd name="T35" fmla="*/ 127 h 2118"/>
                <a:gd name="T36" fmla="*/ 442 w 1022"/>
                <a:gd name="T37" fmla="*/ 116 h 2118"/>
                <a:gd name="T38" fmla="*/ 512 w 1022"/>
                <a:gd name="T39" fmla="*/ 117 h 2118"/>
                <a:gd name="T40" fmla="*/ 576 w 1022"/>
                <a:gd name="T41" fmla="*/ 116 h 2118"/>
                <a:gd name="T42" fmla="*/ 582 w 1022"/>
                <a:gd name="T43" fmla="*/ 117 h 2118"/>
                <a:gd name="T44" fmla="*/ 595 w 1022"/>
                <a:gd name="T45" fmla="*/ 128 h 2118"/>
                <a:gd name="T46" fmla="*/ 583 w 1022"/>
                <a:gd name="T47" fmla="*/ 140 h 2118"/>
                <a:gd name="T48" fmla="*/ 440 w 1022"/>
                <a:gd name="T49" fmla="*/ 140 h 2118"/>
                <a:gd name="T50" fmla="*/ 428 w 1022"/>
                <a:gd name="T51" fmla="*/ 127 h 2118"/>
                <a:gd name="T52" fmla="*/ 511 w 1022"/>
                <a:gd name="T53" fmla="*/ 2064 h 2118"/>
                <a:gd name="T54" fmla="*/ 430 w 1022"/>
                <a:gd name="T55" fmla="*/ 1983 h 2118"/>
                <a:gd name="T56" fmla="*/ 512 w 1022"/>
                <a:gd name="T57" fmla="*/ 1901 h 2118"/>
                <a:gd name="T58" fmla="*/ 593 w 1022"/>
                <a:gd name="T59" fmla="*/ 1983 h 2118"/>
                <a:gd name="T60" fmla="*/ 511 w 1022"/>
                <a:gd name="T61" fmla="*/ 2064 h 2118"/>
                <a:gd name="T62" fmla="*/ 946 w 1022"/>
                <a:gd name="T63" fmla="*/ 1848 h 2118"/>
                <a:gd name="T64" fmla="*/ 75 w 1022"/>
                <a:gd name="T65" fmla="*/ 1848 h 2118"/>
                <a:gd name="T66" fmla="*/ 62 w 1022"/>
                <a:gd name="T67" fmla="*/ 1835 h 2118"/>
                <a:gd name="T68" fmla="*/ 62 w 1022"/>
                <a:gd name="T69" fmla="*/ 270 h 2118"/>
                <a:gd name="T70" fmla="*/ 75 w 1022"/>
                <a:gd name="T71" fmla="*/ 256 h 2118"/>
                <a:gd name="T72" fmla="*/ 946 w 1022"/>
                <a:gd name="T73" fmla="*/ 256 h 2118"/>
                <a:gd name="T74" fmla="*/ 960 w 1022"/>
                <a:gd name="T75" fmla="*/ 271 h 2118"/>
                <a:gd name="T76" fmla="*/ 960 w 1022"/>
                <a:gd name="T77" fmla="*/ 1054 h 2118"/>
                <a:gd name="T78" fmla="*/ 960 w 1022"/>
                <a:gd name="T79" fmla="*/ 1834 h 2118"/>
                <a:gd name="T80" fmla="*/ 946 w 1022"/>
                <a:gd name="T81" fmla="*/ 1848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2" h="2118">
                  <a:moveTo>
                    <a:pt x="1022" y="890"/>
                  </a:moveTo>
                  <a:cubicBezTo>
                    <a:pt x="1022" y="645"/>
                    <a:pt x="1022" y="401"/>
                    <a:pt x="1022" y="157"/>
                  </a:cubicBezTo>
                  <a:cubicBezTo>
                    <a:pt x="1022" y="138"/>
                    <a:pt x="1020" y="119"/>
                    <a:pt x="1014" y="101"/>
                  </a:cubicBezTo>
                  <a:cubicBezTo>
                    <a:pt x="991" y="40"/>
                    <a:pt x="933" y="1"/>
                    <a:pt x="868" y="1"/>
                  </a:cubicBezTo>
                  <a:cubicBezTo>
                    <a:pt x="632" y="1"/>
                    <a:pt x="397" y="1"/>
                    <a:pt x="162" y="0"/>
                  </a:cubicBezTo>
                  <a:cubicBezTo>
                    <a:pt x="136" y="0"/>
                    <a:pt x="110" y="5"/>
                    <a:pt x="87" y="16"/>
                  </a:cubicBezTo>
                  <a:cubicBezTo>
                    <a:pt x="54" y="32"/>
                    <a:pt x="29" y="57"/>
                    <a:pt x="14" y="91"/>
                  </a:cubicBezTo>
                  <a:cubicBezTo>
                    <a:pt x="3" y="115"/>
                    <a:pt x="0" y="140"/>
                    <a:pt x="0" y="166"/>
                  </a:cubicBezTo>
                  <a:cubicBezTo>
                    <a:pt x="1" y="762"/>
                    <a:pt x="0" y="1357"/>
                    <a:pt x="0" y="1953"/>
                  </a:cubicBezTo>
                  <a:cubicBezTo>
                    <a:pt x="0" y="1958"/>
                    <a:pt x="1" y="1963"/>
                    <a:pt x="1" y="1967"/>
                  </a:cubicBezTo>
                  <a:cubicBezTo>
                    <a:pt x="2" y="2004"/>
                    <a:pt x="12" y="2037"/>
                    <a:pt x="38" y="2064"/>
                  </a:cubicBezTo>
                  <a:cubicBezTo>
                    <a:pt x="65" y="2093"/>
                    <a:pt x="97" y="2113"/>
                    <a:pt x="137" y="2115"/>
                  </a:cubicBezTo>
                  <a:cubicBezTo>
                    <a:pt x="166" y="2117"/>
                    <a:pt x="196" y="2117"/>
                    <a:pt x="226" y="2117"/>
                  </a:cubicBezTo>
                  <a:cubicBezTo>
                    <a:pt x="316" y="2117"/>
                    <a:pt x="756" y="2118"/>
                    <a:pt x="872" y="2117"/>
                  </a:cubicBezTo>
                  <a:cubicBezTo>
                    <a:pt x="912" y="2117"/>
                    <a:pt x="948" y="2101"/>
                    <a:pt x="977" y="2072"/>
                  </a:cubicBezTo>
                  <a:cubicBezTo>
                    <a:pt x="1009" y="2041"/>
                    <a:pt x="1022" y="2002"/>
                    <a:pt x="1022" y="1957"/>
                  </a:cubicBezTo>
                  <a:cubicBezTo>
                    <a:pt x="1022" y="1601"/>
                    <a:pt x="1022" y="1245"/>
                    <a:pt x="1022" y="890"/>
                  </a:cubicBezTo>
                  <a:close/>
                  <a:moveTo>
                    <a:pt x="428" y="127"/>
                  </a:moveTo>
                  <a:cubicBezTo>
                    <a:pt x="429" y="120"/>
                    <a:pt x="434" y="116"/>
                    <a:pt x="442" y="116"/>
                  </a:cubicBezTo>
                  <a:cubicBezTo>
                    <a:pt x="465" y="117"/>
                    <a:pt x="489" y="117"/>
                    <a:pt x="512" y="117"/>
                  </a:cubicBezTo>
                  <a:cubicBezTo>
                    <a:pt x="533" y="116"/>
                    <a:pt x="555" y="116"/>
                    <a:pt x="576" y="116"/>
                  </a:cubicBezTo>
                  <a:cubicBezTo>
                    <a:pt x="578" y="116"/>
                    <a:pt x="580" y="116"/>
                    <a:pt x="582" y="117"/>
                  </a:cubicBezTo>
                  <a:cubicBezTo>
                    <a:pt x="590" y="117"/>
                    <a:pt x="595" y="122"/>
                    <a:pt x="595" y="128"/>
                  </a:cubicBezTo>
                  <a:cubicBezTo>
                    <a:pt x="595" y="136"/>
                    <a:pt x="590" y="140"/>
                    <a:pt x="583" y="140"/>
                  </a:cubicBezTo>
                  <a:cubicBezTo>
                    <a:pt x="535" y="140"/>
                    <a:pt x="488" y="140"/>
                    <a:pt x="440" y="140"/>
                  </a:cubicBezTo>
                  <a:cubicBezTo>
                    <a:pt x="432" y="140"/>
                    <a:pt x="427" y="133"/>
                    <a:pt x="428" y="127"/>
                  </a:cubicBezTo>
                  <a:close/>
                  <a:moveTo>
                    <a:pt x="511" y="2064"/>
                  </a:moveTo>
                  <a:cubicBezTo>
                    <a:pt x="466" y="2064"/>
                    <a:pt x="430" y="2029"/>
                    <a:pt x="430" y="1983"/>
                  </a:cubicBezTo>
                  <a:cubicBezTo>
                    <a:pt x="430" y="1936"/>
                    <a:pt x="467" y="1902"/>
                    <a:pt x="512" y="1901"/>
                  </a:cubicBezTo>
                  <a:cubicBezTo>
                    <a:pt x="556" y="1902"/>
                    <a:pt x="593" y="1936"/>
                    <a:pt x="593" y="1983"/>
                  </a:cubicBezTo>
                  <a:cubicBezTo>
                    <a:pt x="592" y="2031"/>
                    <a:pt x="554" y="2065"/>
                    <a:pt x="511" y="2064"/>
                  </a:cubicBezTo>
                  <a:close/>
                  <a:moveTo>
                    <a:pt x="946" y="1848"/>
                  </a:moveTo>
                  <a:cubicBezTo>
                    <a:pt x="655" y="1848"/>
                    <a:pt x="365" y="1848"/>
                    <a:pt x="75" y="1848"/>
                  </a:cubicBezTo>
                  <a:cubicBezTo>
                    <a:pt x="60" y="1848"/>
                    <a:pt x="62" y="1850"/>
                    <a:pt x="62" y="1835"/>
                  </a:cubicBezTo>
                  <a:cubicBezTo>
                    <a:pt x="62" y="1313"/>
                    <a:pt x="62" y="791"/>
                    <a:pt x="62" y="270"/>
                  </a:cubicBezTo>
                  <a:cubicBezTo>
                    <a:pt x="62" y="256"/>
                    <a:pt x="62" y="256"/>
                    <a:pt x="75" y="256"/>
                  </a:cubicBezTo>
                  <a:cubicBezTo>
                    <a:pt x="365" y="256"/>
                    <a:pt x="656" y="256"/>
                    <a:pt x="946" y="256"/>
                  </a:cubicBezTo>
                  <a:cubicBezTo>
                    <a:pt x="960" y="256"/>
                    <a:pt x="960" y="256"/>
                    <a:pt x="960" y="271"/>
                  </a:cubicBezTo>
                  <a:cubicBezTo>
                    <a:pt x="960" y="532"/>
                    <a:pt x="960" y="793"/>
                    <a:pt x="960" y="1054"/>
                  </a:cubicBezTo>
                  <a:cubicBezTo>
                    <a:pt x="960" y="1314"/>
                    <a:pt x="960" y="1574"/>
                    <a:pt x="960" y="1834"/>
                  </a:cubicBezTo>
                  <a:cubicBezTo>
                    <a:pt x="960" y="1851"/>
                    <a:pt x="961" y="1848"/>
                    <a:pt x="946" y="184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aphicFrame>
          <p:nvGraphicFramePr>
            <p:cNvPr id="144" name="Diyagram 143"/>
            <p:cNvGraphicFramePr/>
            <p:nvPr>
              <p:extLst>
                <p:ext uri="{D42A27DB-BD31-4B8C-83A1-F6EECF244321}">
                  <p14:modId xmlns:p14="http://schemas.microsoft.com/office/powerpoint/2010/main" val="1524350676"/>
                </p:ext>
              </p:extLst>
            </p:nvPr>
          </p:nvGraphicFramePr>
          <p:xfrm>
            <a:off x="5812114" y="1585880"/>
            <a:ext cx="2511350" cy="264045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45" name="Metin kutusu 144"/>
            <p:cNvSpPr txBox="1"/>
            <p:nvPr/>
          </p:nvSpPr>
          <p:spPr>
            <a:xfrm>
              <a:off x="6217028" y="815284"/>
              <a:ext cx="2284289" cy="702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 err="1" smtClean="0">
                  <a:latin typeface="Barlow" panose="020B0604020202020204" charset="-94"/>
                </a:rPr>
                <a:t>Meh</a:t>
              </a:r>
              <a:r>
                <a:rPr lang="tr-TR" sz="1200" dirty="0" smtClean="0">
                  <a:latin typeface="Barlow" panose="020B0604020202020204" charset="-94"/>
                </a:rPr>
                <a:t>… </a:t>
              </a:r>
              <a:r>
                <a:rPr lang="tr-TR" sz="1200" dirty="0" err="1" smtClean="0">
                  <a:latin typeface="Barlow" panose="020B0604020202020204" charset="-94"/>
                </a:rPr>
                <a:t>Asl</a:t>
              </a:r>
              <a:r>
                <a:rPr lang="tr-TR" sz="1200" dirty="0" smtClean="0">
                  <a:latin typeface="Barlow" panose="020B0604020202020204" charset="-94"/>
                </a:rPr>
                <a:t>...</a:t>
              </a:r>
            </a:p>
            <a:p>
              <a:r>
                <a:rPr lang="tr-TR" sz="1200" dirty="0" smtClean="0">
                  <a:latin typeface="Barlow" panose="020B0604020202020204" charset="-94"/>
                </a:rPr>
                <a:t>32 Yaş        Erkek</a:t>
              </a:r>
            </a:p>
            <a:p>
              <a:r>
                <a:rPr lang="tr-TR" sz="1200" dirty="0" smtClean="0">
                  <a:latin typeface="Barlow" panose="020B0604020202020204" charset="-94"/>
                </a:rPr>
                <a:t>Dahiliye Servisi</a:t>
              </a:r>
            </a:p>
          </p:txBody>
        </p:sp>
        <p:sp>
          <p:nvSpPr>
            <p:cNvPr id="146" name="Yuvarlatılmış Dikdörtgen 145"/>
            <p:cNvSpPr/>
            <p:nvPr/>
          </p:nvSpPr>
          <p:spPr>
            <a:xfrm>
              <a:off x="6180175" y="853893"/>
              <a:ext cx="1821141" cy="663653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3" name="Resim 2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38540" y="3567915"/>
            <a:ext cx="1092210" cy="1094710"/>
          </a:xfrm>
          <a:prstGeom prst="rect">
            <a:avLst/>
          </a:prstGeom>
        </p:spPr>
      </p:pic>
      <p:sp>
        <p:nvSpPr>
          <p:cNvPr id="10" name="Beşgen 9"/>
          <p:cNvSpPr/>
          <p:nvPr/>
        </p:nvSpPr>
        <p:spPr>
          <a:xfrm>
            <a:off x="5174418" y="3846024"/>
            <a:ext cx="2210199" cy="538492"/>
          </a:xfrm>
          <a:prstGeom prst="homePlate">
            <a:avLst/>
          </a:prstGeom>
          <a:solidFill>
            <a:srgbClr val="F87318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Kapalı Döngü İlaç Uygulama Videomuz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2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Unvan 1"/>
          <p:cNvSpPr>
            <a:spLocks noGrp="1"/>
          </p:cNvSpPr>
          <p:nvPr>
            <p:ph type="title"/>
          </p:nvPr>
        </p:nvSpPr>
        <p:spPr>
          <a:xfrm>
            <a:off x="768450" y="99375"/>
            <a:ext cx="7265761" cy="503461"/>
          </a:xfrm>
        </p:spPr>
        <p:txBody>
          <a:bodyPr/>
          <a:lstStyle/>
          <a:p>
            <a:pPr algn="ctr"/>
            <a:r>
              <a:rPr lang="tr-TR" sz="3600" dirty="0">
                <a:latin typeface="Barlow" panose="020B0604020202020204" charset="-94"/>
              </a:rPr>
              <a:t>Kapalı Döngü Anne Sütü Uygulaması</a:t>
            </a:r>
          </a:p>
        </p:txBody>
      </p:sp>
      <p:grpSp>
        <p:nvGrpSpPr>
          <p:cNvPr id="2" name="Grup 1"/>
          <p:cNvGrpSpPr/>
          <p:nvPr/>
        </p:nvGrpSpPr>
        <p:grpSpPr>
          <a:xfrm>
            <a:off x="351351" y="738925"/>
            <a:ext cx="8568813" cy="3813559"/>
            <a:chOff x="352656" y="1174165"/>
            <a:chExt cx="8568813" cy="3813559"/>
          </a:xfrm>
        </p:grpSpPr>
        <p:sp>
          <p:nvSpPr>
            <p:cNvPr id="2058" name="Freeform: Shape 2057">
              <a:extLst>
                <a:ext uri="{FF2B5EF4-FFF2-40B4-BE49-F238E27FC236}">
                  <a16:creationId xmlns:a16="http://schemas.microsoft.com/office/drawing/2014/main" xmlns="" id="{2BB6D4E3-3F36-4A6C-92C6-5C8E590A32C8}"/>
                </a:ext>
              </a:extLst>
            </p:cNvPr>
            <p:cNvSpPr/>
            <p:nvPr/>
          </p:nvSpPr>
          <p:spPr>
            <a:xfrm>
              <a:off x="352656" y="1263767"/>
              <a:ext cx="4529573" cy="957582"/>
            </a:xfrm>
            <a:custGeom>
              <a:avLst/>
              <a:gdLst>
                <a:gd name="connsiteX0" fmla="*/ 4075394 w 4075925"/>
                <a:gd name="connsiteY0" fmla="*/ 0 h 822190"/>
                <a:gd name="connsiteX1" fmla="*/ 3941390 w 4075925"/>
                <a:gd name="connsiteY1" fmla="*/ 0 h 822190"/>
                <a:gd name="connsiteX2" fmla="*/ 3583851 w 4075925"/>
                <a:gd name="connsiteY2" fmla="*/ 0 h 822190"/>
                <a:gd name="connsiteX3" fmla="*/ 3068754 w 4075925"/>
                <a:gd name="connsiteY3" fmla="*/ 0 h 822190"/>
                <a:gd name="connsiteX4" fmla="*/ 2462191 w 4075925"/>
                <a:gd name="connsiteY4" fmla="*/ 0 h 822190"/>
                <a:gd name="connsiteX5" fmla="*/ 1830199 w 4075925"/>
                <a:gd name="connsiteY5" fmla="*/ 0 h 822190"/>
                <a:gd name="connsiteX6" fmla="*/ 1238871 w 4075925"/>
                <a:gd name="connsiteY6" fmla="*/ 0 h 822190"/>
                <a:gd name="connsiteX7" fmla="*/ 754242 w 4075925"/>
                <a:gd name="connsiteY7" fmla="*/ 0 h 822190"/>
                <a:gd name="connsiteX8" fmla="*/ 442347 w 4075925"/>
                <a:gd name="connsiteY8" fmla="*/ 0 h 822190"/>
                <a:gd name="connsiteX9" fmla="*/ 199 w 4075925"/>
                <a:gd name="connsiteY9" fmla="*/ 412441 h 822190"/>
                <a:gd name="connsiteX10" fmla="*/ 85980 w 4075925"/>
                <a:gd name="connsiteY10" fmla="*/ 684316 h 822190"/>
                <a:gd name="connsiteX11" fmla="*/ 395414 w 4075925"/>
                <a:gd name="connsiteY11" fmla="*/ 822187 h 822190"/>
                <a:gd name="connsiteX12" fmla="*/ 395414 w 4075925"/>
                <a:gd name="connsiteY12" fmla="*/ 759141 h 822190"/>
                <a:gd name="connsiteX13" fmla="*/ 53578 w 4075925"/>
                <a:gd name="connsiteY13" fmla="*/ 411094 h 822190"/>
                <a:gd name="connsiteX14" fmla="*/ 250921 w 4075925"/>
                <a:gd name="connsiteY14" fmla="*/ 100781 h 822190"/>
                <a:gd name="connsiteX15" fmla="*/ 448910 w 4075925"/>
                <a:gd name="connsiteY15" fmla="*/ 70606 h 822190"/>
                <a:gd name="connsiteX16" fmla="*/ 765902 w 4075925"/>
                <a:gd name="connsiteY16" fmla="*/ 70606 h 822190"/>
                <a:gd name="connsiteX17" fmla="*/ 1257386 w 4075925"/>
                <a:gd name="connsiteY17" fmla="*/ 70606 h 822190"/>
                <a:gd name="connsiteX18" fmla="*/ 1855570 w 4075925"/>
                <a:gd name="connsiteY18" fmla="*/ 70606 h 822190"/>
                <a:gd name="connsiteX19" fmla="*/ 2492660 w 4075925"/>
                <a:gd name="connsiteY19" fmla="*/ 70606 h 822190"/>
                <a:gd name="connsiteX20" fmla="*/ 3100921 w 4075925"/>
                <a:gd name="connsiteY20" fmla="*/ 70606 h 822190"/>
                <a:gd name="connsiteX21" fmla="*/ 3612562 w 4075925"/>
                <a:gd name="connsiteY21" fmla="*/ 70606 h 822190"/>
                <a:gd name="connsiteX22" fmla="*/ 3959847 w 4075925"/>
                <a:gd name="connsiteY22" fmla="*/ 70606 h 822190"/>
                <a:gd name="connsiteX23" fmla="*/ 4075922 w 4075925"/>
                <a:gd name="connsiteY23" fmla="*/ 70606 h 822190"/>
                <a:gd name="connsiteX24" fmla="*/ 4075394 w 407592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25" h="822190">
                  <a:moveTo>
                    <a:pt x="4075394" y="0"/>
                  </a:moveTo>
                  <a:cubicBezTo>
                    <a:pt x="4030746" y="0"/>
                    <a:pt x="3986097" y="0"/>
                    <a:pt x="3941390" y="0"/>
                  </a:cubicBezTo>
                  <a:cubicBezTo>
                    <a:pt x="3822210" y="0"/>
                    <a:pt x="3703031" y="0"/>
                    <a:pt x="3583851" y="0"/>
                  </a:cubicBezTo>
                  <a:cubicBezTo>
                    <a:pt x="3412171" y="0"/>
                    <a:pt x="3240433" y="0"/>
                    <a:pt x="3068754" y="0"/>
                  </a:cubicBezTo>
                  <a:cubicBezTo>
                    <a:pt x="2866546" y="0"/>
                    <a:pt x="2664398" y="0"/>
                    <a:pt x="2462191" y="0"/>
                  </a:cubicBezTo>
                  <a:cubicBezTo>
                    <a:pt x="2251547" y="0"/>
                    <a:pt x="2040902" y="0"/>
                    <a:pt x="1830199" y="0"/>
                  </a:cubicBezTo>
                  <a:cubicBezTo>
                    <a:pt x="1633089" y="0"/>
                    <a:pt x="1435980" y="0"/>
                    <a:pt x="1238871" y="0"/>
                  </a:cubicBezTo>
                  <a:cubicBezTo>
                    <a:pt x="1077328" y="0"/>
                    <a:pt x="915785" y="0"/>
                    <a:pt x="754242" y="0"/>
                  </a:cubicBezTo>
                  <a:cubicBezTo>
                    <a:pt x="650296" y="0"/>
                    <a:pt x="546351" y="0"/>
                    <a:pt x="442347" y="0"/>
                  </a:cubicBezTo>
                  <a:cubicBezTo>
                    <a:pt x="199476" y="0"/>
                    <a:pt x="5003" y="163008"/>
                    <a:pt x="199" y="412441"/>
                  </a:cubicBezTo>
                  <a:cubicBezTo>
                    <a:pt x="-622" y="454160"/>
                    <a:pt x="-2848" y="577090"/>
                    <a:pt x="85980" y="684316"/>
                  </a:cubicBezTo>
                  <a:cubicBezTo>
                    <a:pt x="202230" y="824590"/>
                    <a:pt x="395414" y="822187"/>
                    <a:pt x="395414" y="822187"/>
                  </a:cubicBezTo>
                  <a:lnTo>
                    <a:pt x="395414" y="759141"/>
                  </a:lnTo>
                  <a:cubicBezTo>
                    <a:pt x="395414" y="759141"/>
                    <a:pt x="53578" y="729785"/>
                    <a:pt x="53578" y="411094"/>
                  </a:cubicBezTo>
                  <a:cubicBezTo>
                    <a:pt x="53578" y="278379"/>
                    <a:pt x="128871" y="155215"/>
                    <a:pt x="250921" y="100781"/>
                  </a:cubicBezTo>
                  <a:cubicBezTo>
                    <a:pt x="314671" y="72363"/>
                    <a:pt x="380824" y="70606"/>
                    <a:pt x="448910" y="70606"/>
                  </a:cubicBezTo>
                  <a:cubicBezTo>
                    <a:pt x="554554" y="70606"/>
                    <a:pt x="660257" y="70606"/>
                    <a:pt x="765902" y="70606"/>
                  </a:cubicBezTo>
                  <a:cubicBezTo>
                    <a:pt x="929730" y="70606"/>
                    <a:pt x="1093558" y="70606"/>
                    <a:pt x="1257386" y="70606"/>
                  </a:cubicBezTo>
                  <a:cubicBezTo>
                    <a:pt x="1456781" y="70606"/>
                    <a:pt x="1656175" y="70606"/>
                    <a:pt x="1855570" y="70606"/>
                  </a:cubicBezTo>
                  <a:cubicBezTo>
                    <a:pt x="2067914" y="70606"/>
                    <a:pt x="2280316" y="70606"/>
                    <a:pt x="2492660" y="70606"/>
                  </a:cubicBezTo>
                  <a:cubicBezTo>
                    <a:pt x="2695394" y="70606"/>
                    <a:pt x="2898187" y="70606"/>
                    <a:pt x="3100921" y="70606"/>
                  </a:cubicBezTo>
                  <a:cubicBezTo>
                    <a:pt x="3271488" y="70606"/>
                    <a:pt x="3442054" y="70606"/>
                    <a:pt x="3612562" y="70606"/>
                  </a:cubicBezTo>
                  <a:cubicBezTo>
                    <a:pt x="3728343" y="70606"/>
                    <a:pt x="3844066" y="70606"/>
                    <a:pt x="3959847" y="70606"/>
                  </a:cubicBezTo>
                  <a:cubicBezTo>
                    <a:pt x="3998519" y="70606"/>
                    <a:pt x="4037250" y="70606"/>
                    <a:pt x="4075922" y="70606"/>
                  </a:cubicBezTo>
                  <a:cubicBezTo>
                    <a:pt x="4075980" y="70606"/>
                    <a:pt x="4075394" y="0"/>
                    <a:pt x="4075394" y="0"/>
                  </a:cubicBezTo>
                  <a:close/>
                </a:path>
              </a:pathLst>
            </a:custGeom>
            <a:solidFill>
              <a:schemeClr val="accent2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xmlns="" id="{ECAFBBBF-73B3-4EB3-A92F-EC9673EC3B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3569" y="1378893"/>
              <a:ext cx="693994" cy="727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4" name="Freeform: Shape 2063">
              <a:extLst>
                <a:ext uri="{FF2B5EF4-FFF2-40B4-BE49-F238E27FC236}">
                  <a16:creationId xmlns:a16="http://schemas.microsoft.com/office/drawing/2014/main" xmlns="" id="{F727323D-A572-4F6E-8599-55BBD1B4B98C}"/>
                </a:ext>
              </a:extLst>
            </p:cNvPr>
            <p:cNvSpPr/>
            <p:nvPr/>
          </p:nvSpPr>
          <p:spPr>
            <a:xfrm>
              <a:off x="352656" y="2585554"/>
              <a:ext cx="4529573" cy="957582"/>
            </a:xfrm>
            <a:custGeom>
              <a:avLst/>
              <a:gdLst>
                <a:gd name="connsiteX0" fmla="*/ 4075394 w 4075925"/>
                <a:gd name="connsiteY0" fmla="*/ 0 h 822190"/>
                <a:gd name="connsiteX1" fmla="*/ 3941390 w 4075925"/>
                <a:gd name="connsiteY1" fmla="*/ 0 h 822190"/>
                <a:gd name="connsiteX2" fmla="*/ 3583851 w 4075925"/>
                <a:gd name="connsiteY2" fmla="*/ 0 h 822190"/>
                <a:gd name="connsiteX3" fmla="*/ 3068754 w 4075925"/>
                <a:gd name="connsiteY3" fmla="*/ 0 h 822190"/>
                <a:gd name="connsiteX4" fmla="*/ 2462191 w 4075925"/>
                <a:gd name="connsiteY4" fmla="*/ 0 h 822190"/>
                <a:gd name="connsiteX5" fmla="*/ 1830199 w 4075925"/>
                <a:gd name="connsiteY5" fmla="*/ 0 h 822190"/>
                <a:gd name="connsiteX6" fmla="*/ 1238871 w 4075925"/>
                <a:gd name="connsiteY6" fmla="*/ 0 h 822190"/>
                <a:gd name="connsiteX7" fmla="*/ 754242 w 4075925"/>
                <a:gd name="connsiteY7" fmla="*/ 0 h 822190"/>
                <a:gd name="connsiteX8" fmla="*/ 442347 w 4075925"/>
                <a:gd name="connsiteY8" fmla="*/ 0 h 822190"/>
                <a:gd name="connsiteX9" fmla="*/ 199 w 4075925"/>
                <a:gd name="connsiteY9" fmla="*/ 412441 h 822190"/>
                <a:gd name="connsiteX10" fmla="*/ 85980 w 4075925"/>
                <a:gd name="connsiteY10" fmla="*/ 684317 h 822190"/>
                <a:gd name="connsiteX11" fmla="*/ 395414 w 4075925"/>
                <a:gd name="connsiteY11" fmla="*/ 822187 h 822190"/>
                <a:gd name="connsiteX12" fmla="*/ 395414 w 4075925"/>
                <a:gd name="connsiteY12" fmla="*/ 759141 h 822190"/>
                <a:gd name="connsiteX13" fmla="*/ 53578 w 4075925"/>
                <a:gd name="connsiteY13" fmla="*/ 411094 h 822190"/>
                <a:gd name="connsiteX14" fmla="*/ 250921 w 4075925"/>
                <a:gd name="connsiteY14" fmla="*/ 100781 h 822190"/>
                <a:gd name="connsiteX15" fmla="*/ 448910 w 4075925"/>
                <a:gd name="connsiteY15" fmla="*/ 70606 h 822190"/>
                <a:gd name="connsiteX16" fmla="*/ 765902 w 4075925"/>
                <a:gd name="connsiteY16" fmla="*/ 70606 h 822190"/>
                <a:gd name="connsiteX17" fmla="*/ 1257386 w 4075925"/>
                <a:gd name="connsiteY17" fmla="*/ 70606 h 822190"/>
                <a:gd name="connsiteX18" fmla="*/ 1855570 w 4075925"/>
                <a:gd name="connsiteY18" fmla="*/ 70606 h 822190"/>
                <a:gd name="connsiteX19" fmla="*/ 2492660 w 4075925"/>
                <a:gd name="connsiteY19" fmla="*/ 70606 h 822190"/>
                <a:gd name="connsiteX20" fmla="*/ 3100921 w 4075925"/>
                <a:gd name="connsiteY20" fmla="*/ 70606 h 822190"/>
                <a:gd name="connsiteX21" fmla="*/ 3612562 w 4075925"/>
                <a:gd name="connsiteY21" fmla="*/ 70606 h 822190"/>
                <a:gd name="connsiteX22" fmla="*/ 3959847 w 4075925"/>
                <a:gd name="connsiteY22" fmla="*/ 70606 h 822190"/>
                <a:gd name="connsiteX23" fmla="*/ 4075922 w 4075925"/>
                <a:gd name="connsiteY23" fmla="*/ 70606 h 822190"/>
                <a:gd name="connsiteX24" fmla="*/ 4075394 w 407592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25" h="822190">
                  <a:moveTo>
                    <a:pt x="4075394" y="0"/>
                  </a:moveTo>
                  <a:cubicBezTo>
                    <a:pt x="4030746" y="0"/>
                    <a:pt x="3986097" y="0"/>
                    <a:pt x="3941390" y="0"/>
                  </a:cubicBezTo>
                  <a:cubicBezTo>
                    <a:pt x="3822210" y="0"/>
                    <a:pt x="3703031" y="0"/>
                    <a:pt x="3583851" y="0"/>
                  </a:cubicBezTo>
                  <a:cubicBezTo>
                    <a:pt x="3412171" y="0"/>
                    <a:pt x="3240433" y="0"/>
                    <a:pt x="3068754" y="0"/>
                  </a:cubicBezTo>
                  <a:cubicBezTo>
                    <a:pt x="2866546" y="0"/>
                    <a:pt x="2664398" y="0"/>
                    <a:pt x="2462191" y="0"/>
                  </a:cubicBezTo>
                  <a:cubicBezTo>
                    <a:pt x="2251547" y="0"/>
                    <a:pt x="2040902" y="0"/>
                    <a:pt x="1830199" y="0"/>
                  </a:cubicBezTo>
                  <a:cubicBezTo>
                    <a:pt x="1633089" y="0"/>
                    <a:pt x="1435980" y="0"/>
                    <a:pt x="1238871" y="0"/>
                  </a:cubicBezTo>
                  <a:cubicBezTo>
                    <a:pt x="1077328" y="0"/>
                    <a:pt x="915785" y="0"/>
                    <a:pt x="754242" y="0"/>
                  </a:cubicBezTo>
                  <a:cubicBezTo>
                    <a:pt x="650296" y="0"/>
                    <a:pt x="546351" y="0"/>
                    <a:pt x="442347" y="0"/>
                  </a:cubicBezTo>
                  <a:cubicBezTo>
                    <a:pt x="199476" y="0"/>
                    <a:pt x="5003" y="163008"/>
                    <a:pt x="199" y="412441"/>
                  </a:cubicBezTo>
                  <a:cubicBezTo>
                    <a:pt x="-622" y="454160"/>
                    <a:pt x="-2848" y="577090"/>
                    <a:pt x="85980" y="684317"/>
                  </a:cubicBezTo>
                  <a:cubicBezTo>
                    <a:pt x="202230" y="824590"/>
                    <a:pt x="395414" y="822187"/>
                    <a:pt x="395414" y="822187"/>
                  </a:cubicBezTo>
                  <a:lnTo>
                    <a:pt x="395414" y="759141"/>
                  </a:lnTo>
                  <a:cubicBezTo>
                    <a:pt x="395414" y="759141"/>
                    <a:pt x="53578" y="729785"/>
                    <a:pt x="53578" y="411094"/>
                  </a:cubicBezTo>
                  <a:cubicBezTo>
                    <a:pt x="53578" y="278379"/>
                    <a:pt x="128871" y="155215"/>
                    <a:pt x="250921" y="100781"/>
                  </a:cubicBezTo>
                  <a:cubicBezTo>
                    <a:pt x="314671" y="72363"/>
                    <a:pt x="380824" y="70606"/>
                    <a:pt x="448910" y="70606"/>
                  </a:cubicBezTo>
                  <a:cubicBezTo>
                    <a:pt x="554554" y="70606"/>
                    <a:pt x="660257" y="70606"/>
                    <a:pt x="765902" y="70606"/>
                  </a:cubicBezTo>
                  <a:cubicBezTo>
                    <a:pt x="929730" y="70606"/>
                    <a:pt x="1093558" y="70606"/>
                    <a:pt x="1257386" y="70606"/>
                  </a:cubicBezTo>
                  <a:cubicBezTo>
                    <a:pt x="1456781" y="70606"/>
                    <a:pt x="1656175" y="70606"/>
                    <a:pt x="1855570" y="70606"/>
                  </a:cubicBezTo>
                  <a:cubicBezTo>
                    <a:pt x="2067914" y="70606"/>
                    <a:pt x="2280316" y="70606"/>
                    <a:pt x="2492660" y="70606"/>
                  </a:cubicBezTo>
                  <a:cubicBezTo>
                    <a:pt x="2695394" y="70606"/>
                    <a:pt x="2898187" y="70606"/>
                    <a:pt x="3100921" y="70606"/>
                  </a:cubicBezTo>
                  <a:cubicBezTo>
                    <a:pt x="3271488" y="70606"/>
                    <a:pt x="3442054" y="70606"/>
                    <a:pt x="3612562" y="70606"/>
                  </a:cubicBezTo>
                  <a:cubicBezTo>
                    <a:pt x="3728343" y="70606"/>
                    <a:pt x="3844066" y="70606"/>
                    <a:pt x="3959847" y="70606"/>
                  </a:cubicBezTo>
                  <a:cubicBezTo>
                    <a:pt x="3998519" y="70606"/>
                    <a:pt x="4037250" y="70606"/>
                    <a:pt x="4075922" y="70606"/>
                  </a:cubicBezTo>
                  <a:cubicBezTo>
                    <a:pt x="4075980" y="70606"/>
                    <a:pt x="4075394" y="0"/>
                    <a:pt x="407539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xmlns="" id="{DB829B22-029D-4AB7-9443-6147CC90BA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3569" y="2700683"/>
              <a:ext cx="693994" cy="72732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grpSp>
          <p:nvGrpSpPr>
            <p:cNvPr id="2080" name="Graphic 158">
              <a:extLst>
                <a:ext uri="{FF2B5EF4-FFF2-40B4-BE49-F238E27FC236}">
                  <a16:creationId xmlns:a16="http://schemas.microsoft.com/office/drawing/2014/main" xmlns="" id="{9FDD292F-7463-4D2A-9658-7BA69772E23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0186" y="2807642"/>
              <a:ext cx="440766" cy="513406"/>
              <a:chOff x="1320273" y="176224"/>
              <a:chExt cx="5855203" cy="6507646"/>
            </a:xfrm>
            <a:solidFill>
              <a:schemeClr val="bg1"/>
            </a:solidFill>
          </p:grpSpPr>
          <p:sp>
            <p:nvSpPr>
              <p:cNvPr id="2081" name="Freeform: Shape 2080">
                <a:extLst>
                  <a:ext uri="{FF2B5EF4-FFF2-40B4-BE49-F238E27FC236}">
                    <a16:creationId xmlns:a16="http://schemas.microsoft.com/office/drawing/2014/main" xmlns="" id="{D4CC77DC-8512-46F6-B126-3F3A667D6A0D}"/>
                  </a:ext>
                </a:extLst>
              </p:cNvPr>
              <p:cNvSpPr/>
              <p:nvPr/>
            </p:nvSpPr>
            <p:spPr>
              <a:xfrm>
                <a:off x="1320273" y="176224"/>
                <a:ext cx="5855203" cy="6507646"/>
              </a:xfrm>
              <a:custGeom>
                <a:avLst/>
                <a:gdLst>
                  <a:gd name="connsiteX0" fmla="*/ 39439 w 5855203"/>
                  <a:gd name="connsiteY0" fmla="*/ 3406139 h 6507646"/>
                  <a:gd name="connsiteX1" fmla="*/ 39390 w 5855203"/>
                  <a:gd name="connsiteY1" fmla="*/ 3409570 h 6507646"/>
                  <a:gd name="connsiteX2" fmla="*/ 40680 w 5855203"/>
                  <a:gd name="connsiteY2" fmla="*/ 3413039 h 6507646"/>
                  <a:gd name="connsiteX3" fmla="*/ 961037 w 5855203"/>
                  <a:gd name="connsiteY3" fmla="*/ 5096420 h 6507646"/>
                  <a:gd name="connsiteX4" fmla="*/ 488325 w 5855203"/>
                  <a:gd name="connsiteY4" fmla="*/ 5298474 h 6507646"/>
                  <a:gd name="connsiteX5" fmla="*/ 216879 w 5855203"/>
                  <a:gd name="connsiteY5" fmla="*/ 5618962 h 6507646"/>
                  <a:gd name="connsiteX6" fmla="*/ 216879 w 5855203"/>
                  <a:gd name="connsiteY6" fmla="*/ 6182393 h 6507646"/>
                  <a:gd name="connsiteX7" fmla="*/ 542178 w 5855203"/>
                  <a:gd name="connsiteY7" fmla="*/ 6507647 h 6507646"/>
                  <a:gd name="connsiteX8" fmla="*/ 5312913 w 5855203"/>
                  <a:gd name="connsiteY8" fmla="*/ 6507647 h 6507646"/>
                  <a:gd name="connsiteX9" fmla="*/ 5638205 w 5855203"/>
                  <a:gd name="connsiteY9" fmla="*/ 6182393 h 6507646"/>
                  <a:gd name="connsiteX10" fmla="*/ 5638205 w 5855203"/>
                  <a:gd name="connsiteY10" fmla="*/ 5618962 h 6507646"/>
                  <a:gd name="connsiteX11" fmla="*/ 5366813 w 5855203"/>
                  <a:gd name="connsiteY11" fmla="*/ 5298474 h 6507646"/>
                  <a:gd name="connsiteX12" fmla="*/ 4894104 w 5855203"/>
                  <a:gd name="connsiteY12" fmla="*/ 5096420 h 6507646"/>
                  <a:gd name="connsiteX13" fmla="*/ 5814453 w 5855203"/>
                  <a:gd name="connsiteY13" fmla="*/ 3413039 h 6507646"/>
                  <a:gd name="connsiteX14" fmla="*/ 5815749 w 5855203"/>
                  <a:gd name="connsiteY14" fmla="*/ 3409570 h 6507646"/>
                  <a:gd name="connsiteX15" fmla="*/ 5815698 w 5855203"/>
                  <a:gd name="connsiteY15" fmla="*/ 3406139 h 6507646"/>
                  <a:gd name="connsiteX16" fmla="*/ 4527911 w 5855203"/>
                  <a:gd name="connsiteY16" fmla="*/ 476074 h 6507646"/>
                  <a:gd name="connsiteX17" fmla="*/ 1327334 w 5855203"/>
                  <a:gd name="connsiteY17" fmla="*/ 476074 h 6507646"/>
                  <a:gd name="connsiteX18" fmla="*/ 39489 w 5855203"/>
                  <a:gd name="connsiteY18" fmla="*/ 3406139 h 6507646"/>
                  <a:gd name="connsiteX19" fmla="*/ 4726637 w 5855203"/>
                  <a:gd name="connsiteY19" fmla="*/ 5239161 h 6507646"/>
                  <a:gd name="connsiteX20" fmla="*/ 5330829 w 5855203"/>
                  <a:gd name="connsiteY20" fmla="*/ 5512395 h 6507646"/>
                  <a:gd name="connsiteX21" fmla="*/ 5330931 w 5855203"/>
                  <a:gd name="connsiteY21" fmla="*/ 5512395 h 6507646"/>
                  <a:gd name="connsiteX22" fmla="*/ 5421361 w 5855203"/>
                  <a:gd name="connsiteY22" fmla="*/ 5619013 h 6507646"/>
                  <a:gd name="connsiteX23" fmla="*/ 5421361 w 5855203"/>
                  <a:gd name="connsiteY23" fmla="*/ 5748654 h 6507646"/>
                  <a:gd name="connsiteX24" fmla="*/ 4337115 w 5855203"/>
                  <a:gd name="connsiteY24" fmla="*/ 5748654 h 6507646"/>
                  <a:gd name="connsiteX25" fmla="*/ 4228668 w 5855203"/>
                  <a:gd name="connsiteY25" fmla="*/ 5857102 h 6507646"/>
                  <a:gd name="connsiteX26" fmla="*/ 4337115 w 5855203"/>
                  <a:gd name="connsiteY26" fmla="*/ 5965549 h 6507646"/>
                  <a:gd name="connsiteX27" fmla="*/ 5421361 w 5855203"/>
                  <a:gd name="connsiteY27" fmla="*/ 5965549 h 6507646"/>
                  <a:gd name="connsiteX28" fmla="*/ 5421361 w 5855203"/>
                  <a:gd name="connsiteY28" fmla="*/ 6182393 h 6507646"/>
                  <a:gd name="connsiteX29" fmla="*/ 5312913 w 5855203"/>
                  <a:gd name="connsiteY29" fmla="*/ 6290803 h 6507646"/>
                  <a:gd name="connsiteX30" fmla="*/ 542178 w 5855203"/>
                  <a:gd name="connsiteY30" fmla="*/ 6290803 h 6507646"/>
                  <a:gd name="connsiteX31" fmla="*/ 433729 w 5855203"/>
                  <a:gd name="connsiteY31" fmla="*/ 6182393 h 6507646"/>
                  <a:gd name="connsiteX32" fmla="*/ 433729 w 5855203"/>
                  <a:gd name="connsiteY32" fmla="*/ 5965549 h 6507646"/>
                  <a:gd name="connsiteX33" fmla="*/ 1518028 w 5855203"/>
                  <a:gd name="connsiteY33" fmla="*/ 5965549 h 6507646"/>
                  <a:gd name="connsiteX34" fmla="*/ 1626425 w 5855203"/>
                  <a:gd name="connsiteY34" fmla="*/ 5857102 h 6507646"/>
                  <a:gd name="connsiteX35" fmla="*/ 1518028 w 5855203"/>
                  <a:gd name="connsiteY35" fmla="*/ 5748654 h 6507646"/>
                  <a:gd name="connsiteX36" fmla="*/ 433729 w 5855203"/>
                  <a:gd name="connsiteY36" fmla="*/ 5748654 h 6507646"/>
                  <a:gd name="connsiteX37" fmla="*/ 433729 w 5855203"/>
                  <a:gd name="connsiteY37" fmla="*/ 5618962 h 6507646"/>
                  <a:gd name="connsiteX38" fmla="*/ 524311 w 5855203"/>
                  <a:gd name="connsiteY38" fmla="*/ 5512345 h 6507646"/>
                  <a:gd name="connsiteX39" fmla="*/ 1128450 w 5855203"/>
                  <a:gd name="connsiteY39" fmla="*/ 5239110 h 6507646"/>
                  <a:gd name="connsiteX40" fmla="*/ 1165180 w 5855203"/>
                  <a:gd name="connsiteY40" fmla="*/ 5265323 h 6507646"/>
                  <a:gd name="connsiteX41" fmla="*/ 1299787 w 5855203"/>
                  <a:gd name="connsiteY41" fmla="*/ 5361458 h 6507646"/>
                  <a:gd name="connsiteX42" fmla="*/ 1367384 w 5855203"/>
                  <a:gd name="connsiteY42" fmla="*/ 5404787 h 6507646"/>
                  <a:gd name="connsiteX43" fmla="*/ 1512514 w 5855203"/>
                  <a:gd name="connsiteY43" fmla="*/ 5491201 h 6507646"/>
                  <a:gd name="connsiteX44" fmla="*/ 1553517 w 5855203"/>
                  <a:gd name="connsiteY44" fmla="*/ 5513539 h 6507646"/>
                  <a:gd name="connsiteX45" fmla="*/ 1731353 w 5855203"/>
                  <a:gd name="connsiteY45" fmla="*/ 5600449 h 6507646"/>
                  <a:gd name="connsiteX46" fmla="*/ 1762178 w 5855203"/>
                  <a:gd name="connsiteY46" fmla="*/ 5614439 h 6507646"/>
                  <a:gd name="connsiteX47" fmla="*/ 1966761 w 5855203"/>
                  <a:gd name="connsiteY47" fmla="*/ 5694247 h 6507646"/>
                  <a:gd name="connsiteX48" fmla="*/ 1986913 w 5855203"/>
                  <a:gd name="connsiteY48" fmla="*/ 5701108 h 6507646"/>
                  <a:gd name="connsiteX49" fmla="*/ 2433218 w 5855203"/>
                  <a:gd name="connsiteY49" fmla="*/ 5814460 h 6507646"/>
                  <a:gd name="connsiteX50" fmla="*/ 2449495 w 5855203"/>
                  <a:gd name="connsiteY50" fmla="*/ 5817344 h 6507646"/>
                  <a:gd name="connsiteX51" fmla="*/ 2669172 w 5855203"/>
                  <a:gd name="connsiteY51" fmla="*/ 5844993 h 6507646"/>
                  <a:gd name="connsiteX52" fmla="*/ 2705359 w 5855203"/>
                  <a:gd name="connsiteY52" fmla="*/ 5847725 h 6507646"/>
                  <a:gd name="connsiteX53" fmla="*/ 2927565 w 5855203"/>
                  <a:gd name="connsiteY53" fmla="*/ 5857102 h 6507646"/>
                  <a:gd name="connsiteX54" fmla="*/ 3149682 w 5855203"/>
                  <a:gd name="connsiteY54" fmla="*/ 5847814 h 6507646"/>
                  <a:gd name="connsiteX55" fmla="*/ 3185857 w 5855203"/>
                  <a:gd name="connsiteY55" fmla="*/ 5845044 h 6507646"/>
                  <a:gd name="connsiteX56" fmla="*/ 3405535 w 5855203"/>
                  <a:gd name="connsiteY56" fmla="*/ 5817446 h 6507646"/>
                  <a:gd name="connsiteX57" fmla="*/ 3421824 w 5855203"/>
                  <a:gd name="connsiteY57" fmla="*/ 5814511 h 6507646"/>
                  <a:gd name="connsiteX58" fmla="*/ 3868129 w 5855203"/>
                  <a:gd name="connsiteY58" fmla="*/ 5701197 h 6507646"/>
                  <a:gd name="connsiteX59" fmla="*/ 3888281 w 5855203"/>
                  <a:gd name="connsiteY59" fmla="*/ 5694348 h 6507646"/>
                  <a:gd name="connsiteX60" fmla="*/ 4092864 w 5855203"/>
                  <a:gd name="connsiteY60" fmla="*/ 5614490 h 6507646"/>
                  <a:gd name="connsiteX61" fmla="*/ 4123689 w 5855203"/>
                  <a:gd name="connsiteY61" fmla="*/ 5600538 h 6507646"/>
                  <a:gd name="connsiteX62" fmla="*/ 4301474 w 5855203"/>
                  <a:gd name="connsiteY62" fmla="*/ 5513640 h 6507646"/>
                  <a:gd name="connsiteX63" fmla="*/ 4342528 w 5855203"/>
                  <a:gd name="connsiteY63" fmla="*/ 5491303 h 6507646"/>
                  <a:gd name="connsiteX64" fmla="*/ 4487658 w 5855203"/>
                  <a:gd name="connsiteY64" fmla="*/ 5404888 h 6507646"/>
                  <a:gd name="connsiteX65" fmla="*/ 4555255 w 5855203"/>
                  <a:gd name="connsiteY65" fmla="*/ 5361509 h 6507646"/>
                  <a:gd name="connsiteX66" fmla="*/ 4689865 w 5855203"/>
                  <a:gd name="connsiteY66" fmla="*/ 5265412 h 6507646"/>
                  <a:gd name="connsiteX67" fmla="*/ 4726637 w 5855203"/>
                  <a:gd name="connsiteY67" fmla="*/ 5239161 h 6507646"/>
                  <a:gd name="connsiteX68" fmla="*/ 4623894 w 5855203"/>
                  <a:gd name="connsiteY68" fmla="*/ 5041669 h 6507646"/>
                  <a:gd name="connsiteX69" fmla="*/ 4516540 w 5855203"/>
                  <a:gd name="connsiteY69" fmla="*/ 5123662 h 6507646"/>
                  <a:gd name="connsiteX70" fmla="*/ 4451573 w 5855203"/>
                  <a:gd name="connsiteY70" fmla="*/ 5169976 h 6507646"/>
                  <a:gd name="connsiteX71" fmla="*/ 4304308 w 5855203"/>
                  <a:gd name="connsiteY71" fmla="*/ 5263239 h 6507646"/>
                  <a:gd name="connsiteX72" fmla="*/ 4252492 w 5855203"/>
                  <a:gd name="connsiteY72" fmla="*/ 5293061 h 6507646"/>
                  <a:gd name="connsiteX73" fmla="*/ 4080602 w 5855203"/>
                  <a:gd name="connsiteY73" fmla="*/ 5382106 h 6507646"/>
                  <a:gd name="connsiteX74" fmla="*/ 4051874 w 5855203"/>
                  <a:gd name="connsiteY74" fmla="*/ 5395105 h 6507646"/>
                  <a:gd name="connsiteX75" fmla="*/ 3629088 w 5855203"/>
                  <a:gd name="connsiteY75" fmla="*/ 5547681 h 6507646"/>
                  <a:gd name="connsiteX76" fmla="*/ 3627944 w 5855203"/>
                  <a:gd name="connsiteY76" fmla="*/ 5547985 h 6507646"/>
                  <a:gd name="connsiteX77" fmla="*/ 3409168 w 5855203"/>
                  <a:gd name="connsiteY77" fmla="*/ 5596523 h 6507646"/>
                  <a:gd name="connsiteX78" fmla="*/ 3388864 w 5855203"/>
                  <a:gd name="connsiteY78" fmla="*/ 5600144 h 6507646"/>
                  <a:gd name="connsiteX79" fmla="*/ 3174650 w 5855203"/>
                  <a:gd name="connsiteY79" fmla="*/ 5628492 h 6507646"/>
                  <a:gd name="connsiteX80" fmla="*/ 3147001 w 5855203"/>
                  <a:gd name="connsiteY80" fmla="*/ 5630677 h 6507646"/>
                  <a:gd name="connsiteX81" fmla="*/ 2927565 w 5855203"/>
                  <a:gd name="connsiteY81" fmla="*/ 5640245 h 6507646"/>
                  <a:gd name="connsiteX82" fmla="*/ 2708091 w 5855203"/>
                  <a:gd name="connsiteY82" fmla="*/ 5630626 h 6507646"/>
                  <a:gd name="connsiteX83" fmla="*/ 2680392 w 5855203"/>
                  <a:gd name="connsiteY83" fmla="*/ 5628441 h 6507646"/>
                  <a:gd name="connsiteX84" fmla="*/ 2466178 w 5855203"/>
                  <a:gd name="connsiteY84" fmla="*/ 5600094 h 6507646"/>
                  <a:gd name="connsiteX85" fmla="*/ 2445924 w 5855203"/>
                  <a:gd name="connsiteY85" fmla="*/ 5596472 h 6507646"/>
                  <a:gd name="connsiteX86" fmla="*/ 2227136 w 5855203"/>
                  <a:gd name="connsiteY86" fmla="*/ 5547935 h 6507646"/>
                  <a:gd name="connsiteX87" fmla="*/ 2225992 w 5855203"/>
                  <a:gd name="connsiteY87" fmla="*/ 5547579 h 6507646"/>
                  <a:gd name="connsiteX88" fmla="*/ 1803270 w 5855203"/>
                  <a:gd name="connsiteY88" fmla="*/ 5395066 h 6507646"/>
                  <a:gd name="connsiteX89" fmla="*/ 1774528 w 5855203"/>
                  <a:gd name="connsiteY89" fmla="*/ 5382055 h 6507646"/>
                  <a:gd name="connsiteX90" fmla="*/ 1602652 w 5855203"/>
                  <a:gd name="connsiteY90" fmla="*/ 5293061 h 6507646"/>
                  <a:gd name="connsiteX91" fmla="*/ 1550836 w 5855203"/>
                  <a:gd name="connsiteY91" fmla="*/ 5263189 h 6507646"/>
                  <a:gd name="connsiteX92" fmla="*/ 1403571 w 5855203"/>
                  <a:gd name="connsiteY92" fmla="*/ 5169925 h 6507646"/>
                  <a:gd name="connsiteX93" fmla="*/ 1338604 w 5855203"/>
                  <a:gd name="connsiteY93" fmla="*/ 5123662 h 6507646"/>
                  <a:gd name="connsiteX94" fmla="*/ 1231242 w 5855203"/>
                  <a:gd name="connsiteY94" fmla="*/ 5041618 h 6507646"/>
                  <a:gd name="connsiteX95" fmla="*/ 272767 w 5855203"/>
                  <a:gd name="connsiteY95" fmla="*/ 3478209 h 6507646"/>
                  <a:gd name="connsiteX96" fmla="*/ 1409581 w 5855203"/>
                  <a:gd name="connsiteY96" fmla="*/ 3325937 h 6507646"/>
                  <a:gd name="connsiteX97" fmla="*/ 1409581 w 5855203"/>
                  <a:gd name="connsiteY97" fmla="*/ 4447552 h 6507646"/>
                  <a:gd name="connsiteX98" fmla="*/ 1626425 w 5855203"/>
                  <a:gd name="connsiteY98" fmla="*/ 4664409 h 6507646"/>
                  <a:gd name="connsiteX99" fmla="*/ 1951729 w 5855203"/>
                  <a:gd name="connsiteY99" fmla="*/ 4664409 h 6507646"/>
                  <a:gd name="connsiteX100" fmla="*/ 1951729 w 5855203"/>
                  <a:gd name="connsiteY100" fmla="*/ 4772856 h 6507646"/>
                  <a:gd name="connsiteX101" fmla="*/ 2168573 w 5855203"/>
                  <a:gd name="connsiteY101" fmla="*/ 4989700 h 6507646"/>
                  <a:gd name="connsiteX102" fmla="*/ 4120259 w 5855203"/>
                  <a:gd name="connsiteY102" fmla="*/ 4989700 h 6507646"/>
                  <a:gd name="connsiteX103" fmla="*/ 4337115 w 5855203"/>
                  <a:gd name="connsiteY103" fmla="*/ 4772856 h 6507646"/>
                  <a:gd name="connsiteX104" fmla="*/ 4337115 w 5855203"/>
                  <a:gd name="connsiteY104" fmla="*/ 3316357 h 6507646"/>
                  <a:gd name="connsiteX105" fmla="*/ 5582323 w 5855203"/>
                  <a:gd name="connsiteY105" fmla="*/ 3478361 h 6507646"/>
                  <a:gd name="connsiteX106" fmla="*/ 4623894 w 5855203"/>
                  <a:gd name="connsiteY106" fmla="*/ 5041669 h 6507646"/>
                  <a:gd name="connsiteX107" fmla="*/ 3966996 w 5855203"/>
                  <a:gd name="connsiteY107" fmla="*/ 1845411 h 6507646"/>
                  <a:gd name="connsiteX108" fmla="*/ 3686519 w 5855203"/>
                  <a:gd name="connsiteY108" fmla="*/ 1845411 h 6507646"/>
                  <a:gd name="connsiteX109" fmla="*/ 3686519 w 5855203"/>
                  <a:gd name="connsiteY109" fmla="*/ 1564934 h 6507646"/>
                  <a:gd name="connsiteX110" fmla="*/ 3686519 w 5855203"/>
                  <a:gd name="connsiteY110" fmla="*/ 2062166 h 6507646"/>
                  <a:gd name="connsiteX111" fmla="*/ 4120259 w 5855203"/>
                  <a:gd name="connsiteY111" fmla="*/ 2062166 h 6507646"/>
                  <a:gd name="connsiteX112" fmla="*/ 4120259 w 5855203"/>
                  <a:gd name="connsiteY112" fmla="*/ 4772856 h 6507646"/>
                  <a:gd name="connsiteX113" fmla="*/ 2168573 w 5855203"/>
                  <a:gd name="connsiteY113" fmla="*/ 4772856 h 6507646"/>
                  <a:gd name="connsiteX114" fmla="*/ 2168573 w 5855203"/>
                  <a:gd name="connsiteY114" fmla="*/ 1411621 h 6507646"/>
                  <a:gd name="connsiteX115" fmla="*/ 3469663 w 5855203"/>
                  <a:gd name="connsiteY115" fmla="*/ 1411621 h 6507646"/>
                  <a:gd name="connsiteX116" fmla="*/ 3469663 w 5855203"/>
                  <a:gd name="connsiteY116" fmla="*/ 1845309 h 6507646"/>
                  <a:gd name="connsiteX117" fmla="*/ 3686519 w 5855203"/>
                  <a:gd name="connsiteY117" fmla="*/ 2062166 h 6507646"/>
                  <a:gd name="connsiteX118" fmla="*/ 1951729 w 5855203"/>
                  <a:gd name="connsiteY118" fmla="*/ 4447552 h 6507646"/>
                  <a:gd name="connsiteX119" fmla="*/ 1626425 w 5855203"/>
                  <a:gd name="connsiteY119" fmla="*/ 4447552 h 6507646"/>
                  <a:gd name="connsiteX120" fmla="*/ 1626425 w 5855203"/>
                  <a:gd name="connsiteY120" fmla="*/ 1845309 h 6507646"/>
                  <a:gd name="connsiteX121" fmla="*/ 1951729 w 5855203"/>
                  <a:gd name="connsiteY121" fmla="*/ 1845309 h 6507646"/>
                  <a:gd name="connsiteX122" fmla="*/ 2927565 w 5855203"/>
                  <a:gd name="connsiteY122" fmla="*/ 218922 h 6507646"/>
                  <a:gd name="connsiteX123" fmla="*/ 4960659 w 5855203"/>
                  <a:gd name="connsiteY123" fmla="*/ 1133669 h 6507646"/>
                  <a:gd name="connsiteX124" fmla="*/ 5616820 w 5855203"/>
                  <a:gd name="connsiteY124" fmla="*/ 3264287 h 6507646"/>
                  <a:gd name="connsiteX125" fmla="*/ 4337115 w 5855203"/>
                  <a:gd name="connsiteY125" fmla="*/ 3098560 h 6507646"/>
                  <a:gd name="connsiteX126" fmla="*/ 4337115 w 5855203"/>
                  <a:gd name="connsiteY126" fmla="*/ 1953769 h 6507646"/>
                  <a:gd name="connsiteX127" fmla="*/ 4335730 w 5855203"/>
                  <a:gd name="connsiteY127" fmla="*/ 1946921 h 6507646"/>
                  <a:gd name="connsiteX128" fmla="*/ 4330216 w 5855203"/>
                  <a:gd name="connsiteY128" fmla="*/ 1919069 h 6507646"/>
                  <a:gd name="connsiteX129" fmla="*/ 4326544 w 5855203"/>
                  <a:gd name="connsiteY129" fmla="*/ 1908802 h 6507646"/>
                  <a:gd name="connsiteX130" fmla="*/ 4305350 w 5855203"/>
                  <a:gd name="connsiteY130" fmla="*/ 1877075 h 6507646"/>
                  <a:gd name="connsiteX131" fmla="*/ 3654754 w 5855203"/>
                  <a:gd name="connsiteY131" fmla="*/ 1226534 h 6507646"/>
                  <a:gd name="connsiteX132" fmla="*/ 3622734 w 5855203"/>
                  <a:gd name="connsiteY132" fmla="*/ 1205142 h 6507646"/>
                  <a:gd name="connsiteX133" fmla="*/ 3613459 w 5855203"/>
                  <a:gd name="connsiteY133" fmla="*/ 1201815 h 6507646"/>
                  <a:gd name="connsiteX134" fmla="*/ 3584019 w 5855203"/>
                  <a:gd name="connsiteY134" fmla="*/ 1195959 h 6507646"/>
                  <a:gd name="connsiteX135" fmla="*/ 3578123 w 5855203"/>
                  <a:gd name="connsiteY135" fmla="*/ 1194768 h 6507646"/>
                  <a:gd name="connsiteX136" fmla="*/ 2168573 w 5855203"/>
                  <a:gd name="connsiteY136" fmla="*/ 1194768 h 6507646"/>
                  <a:gd name="connsiteX137" fmla="*/ 1951729 w 5855203"/>
                  <a:gd name="connsiteY137" fmla="*/ 1411621 h 6507646"/>
                  <a:gd name="connsiteX138" fmla="*/ 1951729 w 5855203"/>
                  <a:gd name="connsiteY138" fmla="*/ 1628465 h 6507646"/>
                  <a:gd name="connsiteX139" fmla="*/ 1626425 w 5855203"/>
                  <a:gd name="connsiteY139" fmla="*/ 1628465 h 6507646"/>
                  <a:gd name="connsiteX140" fmla="*/ 1409581 w 5855203"/>
                  <a:gd name="connsiteY140" fmla="*/ 1845309 h 6507646"/>
                  <a:gd name="connsiteX141" fmla="*/ 1409581 w 5855203"/>
                  <a:gd name="connsiteY141" fmla="*/ 3108039 h 6507646"/>
                  <a:gd name="connsiteX142" fmla="*/ 238271 w 5855203"/>
                  <a:gd name="connsiteY142" fmla="*/ 3264147 h 6507646"/>
                  <a:gd name="connsiteX143" fmla="*/ 894478 w 5855203"/>
                  <a:gd name="connsiteY143" fmla="*/ 1133620 h 6507646"/>
                  <a:gd name="connsiteX144" fmla="*/ 2927565 w 5855203"/>
                  <a:gd name="connsiteY144" fmla="*/ 218922 h 6507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5855203" h="6507646">
                    <a:moveTo>
                      <a:pt x="39439" y="3406139"/>
                    </a:moveTo>
                    <a:cubicBezTo>
                      <a:pt x="39638" y="3407283"/>
                      <a:pt x="39142" y="3408375"/>
                      <a:pt x="39390" y="3409570"/>
                    </a:cubicBezTo>
                    <a:cubicBezTo>
                      <a:pt x="39588" y="3410764"/>
                      <a:pt x="40482" y="3411755"/>
                      <a:pt x="40680" y="3413039"/>
                    </a:cubicBezTo>
                    <a:cubicBezTo>
                      <a:pt x="149527" y="4061652"/>
                      <a:pt x="473783" y="4654676"/>
                      <a:pt x="961037" y="5096420"/>
                    </a:cubicBezTo>
                    <a:cubicBezTo>
                      <a:pt x="823849" y="5203927"/>
                      <a:pt x="660853" y="5273608"/>
                      <a:pt x="488325" y="5298474"/>
                    </a:cubicBezTo>
                    <a:cubicBezTo>
                      <a:pt x="331533" y="5324331"/>
                      <a:pt x="216631" y="5460033"/>
                      <a:pt x="216879" y="5618962"/>
                    </a:cubicBezTo>
                    <a:lnTo>
                      <a:pt x="216879" y="6182393"/>
                    </a:lnTo>
                    <a:cubicBezTo>
                      <a:pt x="217078" y="6361919"/>
                      <a:pt x="362604" y="6507444"/>
                      <a:pt x="542178" y="6507647"/>
                    </a:cubicBezTo>
                    <a:lnTo>
                      <a:pt x="5312913" y="6507647"/>
                    </a:lnTo>
                    <a:cubicBezTo>
                      <a:pt x="5492490" y="6507444"/>
                      <a:pt x="5638014" y="6361919"/>
                      <a:pt x="5638205" y="6182393"/>
                    </a:cubicBezTo>
                    <a:lnTo>
                      <a:pt x="5638205" y="5618962"/>
                    </a:lnTo>
                    <a:cubicBezTo>
                      <a:pt x="5638510" y="5460084"/>
                      <a:pt x="5523608" y="5324382"/>
                      <a:pt x="5366813" y="5298474"/>
                    </a:cubicBezTo>
                    <a:cubicBezTo>
                      <a:pt x="5194288" y="5273608"/>
                      <a:pt x="5031293" y="5203927"/>
                      <a:pt x="4894104" y="5096420"/>
                    </a:cubicBezTo>
                    <a:cubicBezTo>
                      <a:pt x="5381400" y="4654676"/>
                      <a:pt x="5705611" y="4061652"/>
                      <a:pt x="5814453" y="3413039"/>
                    </a:cubicBezTo>
                    <a:cubicBezTo>
                      <a:pt x="5814757" y="3411755"/>
                      <a:pt x="5815545" y="3410853"/>
                      <a:pt x="5815749" y="3409570"/>
                    </a:cubicBezTo>
                    <a:cubicBezTo>
                      <a:pt x="5816003" y="3408274"/>
                      <a:pt x="5815545" y="3407283"/>
                      <a:pt x="5815698" y="3406139"/>
                    </a:cubicBezTo>
                    <a:cubicBezTo>
                      <a:pt x="6005592" y="2260446"/>
                      <a:pt x="5500330" y="1110887"/>
                      <a:pt x="4527911" y="476074"/>
                    </a:cubicBezTo>
                    <a:cubicBezTo>
                      <a:pt x="3555430" y="-158691"/>
                      <a:pt x="2299752" y="-158691"/>
                      <a:pt x="1327334" y="476074"/>
                    </a:cubicBezTo>
                    <a:cubicBezTo>
                      <a:pt x="354910" y="1110887"/>
                      <a:pt x="-150359" y="2260446"/>
                      <a:pt x="39489" y="3406139"/>
                    </a:cubicBezTo>
                    <a:close/>
                    <a:moveTo>
                      <a:pt x="4726637" y="5239161"/>
                    </a:moveTo>
                    <a:cubicBezTo>
                      <a:pt x="4898069" y="5385626"/>
                      <a:pt x="5107632" y="5480376"/>
                      <a:pt x="5330829" y="5512395"/>
                    </a:cubicBezTo>
                    <a:lnTo>
                      <a:pt x="5330931" y="5512395"/>
                    </a:lnTo>
                    <a:cubicBezTo>
                      <a:pt x="5383141" y="5520985"/>
                      <a:pt x="5421412" y="5566104"/>
                      <a:pt x="5421361" y="5619013"/>
                    </a:cubicBezTo>
                    <a:lnTo>
                      <a:pt x="5421361" y="5748654"/>
                    </a:lnTo>
                    <a:lnTo>
                      <a:pt x="4337115" y="5748654"/>
                    </a:lnTo>
                    <a:cubicBezTo>
                      <a:pt x="4277206" y="5748654"/>
                      <a:pt x="4228668" y="5797243"/>
                      <a:pt x="4228668" y="5857102"/>
                    </a:cubicBezTo>
                    <a:cubicBezTo>
                      <a:pt x="4228668" y="5916961"/>
                      <a:pt x="4277206" y="5965549"/>
                      <a:pt x="4337115" y="5965549"/>
                    </a:cubicBezTo>
                    <a:lnTo>
                      <a:pt x="5421361" y="5965549"/>
                    </a:lnTo>
                    <a:lnTo>
                      <a:pt x="5421361" y="6182393"/>
                    </a:lnTo>
                    <a:cubicBezTo>
                      <a:pt x="5421310" y="6242252"/>
                      <a:pt x="5372772" y="6290752"/>
                      <a:pt x="5312913" y="6290803"/>
                    </a:cubicBezTo>
                    <a:lnTo>
                      <a:pt x="542178" y="6290803"/>
                    </a:lnTo>
                    <a:cubicBezTo>
                      <a:pt x="482320" y="6290752"/>
                      <a:pt x="433828" y="6242252"/>
                      <a:pt x="433729" y="6182393"/>
                    </a:cubicBezTo>
                    <a:lnTo>
                      <a:pt x="433729" y="5965549"/>
                    </a:lnTo>
                    <a:lnTo>
                      <a:pt x="1518028" y="5965549"/>
                    </a:lnTo>
                    <a:cubicBezTo>
                      <a:pt x="1577887" y="5965549"/>
                      <a:pt x="1626425" y="5916961"/>
                      <a:pt x="1626425" y="5857102"/>
                    </a:cubicBezTo>
                    <a:cubicBezTo>
                      <a:pt x="1626425" y="5797243"/>
                      <a:pt x="1577887" y="5748654"/>
                      <a:pt x="1518028" y="5748654"/>
                    </a:cubicBezTo>
                    <a:lnTo>
                      <a:pt x="433729" y="5748654"/>
                    </a:lnTo>
                    <a:lnTo>
                      <a:pt x="433729" y="5618962"/>
                    </a:lnTo>
                    <a:cubicBezTo>
                      <a:pt x="433679" y="5566054"/>
                      <a:pt x="472046" y="5520883"/>
                      <a:pt x="524311" y="5512345"/>
                    </a:cubicBezTo>
                    <a:cubicBezTo>
                      <a:pt x="747513" y="5480337"/>
                      <a:pt x="957015" y="5385575"/>
                      <a:pt x="1128450" y="5239110"/>
                    </a:cubicBezTo>
                    <a:cubicBezTo>
                      <a:pt x="1140362" y="5248398"/>
                      <a:pt x="1153167" y="5256238"/>
                      <a:pt x="1165180" y="5265323"/>
                    </a:cubicBezTo>
                    <a:cubicBezTo>
                      <a:pt x="1209105" y="5298575"/>
                      <a:pt x="1253973" y="5330582"/>
                      <a:pt x="1299787" y="5361458"/>
                    </a:cubicBezTo>
                    <a:cubicBezTo>
                      <a:pt x="1322073" y="5376350"/>
                      <a:pt x="1344703" y="5390543"/>
                      <a:pt x="1367384" y="5404787"/>
                    </a:cubicBezTo>
                    <a:cubicBezTo>
                      <a:pt x="1414930" y="5434862"/>
                      <a:pt x="1463176" y="5463858"/>
                      <a:pt x="1512514" y="5491201"/>
                    </a:cubicBezTo>
                    <a:cubicBezTo>
                      <a:pt x="1526160" y="5498749"/>
                      <a:pt x="1539769" y="5506245"/>
                      <a:pt x="1553517" y="5513539"/>
                    </a:cubicBezTo>
                    <a:cubicBezTo>
                      <a:pt x="1611635" y="5544555"/>
                      <a:pt x="1671049" y="5573347"/>
                      <a:pt x="1731353" y="5600449"/>
                    </a:cubicBezTo>
                    <a:cubicBezTo>
                      <a:pt x="1741670" y="5605062"/>
                      <a:pt x="1751797" y="5609928"/>
                      <a:pt x="1762178" y="5614439"/>
                    </a:cubicBezTo>
                    <a:cubicBezTo>
                      <a:pt x="1829076" y="5643574"/>
                      <a:pt x="1897270" y="5670181"/>
                      <a:pt x="1966761" y="5694247"/>
                    </a:cubicBezTo>
                    <a:cubicBezTo>
                      <a:pt x="1973457" y="5696584"/>
                      <a:pt x="1980166" y="5698821"/>
                      <a:pt x="1986913" y="5701108"/>
                    </a:cubicBezTo>
                    <a:cubicBezTo>
                      <a:pt x="2132437" y="5750637"/>
                      <a:pt x="2281684" y="5788552"/>
                      <a:pt x="2433218" y="5814460"/>
                    </a:cubicBezTo>
                    <a:cubicBezTo>
                      <a:pt x="2438631" y="5815362"/>
                      <a:pt x="2444044" y="5816455"/>
                      <a:pt x="2449495" y="5817344"/>
                    </a:cubicBezTo>
                    <a:cubicBezTo>
                      <a:pt x="2521869" y="5829301"/>
                      <a:pt x="2595070" y="5838538"/>
                      <a:pt x="2669172" y="5844993"/>
                    </a:cubicBezTo>
                    <a:cubicBezTo>
                      <a:pt x="2681243" y="5846086"/>
                      <a:pt x="2693301" y="5846823"/>
                      <a:pt x="2705359" y="5847725"/>
                    </a:cubicBezTo>
                    <a:cubicBezTo>
                      <a:pt x="2778865" y="5853379"/>
                      <a:pt x="2852726" y="5857102"/>
                      <a:pt x="2927565" y="5857102"/>
                    </a:cubicBezTo>
                    <a:cubicBezTo>
                      <a:pt x="3002367" y="5857102"/>
                      <a:pt x="3076266" y="5853379"/>
                      <a:pt x="3149682" y="5847814"/>
                    </a:cubicBezTo>
                    <a:cubicBezTo>
                      <a:pt x="3161741" y="5846873"/>
                      <a:pt x="3173799" y="5846136"/>
                      <a:pt x="3185857" y="5845044"/>
                    </a:cubicBezTo>
                    <a:cubicBezTo>
                      <a:pt x="3259921" y="5838538"/>
                      <a:pt x="3333173" y="5829352"/>
                      <a:pt x="3405535" y="5817446"/>
                    </a:cubicBezTo>
                    <a:cubicBezTo>
                      <a:pt x="3410947" y="5816544"/>
                      <a:pt x="3416411" y="5815464"/>
                      <a:pt x="3421824" y="5814511"/>
                    </a:cubicBezTo>
                    <a:cubicBezTo>
                      <a:pt x="3573358" y="5788603"/>
                      <a:pt x="3722605" y="5750738"/>
                      <a:pt x="3868129" y="5701197"/>
                    </a:cubicBezTo>
                    <a:cubicBezTo>
                      <a:pt x="3874876" y="5698922"/>
                      <a:pt x="3881573" y="5696686"/>
                      <a:pt x="3888281" y="5694348"/>
                    </a:cubicBezTo>
                    <a:cubicBezTo>
                      <a:pt x="3957670" y="5670181"/>
                      <a:pt x="4025864" y="5643523"/>
                      <a:pt x="4092864" y="5614490"/>
                    </a:cubicBezTo>
                    <a:cubicBezTo>
                      <a:pt x="4103194" y="5610030"/>
                      <a:pt x="4113371" y="5605163"/>
                      <a:pt x="4123689" y="5600538"/>
                    </a:cubicBezTo>
                    <a:cubicBezTo>
                      <a:pt x="4183993" y="5573449"/>
                      <a:pt x="4243458" y="5544656"/>
                      <a:pt x="4301474" y="5513640"/>
                    </a:cubicBezTo>
                    <a:cubicBezTo>
                      <a:pt x="4315273" y="5506335"/>
                      <a:pt x="4328869" y="5498800"/>
                      <a:pt x="4342528" y="5491303"/>
                    </a:cubicBezTo>
                    <a:cubicBezTo>
                      <a:pt x="4391815" y="5463908"/>
                      <a:pt x="4440099" y="5434913"/>
                      <a:pt x="4487658" y="5404888"/>
                    </a:cubicBezTo>
                    <a:cubicBezTo>
                      <a:pt x="4510339" y="5390594"/>
                      <a:pt x="4532969" y="5376401"/>
                      <a:pt x="4555255" y="5361509"/>
                    </a:cubicBezTo>
                    <a:cubicBezTo>
                      <a:pt x="4601061" y="5330735"/>
                      <a:pt x="4645939" y="5298728"/>
                      <a:pt x="4689865" y="5265412"/>
                    </a:cubicBezTo>
                    <a:cubicBezTo>
                      <a:pt x="4701974" y="5256289"/>
                      <a:pt x="4714731" y="5248449"/>
                      <a:pt x="4726637" y="5239161"/>
                    </a:cubicBezTo>
                    <a:close/>
                    <a:moveTo>
                      <a:pt x="4623894" y="5041669"/>
                    </a:moveTo>
                    <a:cubicBezTo>
                      <a:pt x="4588711" y="5069915"/>
                      <a:pt x="4552917" y="5097258"/>
                      <a:pt x="4516540" y="5123662"/>
                    </a:cubicBezTo>
                    <a:cubicBezTo>
                      <a:pt x="4495053" y="5139303"/>
                      <a:pt x="4473554" y="5154932"/>
                      <a:pt x="4451573" y="5169976"/>
                    </a:cubicBezTo>
                    <a:cubicBezTo>
                      <a:pt x="4403429" y="5202682"/>
                      <a:pt x="4354332" y="5233748"/>
                      <a:pt x="4304308" y="5263239"/>
                    </a:cubicBezTo>
                    <a:cubicBezTo>
                      <a:pt x="4287180" y="5273405"/>
                      <a:pt x="4269861" y="5283290"/>
                      <a:pt x="4252492" y="5293061"/>
                    </a:cubicBezTo>
                    <a:cubicBezTo>
                      <a:pt x="4196102" y="5324636"/>
                      <a:pt x="4138975" y="5354711"/>
                      <a:pt x="4080602" y="5382106"/>
                    </a:cubicBezTo>
                    <a:cubicBezTo>
                      <a:pt x="4071124" y="5386578"/>
                      <a:pt x="4061403" y="5390797"/>
                      <a:pt x="4051874" y="5395105"/>
                    </a:cubicBezTo>
                    <a:cubicBezTo>
                      <a:pt x="3915371" y="5457555"/>
                      <a:pt x="3773976" y="5508571"/>
                      <a:pt x="3629088" y="5547681"/>
                    </a:cubicBezTo>
                    <a:lnTo>
                      <a:pt x="3627944" y="5547985"/>
                    </a:lnTo>
                    <a:cubicBezTo>
                      <a:pt x="3555836" y="5567286"/>
                      <a:pt x="3482775" y="5583220"/>
                      <a:pt x="3409168" y="5596523"/>
                    </a:cubicBezTo>
                    <a:cubicBezTo>
                      <a:pt x="3402409" y="5597768"/>
                      <a:pt x="3395662" y="5599001"/>
                      <a:pt x="3388864" y="5600144"/>
                    </a:cubicBezTo>
                    <a:cubicBezTo>
                      <a:pt x="3317989" y="5612457"/>
                      <a:pt x="3246618" y="5621885"/>
                      <a:pt x="3174650" y="5628492"/>
                    </a:cubicBezTo>
                    <a:cubicBezTo>
                      <a:pt x="3165464" y="5629331"/>
                      <a:pt x="3156226" y="5629826"/>
                      <a:pt x="3147001" y="5630677"/>
                    </a:cubicBezTo>
                    <a:cubicBezTo>
                      <a:pt x="3074182" y="5636522"/>
                      <a:pt x="3001033" y="5640245"/>
                      <a:pt x="2927565" y="5640245"/>
                    </a:cubicBezTo>
                    <a:cubicBezTo>
                      <a:pt x="2854060" y="5640245"/>
                      <a:pt x="2780898" y="5636522"/>
                      <a:pt x="2708091" y="5630626"/>
                    </a:cubicBezTo>
                    <a:cubicBezTo>
                      <a:pt x="2698854" y="5629826"/>
                      <a:pt x="2689629" y="5629331"/>
                      <a:pt x="2680392" y="5628441"/>
                    </a:cubicBezTo>
                    <a:cubicBezTo>
                      <a:pt x="2608525" y="5621834"/>
                      <a:pt x="2537104" y="5612406"/>
                      <a:pt x="2466178" y="5600094"/>
                    </a:cubicBezTo>
                    <a:cubicBezTo>
                      <a:pt x="2459431" y="5598950"/>
                      <a:pt x="2452671" y="5597717"/>
                      <a:pt x="2445924" y="5596472"/>
                    </a:cubicBezTo>
                    <a:cubicBezTo>
                      <a:pt x="2372317" y="5583169"/>
                      <a:pt x="2299256" y="5567185"/>
                      <a:pt x="2227136" y="5547935"/>
                    </a:cubicBezTo>
                    <a:lnTo>
                      <a:pt x="2225992" y="5547579"/>
                    </a:lnTo>
                    <a:cubicBezTo>
                      <a:pt x="2081116" y="5508520"/>
                      <a:pt x="1939760" y="5457504"/>
                      <a:pt x="1803270" y="5395066"/>
                    </a:cubicBezTo>
                    <a:cubicBezTo>
                      <a:pt x="1793740" y="5390746"/>
                      <a:pt x="1784007" y="5386528"/>
                      <a:pt x="1774528" y="5382055"/>
                    </a:cubicBezTo>
                    <a:cubicBezTo>
                      <a:pt x="1716156" y="5354661"/>
                      <a:pt x="1658978" y="5324585"/>
                      <a:pt x="1602652" y="5293061"/>
                    </a:cubicBezTo>
                    <a:cubicBezTo>
                      <a:pt x="1585282" y="5283290"/>
                      <a:pt x="1567951" y="5273354"/>
                      <a:pt x="1550836" y="5263189"/>
                    </a:cubicBezTo>
                    <a:cubicBezTo>
                      <a:pt x="1500799" y="5233748"/>
                      <a:pt x="1451715" y="5202631"/>
                      <a:pt x="1403571" y="5169925"/>
                    </a:cubicBezTo>
                    <a:cubicBezTo>
                      <a:pt x="1381576" y="5154932"/>
                      <a:pt x="1360090" y="5139252"/>
                      <a:pt x="1338604" y="5123662"/>
                    </a:cubicBezTo>
                    <a:cubicBezTo>
                      <a:pt x="1302125" y="5097258"/>
                      <a:pt x="1266332" y="5069915"/>
                      <a:pt x="1231242" y="5041618"/>
                    </a:cubicBezTo>
                    <a:cubicBezTo>
                      <a:pt x="740017" y="4647484"/>
                      <a:pt x="401119" y="4094764"/>
                      <a:pt x="272767" y="3478209"/>
                    </a:cubicBezTo>
                    <a:cubicBezTo>
                      <a:pt x="639758" y="3413839"/>
                      <a:pt x="1020944" y="3362659"/>
                      <a:pt x="1409581" y="3325937"/>
                    </a:cubicBezTo>
                    <a:lnTo>
                      <a:pt x="1409581" y="4447552"/>
                    </a:lnTo>
                    <a:cubicBezTo>
                      <a:pt x="1409721" y="4567270"/>
                      <a:pt x="1506707" y="4664256"/>
                      <a:pt x="1626425" y="4664409"/>
                    </a:cubicBezTo>
                    <a:lnTo>
                      <a:pt x="1951729" y="4664409"/>
                    </a:lnTo>
                    <a:lnTo>
                      <a:pt x="1951729" y="4772856"/>
                    </a:lnTo>
                    <a:cubicBezTo>
                      <a:pt x="1951869" y="4892523"/>
                      <a:pt x="2048855" y="4989560"/>
                      <a:pt x="2168573" y="4989700"/>
                    </a:cubicBezTo>
                    <a:lnTo>
                      <a:pt x="4120259" y="4989700"/>
                    </a:lnTo>
                    <a:cubicBezTo>
                      <a:pt x="4239926" y="4989560"/>
                      <a:pt x="4336963" y="4892523"/>
                      <a:pt x="4337115" y="4772856"/>
                    </a:cubicBezTo>
                    <a:lnTo>
                      <a:pt x="4337115" y="3316357"/>
                    </a:lnTo>
                    <a:cubicBezTo>
                      <a:pt x="4763916" y="3353586"/>
                      <a:pt x="5181480" y="3407981"/>
                      <a:pt x="5582323" y="3478361"/>
                    </a:cubicBezTo>
                    <a:cubicBezTo>
                      <a:pt x="5453914" y="4094904"/>
                      <a:pt x="5115065" y="4647573"/>
                      <a:pt x="4623894" y="5041669"/>
                    </a:cubicBezTo>
                    <a:close/>
                    <a:moveTo>
                      <a:pt x="3966996" y="1845411"/>
                    </a:moveTo>
                    <a:lnTo>
                      <a:pt x="3686519" y="1845411"/>
                    </a:lnTo>
                    <a:lnTo>
                      <a:pt x="3686519" y="1564934"/>
                    </a:lnTo>
                    <a:close/>
                    <a:moveTo>
                      <a:pt x="3686519" y="2062166"/>
                    </a:moveTo>
                    <a:lnTo>
                      <a:pt x="4120259" y="2062166"/>
                    </a:lnTo>
                    <a:lnTo>
                      <a:pt x="4120259" y="4772856"/>
                    </a:lnTo>
                    <a:lnTo>
                      <a:pt x="2168573" y="4772856"/>
                    </a:lnTo>
                    <a:lnTo>
                      <a:pt x="2168573" y="1411621"/>
                    </a:lnTo>
                    <a:lnTo>
                      <a:pt x="3469663" y="1411621"/>
                    </a:lnTo>
                    <a:lnTo>
                      <a:pt x="3469663" y="1845309"/>
                    </a:lnTo>
                    <a:cubicBezTo>
                      <a:pt x="3469815" y="1965027"/>
                      <a:pt x="3566852" y="2062064"/>
                      <a:pt x="3686519" y="2062166"/>
                    </a:cubicBezTo>
                    <a:close/>
                    <a:moveTo>
                      <a:pt x="1951729" y="4447552"/>
                    </a:moveTo>
                    <a:lnTo>
                      <a:pt x="1626425" y="4447552"/>
                    </a:lnTo>
                    <a:lnTo>
                      <a:pt x="1626425" y="1845309"/>
                    </a:lnTo>
                    <a:lnTo>
                      <a:pt x="1951729" y="1845309"/>
                    </a:lnTo>
                    <a:close/>
                    <a:moveTo>
                      <a:pt x="2927565" y="218922"/>
                    </a:moveTo>
                    <a:cubicBezTo>
                      <a:pt x="3705223" y="217482"/>
                      <a:pt x="4445906" y="550772"/>
                      <a:pt x="4960659" y="1133669"/>
                    </a:cubicBezTo>
                    <a:cubicBezTo>
                      <a:pt x="5475413" y="1716570"/>
                      <a:pt x="5714442" y="2492792"/>
                      <a:pt x="5616820" y="3264287"/>
                    </a:cubicBezTo>
                    <a:cubicBezTo>
                      <a:pt x="5204809" y="3192027"/>
                      <a:pt x="4775581" y="3136386"/>
                      <a:pt x="4337115" y="3098560"/>
                    </a:cubicBezTo>
                    <a:lnTo>
                      <a:pt x="4337115" y="1953769"/>
                    </a:lnTo>
                    <a:cubicBezTo>
                      <a:pt x="4337115" y="1951381"/>
                      <a:pt x="4335870" y="1949297"/>
                      <a:pt x="4335730" y="1946921"/>
                    </a:cubicBezTo>
                    <a:cubicBezTo>
                      <a:pt x="4335133" y="1937429"/>
                      <a:pt x="4333291" y="1928052"/>
                      <a:pt x="4330216" y="1919069"/>
                    </a:cubicBezTo>
                    <a:cubicBezTo>
                      <a:pt x="4329174" y="1915600"/>
                      <a:pt x="4327929" y="1912169"/>
                      <a:pt x="4326544" y="1908802"/>
                    </a:cubicBezTo>
                    <a:cubicBezTo>
                      <a:pt x="4321436" y="1897036"/>
                      <a:pt x="4314231" y="1886312"/>
                      <a:pt x="4305350" y="1877075"/>
                    </a:cubicBezTo>
                    <a:lnTo>
                      <a:pt x="3654754" y="1226534"/>
                    </a:lnTo>
                    <a:cubicBezTo>
                      <a:pt x="3645466" y="1217549"/>
                      <a:pt x="3634602" y="1210253"/>
                      <a:pt x="3622734" y="1205142"/>
                    </a:cubicBezTo>
                    <a:cubicBezTo>
                      <a:pt x="3619710" y="1203752"/>
                      <a:pt x="3616635" y="1202908"/>
                      <a:pt x="3613459" y="1201815"/>
                    </a:cubicBezTo>
                    <a:cubicBezTo>
                      <a:pt x="3603980" y="1198490"/>
                      <a:pt x="3594044" y="1196505"/>
                      <a:pt x="3584019" y="1195959"/>
                    </a:cubicBezTo>
                    <a:cubicBezTo>
                      <a:pt x="3581986" y="1195860"/>
                      <a:pt x="3580156" y="1194768"/>
                      <a:pt x="3578123" y="1194768"/>
                    </a:cubicBezTo>
                    <a:lnTo>
                      <a:pt x="2168573" y="1194768"/>
                    </a:lnTo>
                    <a:cubicBezTo>
                      <a:pt x="2048855" y="1194917"/>
                      <a:pt x="1951869" y="1291903"/>
                      <a:pt x="1951729" y="1411621"/>
                    </a:cubicBezTo>
                    <a:lnTo>
                      <a:pt x="1951729" y="1628465"/>
                    </a:lnTo>
                    <a:lnTo>
                      <a:pt x="1626425" y="1628465"/>
                    </a:lnTo>
                    <a:cubicBezTo>
                      <a:pt x="1506707" y="1628618"/>
                      <a:pt x="1409721" y="1725604"/>
                      <a:pt x="1409581" y="1845309"/>
                    </a:cubicBezTo>
                    <a:lnTo>
                      <a:pt x="1409581" y="3108039"/>
                    </a:lnTo>
                    <a:cubicBezTo>
                      <a:pt x="1009280" y="3145217"/>
                      <a:pt x="616431" y="3197783"/>
                      <a:pt x="238271" y="3264147"/>
                    </a:cubicBezTo>
                    <a:cubicBezTo>
                      <a:pt x="140693" y="2492690"/>
                      <a:pt x="379728" y="1716468"/>
                      <a:pt x="894478" y="1133620"/>
                    </a:cubicBezTo>
                    <a:cubicBezTo>
                      <a:pt x="1409225" y="550723"/>
                      <a:pt x="2149908" y="217482"/>
                      <a:pt x="2927565" y="218922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82" name="Freeform: Shape 2081">
                <a:extLst>
                  <a:ext uri="{FF2B5EF4-FFF2-40B4-BE49-F238E27FC236}">
                    <a16:creationId xmlns:a16="http://schemas.microsoft.com/office/drawing/2014/main" xmlns="" id="{769D2C3D-17C8-49AE-831A-3C7BDBDC9A54}"/>
                  </a:ext>
                </a:extLst>
              </p:cNvPr>
              <p:cNvSpPr/>
              <p:nvPr/>
            </p:nvSpPr>
            <p:spPr>
              <a:xfrm>
                <a:off x="3488999" y="611994"/>
                <a:ext cx="867248" cy="306637"/>
              </a:xfrm>
              <a:custGeom>
                <a:avLst/>
                <a:gdLst>
                  <a:gd name="connsiteX0" fmla="*/ 108244 w 867248"/>
                  <a:gd name="connsiteY0" fmla="*/ 306637 h 306637"/>
                  <a:gd name="connsiteX1" fmla="*/ 137773 w 867248"/>
                  <a:gd name="connsiteY1" fmla="*/ 302517 h 306637"/>
                  <a:gd name="connsiteX2" fmla="*/ 758840 w 867248"/>
                  <a:gd name="connsiteY2" fmla="*/ 216850 h 306637"/>
                  <a:gd name="connsiteX3" fmla="*/ 867249 w 867248"/>
                  <a:gd name="connsiteY3" fmla="*/ 108449 h 306637"/>
                  <a:gd name="connsiteX4" fmla="*/ 758840 w 867248"/>
                  <a:gd name="connsiteY4" fmla="*/ 1 h 306637"/>
                  <a:gd name="connsiteX5" fmla="*/ 78765 w 867248"/>
                  <a:gd name="connsiteY5" fmla="*/ 93956 h 306637"/>
                  <a:gd name="connsiteX6" fmla="*/ 1042 w 867248"/>
                  <a:gd name="connsiteY6" fmla="*/ 213127 h 306637"/>
                  <a:gd name="connsiteX7" fmla="*/ 108244 w 867248"/>
                  <a:gd name="connsiteY7" fmla="*/ 306637 h 306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7248" h="306637">
                    <a:moveTo>
                      <a:pt x="108244" y="306637"/>
                    </a:moveTo>
                    <a:cubicBezTo>
                      <a:pt x="118218" y="306686"/>
                      <a:pt x="128193" y="305296"/>
                      <a:pt x="137773" y="302517"/>
                    </a:cubicBezTo>
                    <a:cubicBezTo>
                      <a:pt x="339840" y="245538"/>
                      <a:pt x="548844" y="216751"/>
                      <a:pt x="758840" y="216850"/>
                    </a:cubicBezTo>
                    <a:cubicBezTo>
                      <a:pt x="818698" y="216850"/>
                      <a:pt x="867249" y="168308"/>
                      <a:pt x="867249" y="108449"/>
                    </a:cubicBezTo>
                    <a:cubicBezTo>
                      <a:pt x="867249" y="48542"/>
                      <a:pt x="818698" y="1"/>
                      <a:pt x="758840" y="1"/>
                    </a:cubicBezTo>
                    <a:cubicBezTo>
                      <a:pt x="528895" y="-148"/>
                      <a:pt x="300082" y="31467"/>
                      <a:pt x="78765" y="93956"/>
                    </a:cubicBezTo>
                    <a:cubicBezTo>
                      <a:pt x="26746" y="108698"/>
                      <a:pt x="-6404" y="159573"/>
                      <a:pt x="1042" y="213127"/>
                    </a:cubicBezTo>
                    <a:cubicBezTo>
                      <a:pt x="8437" y="266682"/>
                      <a:pt x="54192" y="306587"/>
                      <a:pt x="108244" y="306637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83" name="Freeform: Shape 2082">
                <a:extLst>
                  <a:ext uri="{FF2B5EF4-FFF2-40B4-BE49-F238E27FC236}">
                    <a16:creationId xmlns:a16="http://schemas.microsoft.com/office/drawing/2014/main" xmlns="" id="{C24771E4-2D5F-4711-A604-75CF5FAE12B0}"/>
                  </a:ext>
                </a:extLst>
              </p:cNvPr>
              <p:cNvSpPr/>
              <p:nvPr/>
            </p:nvSpPr>
            <p:spPr>
              <a:xfrm>
                <a:off x="2394450" y="937272"/>
                <a:ext cx="758522" cy="650572"/>
              </a:xfrm>
              <a:custGeom>
                <a:avLst/>
                <a:gdLst>
                  <a:gd name="connsiteX0" fmla="*/ 108424 w 758522"/>
                  <a:gd name="connsiteY0" fmla="*/ 650573 h 650572"/>
                  <a:gd name="connsiteX1" fmla="*/ 187738 w 758522"/>
                  <a:gd name="connsiteY1" fmla="*/ 616075 h 650572"/>
                  <a:gd name="connsiteX2" fmla="*/ 704824 w 758522"/>
                  <a:gd name="connsiteY2" fmla="*/ 202030 h 650572"/>
                  <a:gd name="connsiteX3" fmla="*/ 758521 w 758522"/>
                  <a:gd name="connsiteY3" fmla="*/ 107825 h 650572"/>
                  <a:gd name="connsiteX4" fmla="*/ 703782 w 758522"/>
                  <a:gd name="connsiteY4" fmla="*/ 14215 h 650572"/>
                  <a:gd name="connsiteX5" fmla="*/ 595335 w 758522"/>
                  <a:gd name="connsiteY5" fmla="*/ 14861 h 650572"/>
                  <a:gd name="connsiteX6" fmla="*/ 29110 w 758522"/>
                  <a:gd name="connsiteY6" fmla="*/ 468264 h 650572"/>
                  <a:gd name="connsiteX7" fmla="*/ 9007 w 758522"/>
                  <a:gd name="connsiteY7" fmla="*/ 585403 h 650572"/>
                  <a:gd name="connsiteX8" fmla="*/ 108424 w 758522"/>
                  <a:gd name="connsiteY8" fmla="*/ 650573 h 65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8522" h="650572">
                    <a:moveTo>
                      <a:pt x="108424" y="650573"/>
                    </a:moveTo>
                    <a:cubicBezTo>
                      <a:pt x="138551" y="650623"/>
                      <a:pt x="167290" y="638108"/>
                      <a:pt x="187738" y="616075"/>
                    </a:cubicBezTo>
                    <a:cubicBezTo>
                      <a:pt x="339076" y="453623"/>
                      <a:pt x="513240" y="314152"/>
                      <a:pt x="704824" y="202030"/>
                    </a:cubicBezTo>
                    <a:cubicBezTo>
                      <a:pt x="738280" y="182474"/>
                      <a:pt x="758724" y="146589"/>
                      <a:pt x="758521" y="107825"/>
                    </a:cubicBezTo>
                    <a:cubicBezTo>
                      <a:pt x="758330" y="69061"/>
                      <a:pt x="737428" y="33424"/>
                      <a:pt x="703782" y="14215"/>
                    </a:cubicBezTo>
                    <a:cubicBezTo>
                      <a:pt x="670124" y="-4943"/>
                      <a:pt x="628777" y="-4745"/>
                      <a:pt x="595335" y="14861"/>
                    </a:cubicBezTo>
                    <a:cubicBezTo>
                      <a:pt x="385530" y="137655"/>
                      <a:pt x="194786" y="290377"/>
                      <a:pt x="29110" y="468264"/>
                    </a:cubicBezTo>
                    <a:cubicBezTo>
                      <a:pt x="-323" y="499831"/>
                      <a:pt x="-8215" y="545835"/>
                      <a:pt x="9007" y="585403"/>
                    </a:cubicBezTo>
                    <a:cubicBezTo>
                      <a:pt x="26230" y="624957"/>
                      <a:pt x="65292" y="650573"/>
                      <a:pt x="108424" y="650573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84" name="Freeform: Shape 2083">
                <a:extLst>
                  <a:ext uri="{FF2B5EF4-FFF2-40B4-BE49-F238E27FC236}">
                    <a16:creationId xmlns:a16="http://schemas.microsoft.com/office/drawing/2014/main" xmlns="" id="{AC4B0471-EDD5-4B30-853E-F0E83BFDBEF5}"/>
                  </a:ext>
                </a:extLst>
              </p:cNvPr>
              <p:cNvSpPr/>
              <p:nvPr/>
            </p:nvSpPr>
            <p:spPr>
              <a:xfrm>
                <a:off x="6631881" y="502242"/>
                <a:ext cx="436354" cy="436404"/>
              </a:xfrm>
              <a:custGeom>
                <a:avLst/>
                <a:gdLst>
                  <a:gd name="connsiteX0" fmla="*/ 249966 w 436354"/>
                  <a:gd name="connsiteY0" fmla="*/ 33118 h 436404"/>
                  <a:gd name="connsiteX1" fmla="*/ 33121 w 436354"/>
                  <a:gd name="connsiteY1" fmla="*/ 249967 h 436404"/>
                  <a:gd name="connsiteX2" fmla="*/ 3541 w 436354"/>
                  <a:gd name="connsiteY2" fmla="*/ 355389 h 436404"/>
                  <a:gd name="connsiteX3" fmla="*/ 80960 w 436354"/>
                  <a:gd name="connsiteY3" fmla="*/ 432868 h 436404"/>
                  <a:gd name="connsiteX4" fmla="*/ 186384 w 436354"/>
                  <a:gd name="connsiteY4" fmla="*/ 403285 h 436404"/>
                  <a:gd name="connsiteX5" fmla="*/ 403240 w 436354"/>
                  <a:gd name="connsiteY5" fmla="*/ 186436 h 436404"/>
                  <a:gd name="connsiteX6" fmla="*/ 432820 w 436354"/>
                  <a:gd name="connsiteY6" fmla="*/ 80966 h 436404"/>
                  <a:gd name="connsiteX7" fmla="*/ 355389 w 436354"/>
                  <a:gd name="connsiteY7" fmla="*/ 3537 h 436404"/>
                  <a:gd name="connsiteX8" fmla="*/ 249966 w 436354"/>
                  <a:gd name="connsiteY8" fmla="*/ 33118 h 436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6354" h="436404">
                    <a:moveTo>
                      <a:pt x="249966" y="33118"/>
                    </a:moveTo>
                    <a:lnTo>
                      <a:pt x="33121" y="249967"/>
                    </a:lnTo>
                    <a:cubicBezTo>
                      <a:pt x="4926" y="277167"/>
                      <a:pt x="-6395" y="317518"/>
                      <a:pt x="3541" y="355389"/>
                    </a:cubicBezTo>
                    <a:cubicBezTo>
                      <a:pt x="13465" y="393309"/>
                      <a:pt x="43045" y="422940"/>
                      <a:pt x="80960" y="432868"/>
                    </a:cubicBezTo>
                    <a:cubicBezTo>
                      <a:pt x="118888" y="442794"/>
                      <a:pt x="159192" y="431478"/>
                      <a:pt x="186384" y="403285"/>
                    </a:cubicBezTo>
                    <a:lnTo>
                      <a:pt x="403240" y="186436"/>
                    </a:lnTo>
                    <a:cubicBezTo>
                      <a:pt x="431423" y="159187"/>
                      <a:pt x="442744" y="118885"/>
                      <a:pt x="432820" y="80966"/>
                    </a:cubicBezTo>
                    <a:cubicBezTo>
                      <a:pt x="422884" y="43095"/>
                      <a:pt x="393304" y="13464"/>
                      <a:pt x="355389" y="3537"/>
                    </a:cubicBezTo>
                    <a:cubicBezTo>
                      <a:pt x="317473" y="-6390"/>
                      <a:pt x="277169" y="4927"/>
                      <a:pt x="249966" y="33118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85" name="Freeform: Shape 2084">
                <a:extLst>
                  <a:ext uri="{FF2B5EF4-FFF2-40B4-BE49-F238E27FC236}">
                    <a16:creationId xmlns:a16="http://schemas.microsoft.com/office/drawing/2014/main" xmlns="" id="{5B15B305-DB15-42F0-B539-6A640967D4F5}"/>
                  </a:ext>
                </a:extLst>
              </p:cNvPr>
              <p:cNvSpPr/>
              <p:nvPr/>
            </p:nvSpPr>
            <p:spPr>
              <a:xfrm>
                <a:off x="6307933" y="395146"/>
                <a:ext cx="216856" cy="325297"/>
              </a:xfrm>
              <a:custGeom>
                <a:avLst/>
                <a:gdLst>
                  <a:gd name="connsiteX0" fmla="*/ 108397 w 216856"/>
                  <a:gd name="connsiteY0" fmla="*/ 325298 h 325297"/>
                  <a:gd name="connsiteX1" fmla="*/ 216857 w 216856"/>
                  <a:gd name="connsiteY1" fmla="*/ 216849 h 325297"/>
                  <a:gd name="connsiteX2" fmla="*/ 216857 w 216856"/>
                  <a:gd name="connsiteY2" fmla="*/ 108449 h 325297"/>
                  <a:gd name="connsiteX3" fmla="*/ 108397 w 216856"/>
                  <a:gd name="connsiteY3" fmla="*/ 0 h 325297"/>
                  <a:gd name="connsiteX4" fmla="*/ 0 w 216856"/>
                  <a:gd name="connsiteY4" fmla="*/ 108449 h 325297"/>
                  <a:gd name="connsiteX5" fmla="*/ 0 w 216856"/>
                  <a:gd name="connsiteY5" fmla="*/ 216849 h 325297"/>
                  <a:gd name="connsiteX6" fmla="*/ 108397 w 216856"/>
                  <a:gd name="connsiteY6" fmla="*/ 325298 h 325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856" h="325297">
                    <a:moveTo>
                      <a:pt x="108397" y="325298"/>
                    </a:moveTo>
                    <a:cubicBezTo>
                      <a:pt x="168306" y="325298"/>
                      <a:pt x="216857" y="276756"/>
                      <a:pt x="216857" y="216849"/>
                    </a:cubicBezTo>
                    <a:lnTo>
                      <a:pt x="216857" y="108449"/>
                    </a:lnTo>
                    <a:cubicBezTo>
                      <a:pt x="216857" y="48542"/>
                      <a:pt x="168306" y="0"/>
                      <a:pt x="108397" y="0"/>
                    </a:cubicBezTo>
                    <a:cubicBezTo>
                      <a:pt x="48538" y="0"/>
                      <a:pt x="0" y="48542"/>
                      <a:pt x="0" y="108449"/>
                    </a:cubicBezTo>
                    <a:lnTo>
                      <a:pt x="0" y="216849"/>
                    </a:lnTo>
                    <a:cubicBezTo>
                      <a:pt x="0" y="276756"/>
                      <a:pt x="48538" y="325298"/>
                      <a:pt x="108397" y="325298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86" name="Freeform: Shape 2085">
                <a:extLst>
                  <a:ext uri="{FF2B5EF4-FFF2-40B4-BE49-F238E27FC236}">
                    <a16:creationId xmlns:a16="http://schemas.microsoft.com/office/drawing/2014/main" xmlns="" id="{509DD273-BC8D-4C45-9A17-03D976FAD00A}"/>
                  </a:ext>
                </a:extLst>
              </p:cNvPr>
              <p:cNvSpPr/>
              <p:nvPr/>
            </p:nvSpPr>
            <p:spPr>
              <a:xfrm>
                <a:off x="6850030" y="1045693"/>
                <a:ext cx="325304" cy="216898"/>
              </a:xfrm>
              <a:custGeom>
                <a:avLst/>
                <a:gdLst>
                  <a:gd name="connsiteX0" fmla="*/ 0 w 325304"/>
                  <a:gd name="connsiteY0" fmla="*/ 108449 h 216898"/>
                  <a:gd name="connsiteX1" fmla="*/ 108447 w 325304"/>
                  <a:gd name="connsiteY1" fmla="*/ 216899 h 216898"/>
                  <a:gd name="connsiteX2" fmla="*/ 216895 w 325304"/>
                  <a:gd name="connsiteY2" fmla="*/ 216899 h 216898"/>
                  <a:gd name="connsiteX3" fmla="*/ 325304 w 325304"/>
                  <a:gd name="connsiteY3" fmla="*/ 108449 h 216898"/>
                  <a:gd name="connsiteX4" fmla="*/ 216895 w 325304"/>
                  <a:gd name="connsiteY4" fmla="*/ 0 h 216898"/>
                  <a:gd name="connsiteX5" fmla="*/ 108447 w 325304"/>
                  <a:gd name="connsiteY5" fmla="*/ 0 h 216898"/>
                  <a:gd name="connsiteX6" fmla="*/ 0 w 325304"/>
                  <a:gd name="connsiteY6" fmla="*/ 108449 h 21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304" h="216898">
                    <a:moveTo>
                      <a:pt x="0" y="108449"/>
                    </a:moveTo>
                    <a:cubicBezTo>
                      <a:pt x="0" y="168308"/>
                      <a:pt x="48589" y="216899"/>
                      <a:pt x="108447" y="216899"/>
                    </a:cubicBezTo>
                    <a:lnTo>
                      <a:pt x="216895" y="216899"/>
                    </a:lnTo>
                    <a:cubicBezTo>
                      <a:pt x="276754" y="216899"/>
                      <a:pt x="325304" y="168308"/>
                      <a:pt x="325304" y="108449"/>
                    </a:cubicBezTo>
                    <a:cubicBezTo>
                      <a:pt x="325304" y="48591"/>
                      <a:pt x="276754" y="0"/>
                      <a:pt x="216895" y="0"/>
                    </a:cubicBezTo>
                    <a:lnTo>
                      <a:pt x="108447" y="0"/>
                    </a:lnTo>
                    <a:cubicBezTo>
                      <a:pt x="48589" y="0"/>
                      <a:pt x="0" y="48591"/>
                      <a:pt x="0" y="108449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87" name="Freeform: Shape 2086">
                <a:extLst>
                  <a:ext uri="{FF2B5EF4-FFF2-40B4-BE49-F238E27FC236}">
                    <a16:creationId xmlns:a16="http://schemas.microsoft.com/office/drawing/2014/main" xmlns="" id="{4C355AE6-D25D-4B07-B7D6-825ED9EB8DD8}"/>
                  </a:ext>
                </a:extLst>
              </p:cNvPr>
              <p:cNvSpPr/>
              <p:nvPr/>
            </p:nvSpPr>
            <p:spPr>
              <a:xfrm>
                <a:off x="1430083" y="504918"/>
                <a:ext cx="432332" cy="432374"/>
              </a:xfrm>
              <a:custGeom>
                <a:avLst/>
                <a:gdLst>
                  <a:gd name="connsiteX0" fmla="*/ 323920 w 432332"/>
                  <a:gd name="connsiteY0" fmla="*/ 432374 h 432374"/>
                  <a:gd name="connsiteX1" fmla="*/ 424080 w 432332"/>
                  <a:gd name="connsiteY1" fmla="*/ 365419 h 432374"/>
                  <a:gd name="connsiteX2" fmla="*/ 400603 w 432332"/>
                  <a:gd name="connsiteY2" fmla="*/ 247291 h 432374"/>
                  <a:gd name="connsiteX3" fmla="*/ 183754 w 432332"/>
                  <a:gd name="connsiteY3" fmla="*/ 30441 h 432374"/>
                  <a:gd name="connsiteX4" fmla="*/ 31776 w 432332"/>
                  <a:gd name="connsiteY4" fmla="*/ 31732 h 432374"/>
                  <a:gd name="connsiteX5" fmla="*/ 30436 w 432332"/>
                  <a:gd name="connsiteY5" fmla="*/ 183760 h 432374"/>
                  <a:gd name="connsiteX6" fmla="*/ 247285 w 432332"/>
                  <a:gd name="connsiteY6" fmla="*/ 400609 h 432374"/>
                  <a:gd name="connsiteX7" fmla="*/ 323920 w 432332"/>
                  <a:gd name="connsiteY7" fmla="*/ 432374 h 432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2332" h="432374">
                    <a:moveTo>
                      <a:pt x="323920" y="432374"/>
                    </a:moveTo>
                    <a:cubicBezTo>
                      <a:pt x="367796" y="432374"/>
                      <a:pt x="407304" y="405969"/>
                      <a:pt x="424080" y="365419"/>
                    </a:cubicBezTo>
                    <a:cubicBezTo>
                      <a:pt x="440856" y="324918"/>
                      <a:pt x="431574" y="278311"/>
                      <a:pt x="400603" y="247291"/>
                    </a:cubicBezTo>
                    <a:lnTo>
                      <a:pt x="183754" y="30441"/>
                    </a:lnTo>
                    <a:cubicBezTo>
                      <a:pt x="141217" y="-10654"/>
                      <a:pt x="73567" y="-10060"/>
                      <a:pt x="31776" y="31732"/>
                    </a:cubicBezTo>
                    <a:cubicBezTo>
                      <a:pt x="-10065" y="73574"/>
                      <a:pt x="-10661" y="141224"/>
                      <a:pt x="30436" y="183760"/>
                    </a:cubicBezTo>
                    <a:lnTo>
                      <a:pt x="247285" y="400609"/>
                    </a:lnTo>
                    <a:cubicBezTo>
                      <a:pt x="267586" y="420959"/>
                      <a:pt x="295181" y="432424"/>
                      <a:pt x="323920" y="432374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88" name="Freeform: Shape 2087">
                <a:extLst>
                  <a:ext uri="{FF2B5EF4-FFF2-40B4-BE49-F238E27FC236}">
                    <a16:creationId xmlns:a16="http://schemas.microsoft.com/office/drawing/2014/main" xmlns="" id="{C24572F2-AC03-4EF2-A58F-44D90F116A83}"/>
                  </a:ext>
                </a:extLst>
              </p:cNvPr>
              <p:cNvSpPr/>
              <p:nvPr/>
            </p:nvSpPr>
            <p:spPr>
              <a:xfrm>
                <a:off x="1970852" y="395146"/>
                <a:ext cx="216898" cy="325297"/>
              </a:xfrm>
              <a:custGeom>
                <a:avLst/>
                <a:gdLst>
                  <a:gd name="connsiteX0" fmla="*/ 216899 w 216898"/>
                  <a:gd name="connsiteY0" fmla="*/ 216849 h 325297"/>
                  <a:gd name="connsiteX1" fmla="*/ 216899 w 216898"/>
                  <a:gd name="connsiteY1" fmla="*/ 108449 h 325297"/>
                  <a:gd name="connsiteX2" fmla="*/ 108449 w 216898"/>
                  <a:gd name="connsiteY2" fmla="*/ 0 h 325297"/>
                  <a:gd name="connsiteX3" fmla="*/ 0 w 216898"/>
                  <a:gd name="connsiteY3" fmla="*/ 108449 h 325297"/>
                  <a:gd name="connsiteX4" fmla="*/ 0 w 216898"/>
                  <a:gd name="connsiteY4" fmla="*/ 216849 h 325297"/>
                  <a:gd name="connsiteX5" fmla="*/ 108449 w 216898"/>
                  <a:gd name="connsiteY5" fmla="*/ 325298 h 325297"/>
                  <a:gd name="connsiteX6" fmla="*/ 216899 w 216898"/>
                  <a:gd name="connsiteY6" fmla="*/ 216849 h 325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898" h="325297">
                    <a:moveTo>
                      <a:pt x="216899" y="216849"/>
                    </a:moveTo>
                    <a:lnTo>
                      <a:pt x="216899" y="108449"/>
                    </a:lnTo>
                    <a:cubicBezTo>
                      <a:pt x="216899" y="48542"/>
                      <a:pt x="168357" y="0"/>
                      <a:pt x="108449" y="0"/>
                    </a:cubicBezTo>
                    <a:cubicBezTo>
                      <a:pt x="48591" y="0"/>
                      <a:pt x="0" y="48542"/>
                      <a:pt x="0" y="108449"/>
                    </a:cubicBezTo>
                    <a:lnTo>
                      <a:pt x="0" y="216849"/>
                    </a:lnTo>
                    <a:cubicBezTo>
                      <a:pt x="0" y="276756"/>
                      <a:pt x="48591" y="325298"/>
                      <a:pt x="108449" y="325298"/>
                    </a:cubicBezTo>
                    <a:cubicBezTo>
                      <a:pt x="168357" y="325298"/>
                      <a:pt x="216899" y="276756"/>
                      <a:pt x="216899" y="216849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89" name="Freeform: Shape 2088">
                <a:extLst>
                  <a:ext uri="{FF2B5EF4-FFF2-40B4-BE49-F238E27FC236}">
                    <a16:creationId xmlns:a16="http://schemas.microsoft.com/office/drawing/2014/main" xmlns="" id="{F5279F89-443F-4E3E-A14F-906946111705}"/>
                  </a:ext>
                </a:extLst>
              </p:cNvPr>
              <p:cNvSpPr/>
              <p:nvPr/>
            </p:nvSpPr>
            <p:spPr>
              <a:xfrm>
                <a:off x="1320303" y="1045693"/>
                <a:ext cx="325298" cy="216898"/>
              </a:xfrm>
              <a:custGeom>
                <a:avLst/>
                <a:gdLst>
                  <a:gd name="connsiteX0" fmla="*/ 0 w 325298"/>
                  <a:gd name="connsiteY0" fmla="*/ 108449 h 216898"/>
                  <a:gd name="connsiteX1" fmla="*/ 108449 w 325298"/>
                  <a:gd name="connsiteY1" fmla="*/ 216899 h 216898"/>
                  <a:gd name="connsiteX2" fmla="*/ 216849 w 325298"/>
                  <a:gd name="connsiteY2" fmla="*/ 216899 h 216898"/>
                  <a:gd name="connsiteX3" fmla="*/ 325299 w 325298"/>
                  <a:gd name="connsiteY3" fmla="*/ 108449 h 216898"/>
                  <a:gd name="connsiteX4" fmla="*/ 216849 w 325298"/>
                  <a:gd name="connsiteY4" fmla="*/ 0 h 216898"/>
                  <a:gd name="connsiteX5" fmla="*/ 108449 w 325298"/>
                  <a:gd name="connsiteY5" fmla="*/ 0 h 216898"/>
                  <a:gd name="connsiteX6" fmla="*/ 0 w 325298"/>
                  <a:gd name="connsiteY6" fmla="*/ 108449 h 21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298" h="216898">
                    <a:moveTo>
                      <a:pt x="0" y="108449"/>
                    </a:moveTo>
                    <a:cubicBezTo>
                      <a:pt x="0" y="168308"/>
                      <a:pt x="48542" y="216899"/>
                      <a:pt x="108449" y="216899"/>
                    </a:cubicBezTo>
                    <a:lnTo>
                      <a:pt x="216849" y="216899"/>
                    </a:lnTo>
                    <a:cubicBezTo>
                      <a:pt x="276757" y="216899"/>
                      <a:pt x="325299" y="168308"/>
                      <a:pt x="325299" y="108449"/>
                    </a:cubicBezTo>
                    <a:cubicBezTo>
                      <a:pt x="325299" y="48591"/>
                      <a:pt x="276757" y="0"/>
                      <a:pt x="216849" y="0"/>
                    </a:cubicBezTo>
                    <a:lnTo>
                      <a:pt x="108449" y="0"/>
                    </a:lnTo>
                    <a:cubicBezTo>
                      <a:pt x="48542" y="0"/>
                      <a:pt x="0" y="48591"/>
                      <a:pt x="0" y="108449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90" name="Freeform: Shape 2089">
                <a:extLst>
                  <a:ext uri="{FF2B5EF4-FFF2-40B4-BE49-F238E27FC236}">
                    <a16:creationId xmlns:a16="http://schemas.microsoft.com/office/drawing/2014/main" xmlns="" id="{080EDFFE-5880-4A79-8129-D1DFC7FA7441}"/>
                  </a:ext>
                </a:extLst>
              </p:cNvPr>
              <p:cNvSpPr/>
              <p:nvPr/>
            </p:nvSpPr>
            <p:spPr>
              <a:xfrm>
                <a:off x="3705690" y="2346837"/>
                <a:ext cx="1517946" cy="1084245"/>
              </a:xfrm>
              <a:custGeom>
                <a:avLst/>
                <a:gdLst>
                  <a:gd name="connsiteX0" fmla="*/ 576455 w 1517946"/>
                  <a:gd name="connsiteY0" fmla="*/ 330908 h 1084245"/>
                  <a:gd name="connsiteX1" fmla="*/ 457474 w 1517946"/>
                  <a:gd name="connsiteY1" fmla="*/ 365951 h 1084245"/>
                  <a:gd name="connsiteX2" fmla="*/ 216857 w 1517946"/>
                  <a:gd name="connsiteY2" fmla="*/ 666732 h 1084245"/>
                  <a:gd name="connsiteX3" fmla="*/ 216857 w 1517946"/>
                  <a:gd name="connsiteY3" fmla="*/ 108397 h 1084245"/>
                  <a:gd name="connsiteX4" fmla="*/ 108447 w 1517946"/>
                  <a:gd name="connsiteY4" fmla="*/ 0 h 1084245"/>
                  <a:gd name="connsiteX5" fmla="*/ 0 w 1517946"/>
                  <a:gd name="connsiteY5" fmla="*/ 108397 h 1084245"/>
                  <a:gd name="connsiteX6" fmla="*/ 0 w 1517946"/>
                  <a:gd name="connsiteY6" fmla="*/ 975849 h 1084245"/>
                  <a:gd name="connsiteX7" fmla="*/ 1144 w 1517946"/>
                  <a:gd name="connsiteY7" fmla="*/ 981605 h 1084245"/>
                  <a:gd name="connsiteX8" fmla="*/ 22439 w 1517946"/>
                  <a:gd name="connsiteY8" fmla="*/ 1038732 h 1084245"/>
                  <a:gd name="connsiteX9" fmla="*/ 36886 w 1517946"/>
                  <a:gd name="connsiteY9" fmla="*/ 1056000 h 1084245"/>
                  <a:gd name="connsiteX10" fmla="*/ 40698 w 1517946"/>
                  <a:gd name="connsiteY10" fmla="*/ 1060523 h 1084245"/>
                  <a:gd name="connsiteX11" fmla="*/ 56936 w 1517946"/>
                  <a:gd name="connsiteY11" fmla="*/ 1069456 h 1084245"/>
                  <a:gd name="connsiteX12" fmla="*/ 69490 w 1517946"/>
                  <a:gd name="connsiteY12" fmla="*/ 1076406 h 1084245"/>
                  <a:gd name="connsiteX13" fmla="*/ 108447 w 1517946"/>
                  <a:gd name="connsiteY13" fmla="*/ 1084246 h 1084245"/>
                  <a:gd name="connsiteX14" fmla="*/ 1409550 w 1517946"/>
                  <a:gd name="connsiteY14" fmla="*/ 1084246 h 1084245"/>
                  <a:gd name="connsiteX15" fmla="*/ 1517946 w 1517946"/>
                  <a:gd name="connsiteY15" fmla="*/ 975849 h 1084245"/>
                  <a:gd name="connsiteX16" fmla="*/ 1409550 w 1517946"/>
                  <a:gd name="connsiteY16" fmla="*/ 867402 h 1084245"/>
                  <a:gd name="connsiteX17" fmla="*/ 334033 w 1517946"/>
                  <a:gd name="connsiteY17" fmla="*/ 867402 h 1084245"/>
                  <a:gd name="connsiteX18" fmla="*/ 579581 w 1517946"/>
                  <a:gd name="connsiteY18" fmla="*/ 560458 h 1084245"/>
                  <a:gd name="connsiteX19" fmla="*/ 833107 w 1517946"/>
                  <a:gd name="connsiteY19" fmla="*/ 644941 h 1084245"/>
                  <a:gd name="connsiteX20" fmla="*/ 932470 w 1517946"/>
                  <a:gd name="connsiteY20" fmla="*/ 628855 h 1084245"/>
                  <a:gd name="connsiteX21" fmla="*/ 1366171 w 1517946"/>
                  <a:gd name="connsiteY21" fmla="*/ 303615 h 1084245"/>
                  <a:gd name="connsiteX22" fmla="*/ 1387860 w 1517946"/>
                  <a:gd name="connsiteY22" fmla="*/ 151775 h 1084245"/>
                  <a:gd name="connsiteX23" fmla="*/ 1236085 w 1517946"/>
                  <a:gd name="connsiteY23" fmla="*/ 130086 h 1084245"/>
                  <a:gd name="connsiteX24" fmla="*/ 847847 w 1517946"/>
                  <a:gd name="connsiteY24" fmla="*/ 421287 h 108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17946" h="1084245">
                    <a:moveTo>
                      <a:pt x="576455" y="330908"/>
                    </a:moveTo>
                    <a:cubicBezTo>
                      <a:pt x="533368" y="316359"/>
                      <a:pt x="485821" y="330361"/>
                      <a:pt x="457474" y="365951"/>
                    </a:cubicBezTo>
                    <a:lnTo>
                      <a:pt x="216857" y="666732"/>
                    </a:lnTo>
                    <a:lnTo>
                      <a:pt x="216857" y="108397"/>
                    </a:lnTo>
                    <a:cubicBezTo>
                      <a:pt x="216857" y="48538"/>
                      <a:pt x="168306" y="0"/>
                      <a:pt x="108447" y="0"/>
                    </a:cubicBezTo>
                    <a:cubicBezTo>
                      <a:pt x="48550" y="0"/>
                      <a:pt x="0" y="48538"/>
                      <a:pt x="0" y="108397"/>
                    </a:cubicBezTo>
                    <a:lnTo>
                      <a:pt x="0" y="975849"/>
                    </a:lnTo>
                    <a:cubicBezTo>
                      <a:pt x="0" y="977882"/>
                      <a:pt x="1093" y="979572"/>
                      <a:pt x="1144" y="981605"/>
                    </a:cubicBezTo>
                    <a:cubicBezTo>
                      <a:pt x="1397" y="1002545"/>
                      <a:pt x="8932" y="1022748"/>
                      <a:pt x="22439" y="1038732"/>
                    </a:cubicBezTo>
                    <a:cubicBezTo>
                      <a:pt x="26658" y="1044983"/>
                      <a:pt x="31473" y="1050739"/>
                      <a:pt x="36886" y="1056000"/>
                    </a:cubicBezTo>
                    <a:cubicBezTo>
                      <a:pt x="38423" y="1057347"/>
                      <a:pt x="39072" y="1059227"/>
                      <a:pt x="40698" y="1060523"/>
                    </a:cubicBezTo>
                    <a:cubicBezTo>
                      <a:pt x="45818" y="1063992"/>
                      <a:pt x="51269" y="1066978"/>
                      <a:pt x="56936" y="1069456"/>
                    </a:cubicBezTo>
                    <a:cubicBezTo>
                      <a:pt x="60952" y="1072086"/>
                      <a:pt x="65170" y="1074373"/>
                      <a:pt x="69490" y="1076406"/>
                    </a:cubicBezTo>
                    <a:cubicBezTo>
                      <a:pt x="81904" y="1081412"/>
                      <a:pt x="95106" y="1084042"/>
                      <a:pt x="108447" y="1084246"/>
                    </a:cubicBezTo>
                    <a:lnTo>
                      <a:pt x="1409550" y="1084246"/>
                    </a:lnTo>
                    <a:cubicBezTo>
                      <a:pt x="1469409" y="1084246"/>
                      <a:pt x="1517946" y="1035708"/>
                      <a:pt x="1517946" y="975849"/>
                    </a:cubicBezTo>
                    <a:cubicBezTo>
                      <a:pt x="1517946" y="915939"/>
                      <a:pt x="1469409" y="867402"/>
                      <a:pt x="1409550" y="867402"/>
                    </a:cubicBezTo>
                    <a:lnTo>
                      <a:pt x="334033" y="867402"/>
                    </a:lnTo>
                    <a:lnTo>
                      <a:pt x="579581" y="560458"/>
                    </a:lnTo>
                    <a:lnTo>
                      <a:pt x="833107" y="644941"/>
                    </a:lnTo>
                    <a:cubicBezTo>
                      <a:pt x="866855" y="656301"/>
                      <a:pt x="904033" y="650303"/>
                      <a:pt x="932470" y="628855"/>
                    </a:cubicBezTo>
                    <a:lnTo>
                      <a:pt x="1366171" y="303615"/>
                    </a:lnTo>
                    <a:cubicBezTo>
                      <a:pt x="1414061" y="267669"/>
                      <a:pt x="1423793" y="199678"/>
                      <a:pt x="1387860" y="151775"/>
                    </a:cubicBezTo>
                    <a:cubicBezTo>
                      <a:pt x="1351927" y="103886"/>
                      <a:pt x="1283974" y="94153"/>
                      <a:pt x="1236085" y="130086"/>
                    </a:cubicBezTo>
                    <a:lnTo>
                      <a:pt x="847847" y="421287"/>
                    </a:ln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91" name="Freeform: Shape 2090">
                <a:extLst>
                  <a:ext uri="{FF2B5EF4-FFF2-40B4-BE49-F238E27FC236}">
                    <a16:creationId xmlns:a16="http://schemas.microsoft.com/office/drawing/2014/main" xmlns="" id="{7CD52A9D-087F-4A95-83A3-3A85DF6F71A8}"/>
                  </a:ext>
                </a:extLst>
              </p:cNvPr>
              <p:cNvSpPr/>
              <p:nvPr/>
            </p:nvSpPr>
            <p:spPr>
              <a:xfrm>
                <a:off x="3705690" y="3647927"/>
                <a:ext cx="1517946" cy="216856"/>
              </a:xfrm>
              <a:custGeom>
                <a:avLst/>
                <a:gdLst>
                  <a:gd name="connsiteX0" fmla="*/ 1409550 w 1517946"/>
                  <a:gd name="connsiteY0" fmla="*/ 0 h 216856"/>
                  <a:gd name="connsiteX1" fmla="*/ 108447 w 1517946"/>
                  <a:gd name="connsiteY1" fmla="*/ 0 h 216856"/>
                  <a:gd name="connsiteX2" fmla="*/ 0 w 1517946"/>
                  <a:gd name="connsiteY2" fmla="*/ 108460 h 216856"/>
                  <a:gd name="connsiteX3" fmla="*/ 108447 w 1517946"/>
                  <a:gd name="connsiteY3" fmla="*/ 216857 h 216856"/>
                  <a:gd name="connsiteX4" fmla="*/ 1409550 w 1517946"/>
                  <a:gd name="connsiteY4" fmla="*/ 216857 h 216856"/>
                  <a:gd name="connsiteX5" fmla="*/ 1517946 w 1517946"/>
                  <a:gd name="connsiteY5" fmla="*/ 108460 h 216856"/>
                  <a:gd name="connsiteX6" fmla="*/ 1409550 w 1517946"/>
                  <a:gd name="connsiteY6" fmla="*/ 0 h 21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7946" h="216856">
                    <a:moveTo>
                      <a:pt x="1409550" y="0"/>
                    </a:moveTo>
                    <a:lnTo>
                      <a:pt x="108447" y="0"/>
                    </a:lnTo>
                    <a:cubicBezTo>
                      <a:pt x="48550" y="0"/>
                      <a:pt x="0" y="48550"/>
                      <a:pt x="0" y="108460"/>
                    </a:cubicBezTo>
                    <a:cubicBezTo>
                      <a:pt x="0" y="168319"/>
                      <a:pt x="48550" y="216857"/>
                      <a:pt x="108447" y="216857"/>
                    </a:cubicBezTo>
                    <a:lnTo>
                      <a:pt x="1409550" y="216857"/>
                    </a:lnTo>
                    <a:cubicBezTo>
                      <a:pt x="1469409" y="216857"/>
                      <a:pt x="1517946" y="168319"/>
                      <a:pt x="1517946" y="108460"/>
                    </a:cubicBezTo>
                    <a:cubicBezTo>
                      <a:pt x="1517946" y="48550"/>
                      <a:pt x="1469409" y="0"/>
                      <a:pt x="1409550" y="0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92" name="Freeform: Shape 2091">
                <a:extLst>
                  <a:ext uri="{FF2B5EF4-FFF2-40B4-BE49-F238E27FC236}">
                    <a16:creationId xmlns:a16="http://schemas.microsoft.com/office/drawing/2014/main" xmlns="" id="{DAABD6D2-CCCF-4ABE-8B19-D3D2A19D49FD}"/>
                  </a:ext>
                </a:extLst>
              </p:cNvPr>
              <p:cNvSpPr/>
              <p:nvPr/>
            </p:nvSpPr>
            <p:spPr>
              <a:xfrm>
                <a:off x="3705690" y="4081628"/>
                <a:ext cx="650557" cy="216856"/>
              </a:xfrm>
              <a:custGeom>
                <a:avLst/>
                <a:gdLst>
                  <a:gd name="connsiteX0" fmla="*/ 108447 w 650557"/>
                  <a:gd name="connsiteY0" fmla="*/ 216857 h 216856"/>
                  <a:gd name="connsiteX1" fmla="*/ 542148 w 650557"/>
                  <a:gd name="connsiteY1" fmla="*/ 216857 h 216856"/>
                  <a:gd name="connsiteX2" fmla="*/ 650557 w 650557"/>
                  <a:gd name="connsiteY2" fmla="*/ 108447 h 216856"/>
                  <a:gd name="connsiteX3" fmla="*/ 542148 w 650557"/>
                  <a:gd name="connsiteY3" fmla="*/ 0 h 216856"/>
                  <a:gd name="connsiteX4" fmla="*/ 108447 w 650557"/>
                  <a:gd name="connsiteY4" fmla="*/ 0 h 216856"/>
                  <a:gd name="connsiteX5" fmla="*/ 0 w 650557"/>
                  <a:gd name="connsiteY5" fmla="*/ 108447 h 216856"/>
                  <a:gd name="connsiteX6" fmla="*/ 108447 w 650557"/>
                  <a:gd name="connsiteY6" fmla="*/ 216857 h 21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0557" h="216856">
                    <a:moveTo>
                      <a:pt x="108447" y="216857"/>
                    </a:moveTo>
                    <a:lnTo>
                      <a:pt x="542148" y="216857"/>
                    </a:lnTo>
                    <a:cubicBezTo>
                      <a:pt x="602007" y="216857"/>
                      <a:pt x="650557" y="168306"/>
                      <a:pt x="650557" y="108447"/>
                    </a:cubicBezTo>
                    <a:cubicBezTo>
                      <a:pt x="650557" y="48550"/>
                      <a:pt x="602007" y="0"/>
                      <a:pt x="542148" y="0"/>
                    </a:cubicBezTo>
                    <a:lnTo>
                      <a:pt x="108447" y="0"/>
                    </a:lnTo>
                    <a:cubicBezTo>
                      <a:pt x="48550" y="0"/>
                      <a:pt x="0" y="48550"/>
                      <a:pt x="0" y="108447"/>
                    </a:cubicBezTo>
                    <a:cubicBezTo>
                      <a:pt x="0" y="168306"/>
                      <a:pt x="48550" y="216857"/>
                      <a:pt x="108447" y="216857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93" name="Freeform: Shape 2092">
                <a:extLst>
                  <a:ext uri="{FF2B5EF4-FFF2-40B4-BE49-F238E27FC236}">
                    <a16:creationId xmlns:a16="http://schemas.microsoft.com/office/drawing/2014/main" xmlns="" id="{8AB84208-7951-4BF4-A26D-986556E3DE71}"/>
                  </a:ext>
                </a:extLst>
              </p:cNvPr>
              <p:cNvSpPr/>
              <p:nvPr/>
            </p:nvSpPr>
            <p:spPr>
              <a:xfrm>
                <a:off x="3705690" y="4515379"/>
                <a:ext cx="1084245" cy="216844"/>
              </a:xfrm>
              <a:custGeom>
                <a:avLst/>
                <a:gdLst>
                  <a:gd name="connsiteX0" fmla="*/ 975849 w 1084245"/>
                  <a:gd name="connsiteY0" fmla="*/ 0 h 216844"/>
                  <a:gd name="connsiteX1" fmla="*/ 108447 w 1084245"/>
                  <a:gd name="connsiteY1" fmla="*/ 0 h 216844"/>
                  <a:gd name="connsiteX2" fmla="*/ 0 w 1084245"/>
                  <a:gd name="connsiteY2" fmla="*/ 108397 h 216844"/>
                  <a:gd name="connsiteX3" fmla="*/ 108447 w 1084245"/>
                  <a:gd name="connsiteY3" fmla="*/ 216844 h 216844"/>
                  <a:gd name="connsiteX4" fmla="*/ 975849 w 1084245"/>
                  <a:gd name="connsiteY4" fmla="*/ 216844 h 216844"/>
                  <a:gd name="connsiteX5" fmla="*/ 1084246 w 1084245"/>
                  <a:gd name="connsiteY5" fmla="*/ 108397 h 216844"/>
                  <a:gd name="connsiteX6" fmla="*/ 975849 w 1084245"/>
                  <a:gd name="connsiteY6" fmla="*/ 0 h 216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4245" h="216844">
                    <a:moveTo>
                      <a:pt x="975849" y="0"/>
                    </a:moveTo>
                    <a:lnTo>
                      <a:pt x="108447" y="0"/>
                    </a:lnTo>
                    <a:cubicBezTo>
                      <a:pt x="48550" y="0"/>
                      <a:pt x="0" y="48538"/>
                      <a:pt x="0" y="108397"/>
                    </a:cubicBezTo>
                    <a:cubicBezTo>
                      <a:pt x="0" y="168306"/>
                      <a:pt x="48550" y="216844"/>
                      <a:pt x="108447" y="216844"/>
                    </a:cubicBezTo>
                    <a:lnTo>
                      <a:pt x="975849" y="216844"/>
                    </a:lnTo>
                    <a:cubicBezTo>
                      <a:pt x="1035708" y="216844"/>
                      <a:pt x="1084246" y="168306"/>
                      <a:pt x="1084246" y="108397"/>
                    </a:cubicBezTo>
                    <a:cubicBezTo>
                      <a:pt x="1084246" y="48538"/>
                      <a:pt x="1035708" y="0"/>
                      <a:pt x="975849" y="0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94" name="Freeform: Shape 2093">
                <a:extLst>
                  <a:ext uri="{FF2B5EF4-FFF2-40B4-BE49-F238E27FC236}">
                    <a16:creationId xmlns:a16="http://schemas.microsoft.com/office/drawing/2014/main" xmlns="" id="{58569CEA-FB0B-4ADE-BD50-9C9B9E72C39A}"/>
                  </a:ext>
                </a:extLst>
              </p:cNvPr>
              <p:cNvSpPr/>
              <p:nvPr/>
            </p:nvSpPr>
            <p:spPr>
              <a:xfrm>
                <a:off x="3705690" y="1913137"/>
                <a:ext cx="867401" cy="216856"/>
              </a:xfrm>
              <a:custGeom>
                <a:avLst/>
                <a:gdLst>
                  <a:gd name="connsiteX0" fmla="*/ 108447 w 867401"/>
                  <a:gd name="connsiteY0" fmla="*/ 216857 h 216856"/>
                  <a:gd name="connsiteX1" fmla="*/ 759005 w 867401"/>
                  <a:gd name="connsiteY1" fmla="*/ 216857 h 216856"/>
                  <a:gd name="connsiteX2" fmla="*/ 867401 w 867401"/>
                  <a:gd name="connsiteY2" fmla="*/ 108396 h 216856"/>
                  <a:gd name="connsiteX3" fmla="*/ 759005 w 867401"/>
                  <a:gd name="connsiteY3" fmla="*/ 0 h 216856"/>
                  <a:gd name="connsiteX4" fmla="*/ 108447 w 867401"/>
                  <a:gd name="connsiteY4" fmla="*/ 0 h 216856"/>
                  <a:gd name="connsiteX5" fmla="*/ 0 w 867401"/>
                  <a:gd name="connsiteY5" fmla="*/ 108396 h 216856"/>
                  <a:gd name="connsiteX6" fmla="*/ 108447 w 867401"/>
                  <a:gd name="connsiteY6" fmla="*/ 216857 h 21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7401" h="216856">
                    <a:moveTo>
                      <a:pt x="108447" y="216857"/>
                    </a:moveTo>
                    <a:lnTo>
                      <a:pt x="759005" y="216857"/>
                    </a:lnTo>
                    <a:cubicBezTo>
                      <a:pt x="818864" y="216857"/>
                      <a:pt x="867401" y="168306"/>
                      <a:pt x="867401" y="108396"/>
                    </a:cubicBezTo>
                    <a:cubicBezTo>
                      <a:pt x="867401" y="48550"/>
                      <a:pt x="818864" y="0"/>
                      <a:pt x="759005" y="0"/>
                    </a:cubicBezTo>
                    <a:lnTo>
                      <a:pt x="108447" y="0"/>
                    </a:lnTo>
                    <a:cubicBezTo>
                      <a:pt x="48550" y="0"/>
                      <a:pt x="0" y="48550"/>
                      <a:pt x="0" y="108396"/>
                    </a:cubicBezTo>
                    <a:cubicBezTo>
                      <a:pt x="0" y="168306"/>
                      <a:pt x="48550" y="216857"/>
                      <a:pt x="108447" y="216857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</p:grpSp>
        <p:sp>
          <p:nvSpPr>
            <p:cNvPr id="2067" name="Freeform: Shape 2066">
              <a:extLst>
                <a:ext uri="{FF2B5EF4-FFF2-40B4-BE49-F238E27FC236}">
                  <a16:creationId xmlns:a16="http://schemas.microsoft.com/office/drawing/2014/main" xmlns="" id="{9775C398-2145-4C77-992D-42B063DA684A}"/>
                </a:ext>
              </a:extLst>
            </p:cNvPr>
            <p:cNvSpPr/>
            <p:nvPr/>
          </p:nvSpPr>
          <p:spPr>
            <a:xfrm>
              <a:off x="352656" y="3888987"/>
              <a:ext cx="4529573" cy="957582"/>
            </a:xfrm>
            <a:custGeom>
              <a:avLst/>
              <a:gdLst>
                <a:gd name="connsiteX0" fmla="*/ 4075394 w 4075925"/>
                <a:gd name="connsiteY0" fmla="*/ 0 h 822190"/>
                <a:gd name="connsiteX1" fmla="*/ 3941390 w 4075925"/>
                <a:gd name="connsiteY1" fmla="*/ 0 h 822190"/>
                <a:gd name="connsiteX2" fmla="*/ 3583851 w 4075925"/>
                <a:gd name="connsiteY2" fmla="*/ 0 h 822190"/>
                <a:gd name="connsiteX3" fmla="*/ 3068753 w 4075925"/>
                <a:gd name="connsiteY3" fmla="*/ 0 h 822190"/>
                <a:gd name="connsiteX4" fmla="*/ 2462191 w 4075925"/>
                <a:gd name="connsiteY4" fmla="*/ 0 h 822190"/>
                <a:gd name="connsiteX5" fmla="*/ 1830199 w 4075925"/>
                <a:gd name="connsiteY5" fmla="*/ 0 h 822190"/>
                <a:gd name="connsiteX6" fmla="*/ 1238871 w 4075925"/>
                <a:gd name="connsiteY6" fmla="*/ 0 h 822190"/>
                <a:gd name="connsiteX7" fmla="*/ 754242 w 4075925"/>
                <a:gd name="connsiteY7" fmla="*/ 0 h 822190"/>
                <a:gd name="connsiteX8" fmla="*/ 442347 w 4075925"/>
                <a:gd name="connsiteY8" fmla="*/ 0 h 822190"/>
                <a:gd name="connsiteX9" fmla="*/ 199 w 4075925"/>
                <a:gd name="connsiteY9" fmla="*/ 412441 h 822190"/>
                <a:gd name="connsiteX10" fmla="*/ 85980 w 4075925"/>
                <a:gd name="connsiteY10" fmla="*/ 684317 h 822190"/>
                <a:gd name="connsiteX11" fmla="*/ 395414 w 4075925"/>
                <a:gd name="connsiteY11" fmla="*/ 822187 h 822190"/>
                <a:gd name="connsiteX12" fmla="*/ 395414 w 4075925"/>
                <a:gd name="connsiteY12" fmla="*/ 759141 h 822190"/>
                <a:gd name="connsiteX13" fmla="*/ 53578 w 4075925"/>
                <a:gd name="connsiteY13" fmla="*/ 411094 h 822190"/>
                <a:gd name="connsiteX14" fmla="*/ 250921 w 4075925"/>
                <a:gd name="connsiteY14" fmla="*/ 100781 h 822190"/>
                <a:gd name="connsiteX15" fmla="*/ 448910 w 4075925"/>
                <a:gd name="connsiteY15" fmla="*/ 70605 h 822190"/>
                <a:gd name="connsiteX16" fmla="*/ 765902 w 4075925"/>
                <a:gd name="connsiteY16" fmla="*/ 70605 h 822190"/>
                <a:gd name="connsiteX17" fmla="*/ 1257386 w 4075925"/>
                <a:gd name="connsiteY17" fmla="*/ 70605 h 822190"/>
                <a:gd name="connsiteX18" fmla="*/ 1855570 w 4075925"/>
                <a:gd name="connsiteY18" fmla="*/ 70605 h 822190"/>
                <a:gd name="connsiteX19" fmla="*/ 2492660 w 4075925"/>
                <a:gd name="connsiteY19" fmla="*/ 70605 h 822190"/>
                <a:gd name="connsiteX20" fmla="*/ 3100922 w 4075925"/>
                <a:gd name="connsiteY20" fmla="*/ 70605 h 822190"/>
                <a:gd name="connsiteX21" fmla="*/ 3612562 w 4075925"/>
                <a:gd name="connsiteY21" fmla="*/ 70605 h 822190"/>
                <a:gd name="connsiteX22" fmla="*/ 3959847 w 4075925"/>
                <a:gd name="connsiteY22" fmla="*/ 70605 h 822190"/>
                <a:gd name="connsiteX23" fmla="*/ 4075921 w 4075925"/>
                <a:gd name="connsiteY23" fmla="*/ 70605 h 822190"/>
                <a:gd name="connsiteX24" fmla="*/ 4075394 w 407592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25" h="822190">
                  <a:moveTo>
                    <a:pt x="4075394" y="0"/>
                  </a:moveTo>
                  <a:cubicBezTo>
                    <a:pt x="4030746" y="0"/>
                    <a:pt x="3986097" y="0"/>
                    <a:pt x="3941390" y="0"/>
                  </a:cubicBezTo>
                  <a:cubicBezTo>
                    <a:pt x="3822211" y="0"/>
                    <a:pt x="3703031" y="0"/>
                    <a:pt x="3583851" y="0"/>
                  </a:cubicBezTo>
                  <a:cubicBezTo>
                    <a:pt x="3412172" y="0"/>
                    <a:pt x="3240433" y="0"/>
                    <a:pt x="3068753" y="0"/>
                  </a:cubicBezTo>
                  <a:cubicBezTo>
                    <a:pt x="2866546" y="0"/>
                    <a:pt x="2664398" y="0"/>
                    <a:pt x="2462191" y="0"/>
                  </a:cubicBezTo>
                  <a:cubicBezTo>
                    <a:pt x="2251546" y="0"/>
                    <a:pt x="2040902" y="0"/>
                    <a:pt x="1830199" y="0"/>
                  </a:cubicBezTo>
                  <a:cubicBezTo>
                    <a:pt x="1633089" y="0"/>
                    <a:pt x="1435980" y="0"/>
                    <a:pt x="1238871" y="0"/>
                  </a:cubicBezTo>
                  <a:cubicBezTo>
                    <a:pt x="1077328" y="0"/>
                    <a:pt x="915785" y="0"/>
                    <a:pt x="754242" y="0"/>
                  </a:cubicBezTo>
                  <a:cubicBezTo>
                    <a:pt x="650296" y="0"/>
                    <a:pt x="546351" y="0"/>
                    <a:pt x="442347" y="0"/>
                  </a:cubicBezTo>
                  <a:cubicBezTo>
                    <a:pt x="199476" y="0"/>
                    <a:pt x="5003" y="163008"/>
                    <a:pt x="199" y="412441"/>
                  </a:cubicBezTo>
                  <a:cubicBezTo>
                    <a:pt x="-622" y="454160"/>
                    <a:pt x="-2848" y="577090"/>
                    <a:pt x="85980" y="684317"/>
                  </a:cubicBezTo>
                  <a:cubicBezTo>
                    <a:pt x="202230" y="824590"/>
                    <a:pt x="395414" y="822187"/>
                    <a:pt x="395414" y="822187"/>
                  </a:cubicBezTo>
                  <a:lnTo>
                    <a:pt x="395414" y="759141"/>
                  </a:lnTo>
                  <a:cubicBezTo>
                    <a:pt x="395414" y="759141"/>
                    <a:pt x="53578" y="729785"/>
                    <a:pt x="53578" y="411094"/>
                  </a:cubicBezTo>
                  <a:cubicBezTo>
                    <a:pt x="53578" y="278379"/>
                    <a:pt x="128871" y="155215"/>
                    <a:pt x="250921" y="100781"/>
                  </a:cubicBezTo>
                  <a:cubicBezTo>
                    <a:pt x="314671" y="72363"/>
                    <a:pt x="380824" y="70605"/>
                    <a:pt x="448910" y="70605"/>
                  </a:cubicBezTo>
                  <a:cubicBezTo>
                    <a:pt x="554554" y="70605"/>
                    <a:pt x="660257" y="70605"/>
                    <a:pt x="765902" y="70605"/>
                  </a:cubicBezTo>
                  <a:cubicBezTo>
                    <a:pt x="929730" y="70605"/>
                    <a:pt x="1093558" y="70605"/>
                    <a:pt x="1257386" y="70605"/>
                  </a:cubicBezTo>
                  <a:cubicBezTo>
                    <a:pt x="1456781" y="70605"/>
                    <a:pt x="1656175" y="70605"/>
                    <a:pt x="1855570" y="70605"/>
                  </a:cubicBezTo>
                  <a:cubicBezTo>
                    <a:pt x="2067914" y="70605"/>
                    <a:pt x="2280316" y="70605"/>
                    <a:pt x="2492660" y="70605"/>
                  </a:cubicBezTo>
                  <a:cubicBezTo>
                    <a:pt x="2695394" y="70605"/>
                    <a:pt x="2898187" y="70605"/>
                    <a:pt x="3100922" y="70605"/>
                  </a:cubicBezTo>
                  <a:cubicBezTo>
                    <a:pt x="3271488" y="70605"/>
                    <a:pt x="3442054" y="70605"/>
                    <a:pt x="3612562" y="70605"/>
                  </a:cubicBezTo>
                  <a:cubicBezTo>
                    <a:pt x="3728343" y="70605"/>
                    <a:pt x="3844066" y="70605"/>
                    <a:pt x="3959847" y="70605"/>
                  </a:cubicBezTo>
                  <a:cubicBezTo>
                    <a:pt x="3998519" y="70605"/>
                    <a:pt x="4037250" y="70605"/>
                    <a:pt x="4075921" y="70605"/>
                  </a:cubicBezTo>
                  <a:cubicBezTo>
                    <a:pt x="4075980" y="70605"/>
                    <a:pt x="4075394" y="0"/>
                    <a:pt x="4075394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xmlns="" id="{C11D56BF-566E-4C78-9195-0A5DDC94F9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4220" y="4004116"/>
              <a:ext cx="693994" cy="72732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35965E40-0F23-45DF-833F-3EDAC1A1E477}"/>
                </a:ext>
              </a:extLst>
            </p:cNvPr>
            <p:cNvSpPr/>
            <p:nvPr/>
          </p:nvSpPr>
          <p:spPr>
            <a:xfrm>
              <a:off x="4391896" y="1922374"/>
              <a:ext cx="4529573" cy="957582"/>
            </a:xfrm>
            <a:custGeom>
              <a:avLst/>
              <a:gdLst>
                <a:gd name="connsiteX0" fmla="*/ 531 w 4075925"/>
                <a:gd name="connsiteY0" fmla="*/ 0 h 822190"/>
                <a:gd name="connsiteX1" fmla="*/ 134536 w 4075925"/>
                <a:gd name="connsiteY1" fmla="*/ 0 h 822190"/>
                <a:gd name="connsiteX2" fmla="*/ 492074 w 4075925"/>
                <a:gd name="connsiteY2" fmla="*/ 0 h 822190"/>
                <a:gd name="connsiteX3" fmla="*/ 1007172 w 4075925"/>
                <a:gd name="connsiteY3" fmla="*/ 0 h 822190"/>
                <a:gd name="connsiteX4" fmla="*/ 1613735 w 4075925"/>
                <a:gd name="connsiteY4" fmla="*/ 0 h 822190"/>
                <a:gd name="connsiteX5" fmla="*/ 2245727 w 4075925"/>
                <a:gd name="connsiteY5" fmla="*/ 0 h 822190"/>
                <a:gd name="connsiteX6" fmla="*/ 2837055 w 4075925"/>
                <a:gd name="connsiteY6" fmla="*/ 0 h 822190"/>
                <a:gd name="connsiteX7" fmla="*/ 3321684 w 4075925"/>
                <a:gd name="connsiteY7" fmla="*/ 0 h 822190"/>
                <a:gd name="connsiteX8" fmla="*/ 3633578 w 4075925"/>
                <a:gd name="connsiteY8" fmla="*/ 0 h 822190"/>
                <a:gd name="connsiteX9" fmla="*/ 4075727 w 4075925"/>
                <a:gd name="connsiteY9" fmla="*/ 412441 h 822190"/>
                <a:gd name="connsiteX10" fmla="*/ 3989946 w 4075925"/>
                <a:gd name="connsiteY10" fmla="*/ 684316 h 822190"/>
                <a:gd name="connsiteX11" fmla="*/ 3680512 w 4075925"/>
                <a:gd name="connsiteY11" fmla="*/ 822187 h 822190"/>
                <a:gd name="connsiteX12" fmla="*/ 3680512 w 4075925"/>
                <a:gd name="connsiteY12" fmla="*/ 759141 h 822190"/>
                <a:gd name="connsiteX13" fmla="*/ 4022348 w 4075925"/>
                <a:gd name="connsiteY13" fmla="*/ 411094 h 822190"/>
                <a:gd name="connsiteX14" fmla="*/ 3825004 w 4075925"/>
                <a:gd name="connsiteY14" fmla="*/ 100781 h 822190"/>
                <a:gd name="connsiteX15" fmla="*/ 3627016 w 4075925"/>
                <a:gd name="connsiteY15" fmla="*/ 70605 h 822190"/>
                <a:gd name="connsiteX16" fmla="*/ 3310024 w 4075925"/>
                <a:gd name="connsiteY16" fmla="*/ 70605 h 822190"/>
                <a:gd name="connsiteX17" fmla="*/ 2818539 w 4075925"/>
                <a:gd name="connsiteY17" fmla="*/ 70605 h 822190"/>
                <a:gd name="connsiteX18" fmla="*/ 2220356 w 4075925"/>
                <a:gd name="connsiteY18" fmla="*/ 70605 h 822190"/>
                <a:gd name="connsiteX19" fmla="*/ 1583266 w 4075925"/>
                <a:gd name="connsiteY19" fmla="*/ 70605 h 822190"/>
                <a:gd name="connsiteX20" fmla="*/ 975004 w 4075925"/>
                <a:gd name="connsiteY20" fmla="*/ 70605 h 822190"/>
                <a:gd name="connsiteX21" fmla="*/ 463364 w 4075925"/>
                <a:gd name="connsiteY21" fmla="*/ 70605 h 822190"/>
                <a:gd name="connsiteX22" fmla="*/ 116078 w 4075925"/>
                <a:gd name="connsiteY22" fmla="*/ 70605 h 822190"/>
                <a:gd name="connsiteX23" fmla="*/ 4 w 4075925"/>
                <a:gd name="connsiteY23" fmla="*/ 70605 h 822190"/>
                <a:gd name="connsiteX24" fmla="*/ 531 w 407592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25" h="822190">
                  <a:moveTo>
                    <a:pt x="531" y="0"/>
                  </a:moveTo>
                  <a:cubicBezTo>
                    <a:pt x="45180" y="0"/>
                    <a:pt x="89828" y="0"/>
                    <a:pt x="134536" y="0"/>
                  </a:cubicBezTo>
                  <a:cubicBezTo>
                    <a:pt x="253715" y="0"/>
                    <a:pt x="372895" y="0"/>
                    <a:pt x="492074" y="0"/>
                  </a:cubicBezTo>
                  <a:cubicBezTo>
                    <a:pt x="663754" y="0"/>
                    <a:pt x="835492" y="0"/>
                    <a:pt x="1007172" y="0"/>
                  </a:cubicBezTo>
                  <a:cubicBezTo>
                    <a:pt x="1209379" y="0"/>
                    <a:pt x="1411527" y="0"/>
                    <a:pt x="1613735" y="0"/>
                  </a:cubicBezTo>
                  <a:cubicBezTo>
                    <a:pt x="1824379" y="0"/>
                    <a:pt x="2035024" y="0"/>
                    <a:pt x="2245727" y="0"/>
                  </a:cubicBezTo>
                  <a:cubicBezTo>
                    <a:pt x="2442836" y="0"/>
                    <a:pt x="2639946" y="0"/>
                    <a:pt x="2837055" y="0"/>
                  </a:cubicBezTo>
                  <a:cubicBezTo>
                    <a:pt x="2998598" y="0"/>
                    <a:pt x="3160141" y="0"/>
                    <a:pt x="3321684" y="0"/>
                  </a:cubicBezTo>
                  <a:cubicBezTo>
                    <a:pt x="3425629" y="0"/>
                    <a:pt x="3529574" y="0"/>
                    <a:pt x="3633578" y="0"/>
                  </a:cubicBezTo>
                  <a:cubicBezTo>
                    <a:pt x="3876450" y="0"/>
                    <a:pt x="4070922" y="163008"/>
                    <a:pt x="4075727" y="412441"/>
                  </a:cubicBezTo>
                  <a:cubicBezTo>
                    <a:pt x="4076547" y="454160"/>
                    <a:pt x="4078774" y="577090"/>
                    <a:pt x="3989946" y="684316"/>
                  </a:cubicBezTo>
                  <a:cubicBezTo>
                    <a:pt x="3873696" y="824590"/>
                    <a:pt x="3680512" y="822187"/>
                    <a:pt x="3680512" y="822187"/>
                  </a:cubicBezTo>
                  <a:lnTo>
                    <a:pt x="3680512" y="759141"/>
                  </a:lnTo>
                  <a:cubicBezTo>
                    <a:pt x="3680512" y="759141"/>
                    <a:pt x="4022348" y="729785"/>
                    <a:pt x="4022348" y="411094"/>
                  </a:cubicBezTo>
                  <a:cubicBezTo>
                    <a:pt x="4022348" y="278379"/>
                    <a:pt x="3947055" y="155215"/>
                    <a:pt x="3825004" y="100781"/>
                  </a:cubicBezTo>
                  <a:cubicBezTo>
                    <a:pt x="3761254" y="72363"/>
                    <a:pt x="3695102" y="70605"/>
                    <a:pt x="3627016" y="70605"/>
                  </a:cubicBezTo>
                  <a:cubicBezTo>
                    <a:pt x="3521372" y="70605"/>
                    <a:pt x="3415668" y="70605"/>
                    <a:pt x="3310024" y="70605"/>
                  </a:cubicBezTo>
                  <a:cubicBezTo>
                    <a:pt x="3146196" y="70605"/>
                    <a:pt x="2982368" y="70605"/>
                    <a:pt x="2818539" y="70605"/>
                  </a:cubicBezTo>
                  <a:cubicBezTo>
                    <a:pt x="2619145" y="70605"/>
                    <a:pt x="2419751" y="70605"/>
                    <a:pt x="2220356" y="70605"/>
                  </a:cubicBezTo>
                  <a:cubicBezTo>
                    <a:pt x="2008012" y="70605"/>
                    <a:pt x="1795610" y="70605"/>
                    <a:pt x="1583266" y="70605"/>
                  </a:cubicBezTo>
                  <a:cubicBezTo>
                    <a:pt x="1380532" y="70605"/>
                    <a:pt x="1177738" y="70605"/>
                    <a:pt x="975004" y="70605"/>
                  </a:cubicBezTo>
                  <a:cubicBezTo>
                    <a:pt x="804438" y="70605"/>
                    <a:pt x="633871" y="70605"/>
                    <a:pt x="463364" y="70605"/>
                  </a:cubicBezTo>
                  <a:cubicBezTo>
                    <a:pt x="347582" y="70605"/>
                    <a:pt x="231860" y="70605"/>
                    <a:pt x="116078" y="70605"/>
                  </a:cubicBezTo>
                  <a:cubicBezTo>
                    <a:pt x="77407" y="70605"/>
                    <a:pt x="38676" y="70605"/>
                    <a:pt x="4" y="70605"/>
                  </a:cubicBezTo>
                  <a:cubicBezTo>
                    <a:pt x="-55" y="70605"/>
                    <a:pt x="531" y="0"/>
                    <a:pt x="53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DF47B09B-A80B-4091-9FCA-00C3873B1279}"/>
                </a:ext>
              </a:extLst>
            </p:cNvPr>
            <p:cNvSpPr/>
            <p:nvPr/>
          </p:nvSpPr>
          <p:spPr>
            <a:xfrm>
              <a:off x="4390580" y="3235292"/>
              <a:ext cx="4529584" cy="957582"/>
            </a:xfrm>
            <a:custGeom>
              <a:avLst/>
              <a:gdLst>
                <a:gd name="connsiteX0" fmla="*/ 542 w 4075935"/>
                <a:gd name="connsiteY0" fmla="*/ 0 h 822190"/>
                <a:gd name="connsiteX1" fmla="*/ 134546 w 4075935"/>
                <a:gd name="connsiteY1" fmla="*/ 0 h 822190"/>
                <a:gd name="connsiteX2" fmla="*/ 492084 w 4075935"/>
                <a:gd name="connsiteY2" fmla="*/ 0 h 822190"/>
                <a:gd name="connsiteX3" fmla="*/ 1007182 w 4075935"/>
                <a:gd name="connsiteY3" fmla="*/ 0 h 822190"/>
                <a:gd name="connsiteX4" fmla="*/ 1613745 w 4075935"/>
                <a:gd name="connsiteY4" fmla="*/ 0 h 822190"/>
                <a:gd name="connsiteX5" fmla="*/ 2245737 w 4075935"/>
                <a:gd name="connsiteY5" fmla="*/ 0 h 822190"/>
                <a:gd name="connsiteX6" fmla="*/ 2837066 w 4075935"/>
                <a:gd name="connsiteY6" fmla="*/ 0 h 822190"/>
                <a:gd name="connsiteX7" fmla="*/ 3321694 w 4075935"/>
                <a:gd name="connsiteY7" fmla="*/ 0 h 822190"/>
                <a:gd name="connsiteX8" fmla="*/ 3633589 w 4075935"/>
                <a:gd name="connsiteY8" fmla="*/ 0 h 822190"/>
                <a:gd name="connsiteX9" fmla="*/ 4075737 w 4075935"/>
                <a:gd name="connsiteY9" fmla="*/ 412441 h 822190"/>
                <a:gd name="connsiteX10" fmla="*/ 3989956 w 4075935"/>
                <a:gd name="connsiteY10" fmla="*/ 684316 h 822190"/>
                <a:gd name="connsiteX11" fmla="*/ 3680522 w 4075935"/>
                <a:gd name="connsiteY11" fmla="*/ 822187 h 822190"/>
                <a:gd name="connsiteX12" fmla="*/ 3680522 w 4075935"/>
                <a:gd name="connsiteY12" fmla="*/ 759141 h 822190"/>
                <a:gd name="connsiteX13" fmla="*/ 4022358 w 4075935"/>
                <a:gd name="connsiteY13" fmla="*/ 411094 h 822190"/>
                <a:gd name="connsiteX14" fmla="*/ 3825015 w 4075935"/>
                <a:gd name="connsiteY14" fmla="*/ 100781 h 822190"/>
                <a:gd name="connsiteX15" fmla="*/ 3627026 w 4075935"/>
                <a:gd name="connsiteY15" fmla="*/ 70605 h 822190"/>
                <a:gd name="connsiteX16" fmla="*/ 3310034 w 4075935"/>
                <a:gd name="connsiteY16" fmla="*/ 70605 h 822190"/>
                <a:gd name="connsiteX17" fmla="*/ 2818550 w 4075935"/>
                <a:gd name="connsiteY17" fmla="*/ 70605 h 822190"/>
                <a:gd name="connsiteX18" fmla="*/ 2220366 w 4075935"/>
                <a:gd name="connsiteY18" fmla="*/ 70605 h 822190"/>
                <a:gd name="connsiteX19" fmla="*/ 1583276 w 4075935"/>
                <a:gd name="connsiteY19" fmla="*/ 70605 h 822190"/>
                <a:gd name="connsiteX20" fmla="*/ 975014 w 4075935"/>
                <a:gd name="connsiteY20" fmla="*/ 70605 h 822190"/>
                <a:gd name="connsiteX21" fmla="*/ 463374 w 4075935"/>
                <a:gd name="connsiteY21" fmla="*/ 70605 h 822190"/>
                <a:gd name="connsiteX22" fmla="*/ 116088 w 4075935"/>
                <a:gd name="connsiteY22" fmla="*/ 70605 h 822190"/>
                <a:gd name="connsiteX23" fmla="*/ 14 w 4075935"/>
                <a:gd name="connsiteY23" fmla="*/ 70605 h 822190"/>
                <a:gd name="connsiteX24" fmla="*/ 542 w 407593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35" h="822190">
                  <a:moveTo>
                    <a:pt x="542" y="0"/>
                  </a:moveTo>
                  <a:cubicBezTo>
                    <a:pt x="45190" y="0"/>
                    <a:pt x="89839" y="0"/>
                    <a:pt x="134546" y="0"/>
                  </a:cubicBezTo>
                  <a:cubicBezTo>
                    <a:pt x="253725" y="0"/>
                    <a:pt x="372905" y="0"/>
                    <a:pt x="492084" y="0"/>
                  </a:cubicBezTo>
                  <a:cubicBezTo>
                    <a:pt x="663764" y="0"/>
                    <a:pt x="835503" y="0"/>
                    <a:pt x="1007182" y="0"/>
                  </a:cubicBezTo>
                  <a:cubicBezTo>
                    <a:pt x="1209389" y="0"/>
                    <a:pt x="1411538" y="0"/>
                    <a:pt x="1613745" y="0"/>
                  </a:cubicBezTo>
                  <a:cubicBezTo>
                    <a:pt x="1824389" y="0"/>
                    <a:pt x="2035034" y="0"/>
                    <a:pt x="2245737" y="0"/>
                  </a:cubicBezTo>
                  <a:cubicBezTo>
                    <a:pt x="2442847" y="0"/>
                    <a:pt x="2639956" y="0"/>
                    <a:pt x="2837066" y="0"/>
                  </a:cubicBezTo>
                  <a:cubicBezTo>
                    <a:pt x="2998608" y="0"/>
                    <a:pt x="3160151" y="0"/>
                    <a:pt x="3321694" y="0"/>
                  </a:cubicBezTo>
                  <a:cubicBezTo>
                    <a:pt x="3425639" y="0"/>
                    <a:pt x="3529585" y="0"/>
                    <a:pt x="3633589" y="0"/>
                  </a:cubicBezTo>
                  <a:cubicBezTo>
                    <a:pt x="3876459" y="0"/>
                    <a:pt x="4070932" y="163008"/>
                    <a:pt x="4075737" y="412441"/>
                  </a:cubicBezTo>
                  <a:cubicBezTo>
                    <a:pt x="4076557" y="454160"/>
                    <a:pt x="4078784" y="577090"/>
                    <a:pt x="3989956" y="684316"/>
                  </a:cubicBezTo>
                  <a:cubicBezTo>
                    <a:pt x="3873706" y="824590"/>
                    <a:pt x="3680522" y="822187"/>
                    <a:pt x="3680522" y="822187"/>
                  </a:cubicBezTo>
                  <a:lnTo>
                    <a:pt x="3680522" y="759141"/>
                  </a:lnTo>
                  <a:cubicBezTo>
                    <a:pt x="3680522" y="759141"/>
                    <a:pt x="4022358" y="729785"/>
                    <a:pt x="4022358" y="411094"/>
                  </a:cubicBezTo>
                  <a:cubicBezTo>
                    <a:pt x="4022358" y="278379"/>
                    <a:pt x="3947065" y="155215"/>
                    <a:pt x="3825015" y="100781"/>
                  </a:cubicBezTo>
                  <a:cubicBezTo>
                    <a:pt x="3761265" y="72363"/>
                    <a:pt x="3695112" y="70605"/>
                    <a:pt x="3627026" y="70605"/>
                  </a:cubicBezTo>
                  <a:cubicBezTo>
                    <a:pt x="3521381" y="70605"/>
                    <a:pt x="3415679" y="70605"/>
                    <a:pt x="3310034" y="70605"/>
                  </a:cubicBezTo>
                  <a:cubicBezTo>
                    <a:pt x="3146206" y="70605"/>
                    <a:pt x="2982378" y="70605"/>
                    <a:pt x="2818550" y="70605"/>
                  </a:cubicBezTo>
                  <a:cubicBezTo>
                    <a:pt x="2619155" y="70605"/>
                    <a:pt x="2419760" y="70605"/>
                    <a:pt x="2220366" y="70605"/>
                  </a:cubicBezTo>
                  <a:cubicBezTo>
                    <a:pt x="2008022" y="70605"/>
                    <a:pt x="1795620" y="70605"/>
                    <a:pt x="1583276" y="70605"/>
                  </a:cubicBezTo>
                  <a:cubicBezTo>
                    <a:pt x="1380542" y="70605"/>
                    <a:pt x="1177749" y="70605"/>
                    <a:pt x="975014" y="70605"/>
                  </a:cubicBezTo>
                  <a:cubicBezTo>
                    <a:pt x="804448" y="70605"/>
                    <a:pt x="633881" y="70605"/>
                    <a:pt x="463374" y="70605"/>
                  </a:cubicBezTo>
                  <a:cubicBezTo>
                    <a:pt x="347592" y="70605"/>
                    <a:pt x="231870" y="70605"/>
                    <a:pt x="116088" y="70605"/>
                  </a:cubicBezTo>
                  <a:cubicBezTo>
                    <a:pt x="77417" y="70605"/>
                    <a:pt x="38686" y="70605"/>
                    <a:pt x="14" y="70605"/>
                  </a:cubicBezTo>
                  <a:cubicBezTo>
                    <a:pt x="-103" y="70605"/>
                    <a:pt x="542" y="0"/>
                    <a:pt x="542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xmlns="" id="{718AAD05-C8E4-4B07-B9F4-B0897C0F5D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16560" y="2037503"/>
              <a:ext cx="693994" cy="72732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xmlns="" id="{DB291E29-64F3-45B5-9F4C-DAC755DA45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47649" y="3350419"/>
              <a:ext cx="693994" cy="72732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3ED83FA4-6D3E-4B0B-8BFC-D45672959359}"/>
                </a:ext>
              </a:extLst>
            </p:cNvPr>
            <p:cNvSpPr/>
            <p:nvPr/>
          </p:nvSpPr>
          <p:spPr>
            <a:xfrm>
              <a:off x="4168583" y="1929813"/>
              <a:ext cx="282924" cy="489912"/>
            </a:xfrm>
            <a:custGeom>
              <a:avLst/>
              <a:gdLst>
                <a:gd name="connsiteX0" fmla="*/ 0 w 254589"/>
                <a:gd name="connsiteY0" fmla="*/ 0 h 420644"/>
                <a:gd name="connsiteX1" fmla="*/ 0 w 254589"/>
                <a:gd name="connsiteY1" fmla="*/ 338203 h 420644"/>
                <a:gd name="connsiteX2" fmla="*/ 254590 w 254589"/>
                <a:gd name="connsiteY2" fmla="*/ 420645 h 420644"/>
                <a:gd name="connsiteX3" fmla="*/ 254590 w 254589"/>
                <a:gd name="connsiteY3" fmla="*/ 74297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89" h="420644">
                  <a:moveTo>
                    <a:pt x="0" y="0"/>
                  </a:moveTo>
                  <a:lnTo>
                    <a:pt x="0" y="338203"/>
                  </a:lnTo>
                  <a:lnTo>
                    <a:pt x="254590" y="420645"/>
                  </a:lnTo>
                  <a:lnTo>
                    <a:pt x="254590" y="74297"/>
                  </a:lnTo>
                  <a:close/>
                </a:path>
              </a:pathLst>
            </a:custGeom>
            <a:solidFill>
              <a:srgbClr val="3276A6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4BD9AFCD-06D3-4760-AD37-E4B904A63CB9}"/>
                </a:ext>
              </a:extLst>
            </p:cNvPr>
            <p:cNvSpPr/>
            <p:nvPr/>
          </p:nvSpPr>
          <p:spPr>
            <a:xfrm>
              <a:off x="4451509" y="2013888"/>
              <a:ext cx="371090" cy="405838"/>
            </a:xfrm>
            <a:custGeom>
              <a:avLst/>
              <a:gdLst>
                <a:gd name="connsiteX0" fmla="*/ 333926 w 333925"/>
                <a:gd name="connsiteY0" fmla="*/ 0 h 348456"/>
                <a:gd name="connsiteX1" fmla="*/ 333926 w 333925"/>
                <a:gd name="connsiteY1" fmla="*/ 348457 h 348456"/>
                <a:gd name="connsiteX2" fmla="*/ 0 w 333925"/>
                <a:gd name="connsiteY2" fmla="*/ 348457 h 348456"/>
                <a:gd name="connsiteX3" fmla="*/ 0 w 333925"/>
                <a:gd name="connsiteY3" fmla="*/ 2109 h 34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25" h="348456">
                  <a:moveTo>
                    <a:pt x="333926" y="0"/>
                  </a:moveTo>
                  <a:lnTo>
                    <a:pt x="333926" y="348457"/>
                  </a:lnTo>
                  <a:lnTo>
                    <a:pt x="0" y="348457"/>
                  </a:lnTo>
                  <a:lnTo>
                    <a:pt x="0" y="210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AC9596D9-8781-41D2-B16D-E03D5A431F52}"/>
                </a:ext>
              </a:extLst>
            </p:cNvPr>
            <p:cNvSpPr/>
            <p:nvPr/>
          </p:nvSpPr>
          <p:spPr>
            <a:xfrm>
              <a:off x="4822601" y="1929813"/>
              <a:ext cx="280971" cy="489912"/>
            </a:xfrm>
            <a:custGeom>
              <a:avLst/>
              <a:gdLst>
                <a:gd name="connsiteX0" fmla="*/ 252832 w 252832"/>
                <a:gd name="connsiteY0" fmla="*/ 0 h 420644"/>
                <a:gd name="connsiteX1" fmla="*/ 252832 w 252832"/>
                <a:gd name="connsiteY1" fmla="*/ 333340 h 420644"/>
                <a:gd name="connsiteX2" fmla="*/ 0 w 252832"/>
                <a:gd name="connsiteY2" fmla="*/ 420645 h 420644"/>
                <a:gd name="connsiteX3" fmla="*/ 0 w 252832"/>
                <a:gd name="connsiteY3" fmla="*/ 72188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2" h="420644">
                  <a:moveTo>
                    <a:pt x="252832" y="0"/>
                  </a:moveTo>
                  <a:lnTo>
                    <a:pt x="252832" y="333340"/>
                  </a:lnTo>
                  <a:lnTo>
                    <a:pt x="0" y="420645"/>
                  </a:lnTo>
                  <a:lnTo>
                    <a:pt x="0" y="72188"/>
                  </a:lnTo>
                  <a:close/>
                </a:path>
              </a:pathLst>
            </a:custGeom>
            <a:solidFill>
              <a:srgbClr val="004474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99DBFDC9-D610-4975-9F59-16415E30E17E}"/>
                </a:ext>
              </a:extLst>
            </p:cNvPr>
            <p:cNvSpPr/>
            <p:nvPr/>
          </p:nvSpPr>
          <p:spPr>
            <a:xfrm>
              <a:off x="4169300" y="1832774"/>
              <a:ext cx="934923" cy="192527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00375D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A01E26D6-EC1C-4B8B-B7C2-0DF0C201863A}"/>
                </a:ext>
              </a:extLst>
            </p:cNvPr>
            <p:cNvSpPr/>
            <p:nvPr/>
          </p:nvSpPr>
          <p:spPr>
            <a:xfrm>
              <a:off x="4491296" y="1885048"/>
              <a:ext cx="290933" cy="74657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2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2"/>
                    <a:pt x="130898" y="64102"/>
                  </a:cubicBezTo>
                  <a:cubicBezTo>
                    <a:pt x="58605" y="64102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32698F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7A70F86-07A7-472E-9AE4-59BE0D814FBA}"/>
                </a:ext>
              </a:extLst>
            </p:cNvPr>
            <p:cNvSpPr/>
            <p:nvPr/>
          </p:nvSpPr>
          <p:spPr>
            <a:xfrm>
              <a:off x="4168617" y="3242732"/>
              <a:ext cx="282860" cy="489912"/>
            </a:xfrm>
            <a:custGeom>
              <a:avLst/>
              <a:gdLst>
                <a:gd name="connsiteX0" fmla="*/ 0 w 254531"/>
                <a:gd name="connsiteY0" fmla="*/ 0 h 420644"/>
                <a:gd name="connsiteX1" fmla="*/ 0 w 254531"/>
                <a:gd name="connsiteY1" fmla="*/ 338203 h 420644"/>
                <a:gd name="connsiteX2" fmla="*/ 254531 w 254531"/>
                <a:gd name="connsiteY2" fmla="*/ 420645 h 420644"/>
                <a:gd name="connsiteX3" fmla="*/ 254531 w 254531"/>
                <a:gd name="connsiteY3" fmla="*/ 74239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31" h="420644">
                  <a:moveTo>
                    <a:pt x="0" y="0"/>
                  </a:moveTo>
                  <a:lnTo>
                    <a:pt x="0" y="338203"/>
                  </a:lnTo>
                  <a:lnTo>
                    <a:pt x="254531" y="420645"/>
                  </a:lnTo>
                  <a:lnTo>
                    <a:pt x="254531" y="74239"/>
                  </a:lnTo>
                  <a:close/>
                </a:path>
              </a:pathLst>
            </a:custGeom>
            <a:solidFill>
              <a:srgbClr val="325F7F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1EDBA5F8-F1C2-4E14-815D-046C3BA1B777}"/>
                </a:ext>
              </a:extLst>
            </p:cNvPr>
            <p:cNvSpPr/>
            <p:nvPr/>
          </p:nvSpPr>
          <p:spPr>
            <a:xfrm>
              <a:off x="4451478" y="3326807"/>
              <a:ext cx="371090" cy="405838"/>
            </a:xfrm>
            <a:custGeom>
              <a:avLst/>
              <a:gdLst>
                <a:gd name="connsiteX0" fmla="*/ 333926 w 333925"/>
                <a:gd name="connsiteY0" fmla="*/ 0 h 348457"/>
                <a:gd name="connsiteX1" fmla="*/ 333926 w 333925"/>
                <a:gd name="connsiteY1" fmla="*/ 348457 h 348457"/>
                <a:gd name="connsiteX2" fmla="*/ 0 w 333925"/>
                <a:gd name="connsiteY2" fmla="*/ 348457 h 348457"/>
                <a:gd name="connsiteX3" fmla="*/ 0 w 333925"/>
                <a:gd name="connsiteY3" fmla="*/ 2051 h 34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25" h="348457">
                  <a:moveTo>
                    <a:pt x="333926" y="0"/>
                  </a:moveTo>
                  <a:lnTo>
                    <a:pt x="333926" y="348457"/>
                  </a:lnTo>
                  <a:lnTo>
                    <a:pt x="0" y="348457"/>
                  </a:lnTo>
                  <a:lnTo>
                    <a:pt x="0" y="205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4839CEC4-CA01-4939-8E82-EDD71CDAACFF}"/>
                </a:ext>
              </a:extLst>
            </p:cNvPr>
            <p:cNvSpPr/>
            <p:nvPr/>
          </p:nvSpPr>
          <p:spPr>
            <a:xfrm>
              <a:off x="4822568" y="3242732"/>
              <a:ext cx="280970" cy="489912"/>
            </a:xfrm>
            <a:custGeom>
              <a:avLst/>
              <a:gdLst>
                <a:gd name="connsiteX0" fmla="*/ 252832 w 252831"/>
                <a:gd name="connsiteY0" fmla="*/ 0 h 420644"/>
                <a:gd name="connsiteX1" fmla="*/ 252832 w 252831"/>
                <a:gd name="connsiteY1" fmla="*/ 333340 h 420644"/>
                <a:gd name="connsiteX2" fmla="*/ 0 w 252831"/>
                <a:gd name="connsiteY2" fmla="*/ 420645 h 420644"/>
                <a:gd name="connsiteX3" fmla="*/ 0 w 252831"/>
                <a:gd name="connsiteY3" fmla="*/ 72188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1" h="420644">
                  <a:moveTo>
                    <a:pt x="252832" y="0"/>
                  </a:moveTo>
                  <a:lnTo>
                    <a:pt x="252832" y="333340"/>
                  </a:lnTo>
                  <a:lnTo>
                    <a:pt x="0" y="420645"/>
                  </a:lnTo>
                  <a:lnTo>
                    <a:pt x="0" y="72188"/>
                  </a:lnTo>
                  <a:close/>
                </a:path>
              </a:pathLst>
            </a:custGeom>
            <a:solidFill>
              <a:srgbClr val="002D4D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C845C09-6AF8-4933-AD09-28DEECB1FB4B}"/>
                </a:ext>
              </a:extLst>
            </p:cNvPr>
            <p:cNvSpPr/>
            <p:nvPr/>
          </p:nvSpPr>
          <p:spPr>
            <a:xfrm>
              <a:off x="4169267" y="3145692"/>
              <a:ext cx="934923" cy="192527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00243E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BFA85721-CBAF-4101-BA7E-BAC6F12E4458}"/>
                </a:ext>
              </a:extLst>
            </p:cNvPr>
            <p:cNvSpPr/>
            <p:nvPr/>
          </p:nvSpPr>
          <p:spPr>
            <a:xfrm>
              <a:off x="4491265" y="3197964"/>
              <a:ext cx="290933" cy="74657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1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1"/>
                    <a:pt x="130898" y="64101"/>
                  </a:cubicBezTo>
                  <a:cubicBezTo>
                    <a:pt x="58605" y="64101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325670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53" name="Freeform: Shape 2052">
              <a:extLst>
                <a:ext uri="{FF2B5EF4-FFF2-40B4-BE49-F238E27FC236}">
                  <a16:creationId xmlns:a16="http://schemas.microsoft.com/office/drawing/2014/main" xmlns="" id="{2FE558C4-239F-4898-8232-FCE63E9A6986}"/>
                </a:ext>
              </a:extLst>
            </p:cNvPr>
            <p:cNvSpPr/>
            <p:nvPr/>
          </p:nvSpPr>
          <p:spPr>
            <a:xfrm>
              <a:off x="4821299" y="1271205"/>
              <a:ext cx="282924" cy="489912"/>
            </a:xfrm>
            <a:custGeom>
              <a:avLst/>
              <a:gdLst>
                <a:gd name="connsiteX0" fmla="*/ 254590 w 254589"/>
                <a:gd name="connsiteY0" fmla="*/ 0 h 420644"/>
                <a:gd name="connsiteX1" fmla="*/ 254590 w 254589"/>
                <a:gd name="connsiteY1" fmla="*/ 338203 h 420644"/>
                <a:gd name="connsiteX2" fmla="*/ 0 w 254589"/>
                <a:gd name="connsiteY2" fmla="*/ 420644 h 420644"/>
                <a:gd name="connsiteX3" fmla="*/ 0 w 254589"/>
                <a:gd name="connsiteY3" fmla="*/ 74297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89" h="420644">
                  <a:moveTo>
                    <a:pt x="254590" y="0"/>
                  </a:moveTo>
                  <a:lnTo>
                    <a:pt x="254590" y="338203"/>
                  </a:lnTo>
                  <a:lnTo>
                    <a:pt x="0" y="420644"/>
                  </a:lnTo>
                  <a:lnTo>
                    <a:pt x="0" y="74297"/>
                  </a:lnTo>
                  <a:close/>
                </a:path>
              </a:pathLst>
            </a:custGeom>
            <a:solidFill>
              <a:srgbClr val="023B74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54" name="Freeform: Shape 2053">
              <a:extLst>
                <a:ext uri="{FF2B5EF4-FFF2-40B4-BE49-F238E27FC236}">
                  <a16:creationId xmlns:a16="http://schemas.microsoft.com/office/drawing/2014/main" xmlns="" id="{91464E64-16E2-4F2B-87AF-E01ABF5B5DA5}"/>
                </a:ext>
              </a:extLst>
            </p:cNvPr>
            <p:cNvSpPr/>
            <p:nvPr/>
          </p:nvSpPr>
          <p:spPr>
            <a:xfrm>
              <a:off x="4450210" y="1355348"/>
              <a:ext cx="371090" cy="405770"/>
            </a:xfrm>
            <a:custGeom>
              <a:avLst/>
              <a:gdLst>
                <a:gd name="connsiteX0" fmla="*/ 0 w 333925"/>
                <a:gd name="connsiteY0" fmla="*/ 0 h 348398"/>
                <a:gd name="connsiteX1" fmla="*/ 0 w 333925"/>
                <a:gd name="connsiteY1" fmla="*/ 348398 h 348398"/>
                <a:gd name="connsiteX2" fmla="*/ 333926 w 333925"/>
                <a:gd name="connsiteY2" fmla="*/ 348398 h 348398"/>
                <a:gd name="connsiteX3" fmla="*/ 333926 w 333925"/>
                <a:gd name="connsiteY3" fmla="*/ 2051 h 34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25" h="348398">
                  <a:moveTo>
                    <a:pt x="0" y="0"/>
                  </a:moveTo>
                  <a:lnTo>
                    <a:pt x="0" y="348398"/>
                  </a:lnTo>
                  <a:lnTo>
                    <a:pt x="333926" y="348398"/>
                  </a:lnTo>
                  <a:lnTo>
                    <a:pt x="333926" y="2051"/>
                  </a:lnTo>
                  <a:close/>
                </a:path>
              </a:pathLst>
            </a:custGeom>
            <a:solidFill>
              <a:schemeClr val="accent2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55" name="Freeform: Shape 2054">
              <a:extLst>
                <a:ext uri="{FF2B5EF4-FFF2-40B4-BE49-F238E27FC236}">
                  <a16:creationId xmlns:a16="http://schemas.microsoft.com/office/drawing/2014/main" xmlns="" id="{26806285-AD32-43D6-8089-954D2DE5E3CA}"/>
                </a:ext>
              </a:extLst>
            </p:cNvPr>
            <p:cNvSpPr/>
            <p:nvPr/>
          </p:nvSpPr>
          <p:spPr>
            <a:xfrm>
              <a:off x="4169233" y="1271205"/>
              <a:ext cx="280971" cy="489912"/>
            </a:xfrm>
            <a:custGeom>
              <a:avLst/>
              <a:gdLst>
                <a:gd name="connsiteX0" fmla="*/ 0 w 252832"/>
                <a:gd name="connsiteY0" fmla="*/ 0 h 420644"/>
                <a:gd name="connsiteX1" fmla="*/ 0 w 252832"/>
                <a:gd name="connsiteY1" fmla="*/ 333340 h 420644"/>
                <a:gd name="connsiteX2" fmla="*/ 252832 w 252832"/>
                <a:gd name="connsiteY2" fmla="*/ 420644 h 420644"/>
                <a:gd name="connsiteX3" fmla="*/ 252832 w 252832"/>
                <a:gd name="connsiteY3" fmla="*/ 72246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2" h="420644">
                  <a:moveTo>
                    <a:pt x="0" y="0"/>
                  </a:moveTo>
                  <a:lnTo>
                    <a:pt x="0" y="333340"/>
                  </a:lnTo>
                  <a:lnTo>
                    <a:pt x="252832" y="420644"/>
                  </a:lnTo>
                  <a:lnTo>
                    <a:pt x="252832" y="72246"/>
                  </a:lnTo>
                  <a:close/>
                </a:path>
              </a:pathLst>
            </a:custGeom>
            <a:solidFill>
              <a:srgbClr val="346DA6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56" name="Freeform: Shape 2055">
              <a:extLst>
                <a:ext uri="{FF2B5EF4-FFF2-40B4-BE49-F238E27FC236}">
                  <a16:creationId xmlns:a16="http://schemas.microsoft.com/office/drawing/2014/main" xmlns="" id="{0AA5C06A-5D6C-40C6-A1E7-6E6336337606}"/>
                </a:ext>
              </a:extLst>
            </p:cNvPr>
            <p:cNvSpPr/>
            <p:nvPr/>
          </p:nvSpPr>
          <p:spPr>
            <a:xfrm>
              <a:off x="4168583" y="1174165"/>
              <a:ext cx="934923" cy="192527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022F5D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57" name="Freeform: Shape 2056">
              <a:extLst>
                <a:ext uri="{FF2B5EF4-FFF2-40B4-BE49-F238E27FC236}">
                  <a16:creationId xmlns:a16="http://schemas.microsoft.com/office/drawing/2014/main" xmlns="" id="{76ECDC7F-D3AA-48D5-86DB-A9B9D7CA7805}"/>
                </a:ext>
              </a:extLst>
            </p:cNvPr>
            <p:cNvSpPr/>
            <p:nvPr/>
          </p:nvSpPr>
          <p:spPr>
            <a:xfrm>
              <a:off x="4490580" y="1226437"/>
              <a:ext cx="290933" cy="74657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1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1"/>
                    <a:pt x="130898" y="64101"/>
                  </a:cubicBezTo>
                  <a:cubicBezTo>
                    <a:pt x="58605" y="64101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34618F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59" name="Freeform: Shape 2058">
              <a:extLst>
                <a:ext uri="{FF2B5EF4-FFF2-40B4-BE49-F238E27FC236}">
                  <a16:creationId xmlns:a16="http://schemas.microsoft.com/office/drawing/2014/main" xmlns="" id="{E37F9B13-52F8-476E-B998-19E2DB64CCE9}"/>
                </a:ext>
              </a:extLst>
            </p:cNvPr>
            <p:cNvSpPr/>
            <p:nvPr/>
          </p:nvSpPr>
          <p:spPr>
            <a:xfrm>
              <a:off x="4821299" y="2592993"/>
              <a:ext cx="282924" cy="489912"/>
            </a:xfrm>
            <a:custGeom>
              <a:avLst/>
              <a:gdLst>
                <a:gd name="connsiteX0" fmla="*/ 254590 w 254589"/>
                <a:gd name="connsiteY0" fmla="*/ 0 h 420644"/>
                <a:gd name="connsiteX1" fmla="*/ 254590 w 254589"/>
                <a:gd name="connsiteY1" fmla="*/ 338203 h 420644"/>
                <a:gd name="connsiteX2" fmla="*/ 0 w 254589"/>
                <a:gd name="connsiteY2" fmla="*/ 420645 h 420644"/>
                <a:gd name="connsiteX3" fmla="*/ 0 w 254589"/>
                <a:gd name="connsiteY3" fmla="*/ 74297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89" h="420644">
                  <a:moveTo>
                    <a:pt x="254590" y="0"/>
                  </a:moveTo>
                  <a:lnTo>
                    <a:pt x="254590" y="338203"/>
                  </a:lnTo>
                  <a:lnTo>
                    <a:pt x="0" y="420645"/>
                  </a:lnTo>
                  <a:lnTo>
                    <a:pt x="0" y="74297"/>
                  </a:lnTo>
                  <a:close/>
                </a:path>
              </a:pathLst>
            </a:custGeom>
            <a:solidFill>
              <a:srgbClr val="022C57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0" name="Freeform: Shape 2059">
              <a:extLst>
                <a:ext uri="{FF2B5EF4-FFF2-40B4-BE49-F238E27FC236}">
                  <a16:creationId xmlns:a16="http://schemas.microsoft.com/office/drawing/2014/main" xmlns="" id="{11776F8E-D929-4CA5-B13B-C1F217BF37D3}"/>
                </a:ext>
              </a:extLst>
            </p:cNvPr>
            <p:cNvSpPr/>
            <p:nvPr/>
          </p:nvSpPr>
          <p:spPr>
            <a:xfrm>
              <a:off x="4450210" y="2677067"/>
              <a:ext cx="371090" cy="405838"/>
            </a:xfrm>
            <a:custGeom>
              <a:avLst/>
              <a:gdLst>
                <a:gd name="connsiteX0" fmla="*/ 0 w 333925"/>
                <a:gd name="connsiteY0" fmla="*/ 0 h 348456"/>
                <a:gd name="connsiteX1" fmla="*/ 0 w 333925"/>
                <a:gd name="connsiteY1" fmla="*/ 348457 h 348456"/>
                <a:gd name="connsiteX2" fmla="*/ 333926 w 333925"/>
                <a:gd name="connsiteY2" fmla="*/ 348457 h 348456"/>
                <a:gd name="connsiteX3" fmla="*/ 333926 w 333925"/>
                <a:gd name="connsiteY3" fmla="*/ 2109 h 34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25" h="348456">
                  <a:moveTo>
                    <a:pt x="0" y="0"/>
                  </a:moveTo>
                  <a:lnTo>
                    <a:pt x="0" y="348457"/>
                  </a:lnTo>
                  <a:lnTo>
                    <a:pt x="333926" y="348457"/>
                  </a:lnTo>
                  <a:lnTo>
                    <a:pt x="333926" y="210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1" name="Freeform: Shape 2060">
              <a:extLst>
                <a:ext uri="{FF2B5EF4-FFF2-40B4-BE49-F238E27FC236}">
                  <a16:creationId xmlns:a16="http://schemas.microsoft.com/office/drawing/2014/main" xmlns="" id="{6D33121E-0DBA-470C-A61F-145C37AAFF1D}"/>
                </a:ext>
              </a:extLst>
            </p:cNvPr>
            <p:cNvSpPr/>
            <p:nvPr/>
          </p:nvSpPr>
          <p:spPr>
            <a:xfrm>
              <a:off x="4169233" y="2592993"/>
              <a:ext cx="280971" cy="489912"/>
            </a:xfrm>
            <a:custGeom>
              <a:avLst/>
              <a:gdLst>
                <a:gd name="connsiteX0" fmla="*/ 0 w 252832"/>
                <a:gd name="connsiteY0" fmla="*/ 0 h 420644"/>
                <a:gd name="connsiteX1" fmla="*/ 0 w 252832"/>
                <a:gd name="connsiteY1" fmla="*/ 333340 h 420644"/>
                <a:gd name="connsiteX2" fmla="*/ 252832 w 252832"/>
                <a:gd name="connsiteY2" fmla="*/ 420645 h 420644"/>
                <a:gd name="connsiteX3" fmla="*/ 252832 w 252832"/>
                <a:gd name="connsiteY3" fmla="*/ 72188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2" h="420644">
                  <a:moveTo>
                    <a:pt x="0" y="0"/>
                  </a:moveTo>
                  <a:lnTo>
                    <a:pt x="0" y="333340"/>
                  </a:lnTo>
                  <a:lnTo>
                    <a:pt x="252832" y="420645"/>
                  </a:lnTo>
                  <a:lnTo>
                    <a:pt x="252832" y="72188"/>
                  </a:lnTo>
                  <a:close/>
                </a:path>
              </a:pathLst>
            </a:custGeom>
            <a:solidFill>
              <a:srgbClr val="345E89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2" name="Freeform: Shape 2061">
              <a:extLst>
                <a:ext uri="{FF2B5EF4-FFF2-40B4-BE49-F238E27FC236}">
                  <a16:creationId xmlns:a16="http://schemas.microsoft.com/office/drawing/2014/main" xmlns="" id="{A6C403F1-D811-4A21-BCC2-279A34CB6243}"/>
                </a:ext>
              </a:extLst>
            </p:cNvPr>
            <p:cNvSpPr/>
            <p:nvPr/>
          </p:nvSpPr>
          <p:spPr>
            <a:xfrm>
              <a:off x="4168583" y="2495953"/>
              <a:ext cx="934923" cy="192527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022346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3" name="Freeform: Shape 2062">
              <a:extLst>
                <a:ext uri="{FF2B5EF4-FFF2-40B4-BE49-F238E27FC236}">
                  <a16:creationId xmlns:a16="http://schemas.microsoft.com/office/drawing/2014/main" xmlns="" id="{2D3E4375-9FFF-41A2-AEB6-8DCE50F4AFF6}"/>
                </a:ext>
              </a:extLst>
            </p:cNvPr>
            <p:cNvSpPr/>
            <p:nvPr/>
          </p:nvSpPr>
          <p:spPr>
            <a:xfrm>
              <a:off x="4490581" y="2548228"/>
              <a:ext cx="290933" cy="74657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2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2"/>
                    <a:pt x="130898" y="64102"/>
                  </a:cubicBezTo>
                  <a:cubicBezTo>
                    <a:pt x="58605" y="64102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345578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71" name="Freeform: Shape 2070">
              <a:extLst>
                <a:ext uri="{FF2B5EF4-FFF2-40B4-BE49-F238E27FC236}">
                  <a16:creationId xmlns:a16="http://schemas.microsoft.com/office/drawing/2014/main" xmlns="" id="{DFF4DD97-32C0-4071-9677-5E7D216F747C}"/>
                </a:ext>
              </a:extLst>
            </p:cNvPr>
            <p:cNvSpPr/>
            <p:nvPr/>
          </p:nvSpPr>
          <p:spPr>
            <a:xfrm>
              <a:off x="4170245" y="4226267"/>
              <a:ext cx="933622" cy="583607"/>
            </a:xfrm>
            <a:custGeom>
              <a:avLst/>
              <a:gdLst>
                <a:gd name="connsiteX0" fmla="*/ 0 w 840117"/>
                <a:gd name="connsiteY0" fmla="*/ 0 h 501093"/>
                <a:gd name="connsiteX1" fmla="*/ 840117 w 840117"/>
                <a:gd name="connsiteY1" fmla="*/ 0 h 501093"/>
                <a:gd name="connsiteX2" fmla="*/ 527754 w 840117"/>
                <a:gd name="connsiteY2" fmla="*/ 501093 h 501093"/>
                <a:gd name="connsiteX3" fmla="*/ 311192 w 840117"/>
                <a:gd name="connsiteY3" fmla="*/ 501093 h 50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117" h="501093">
                  <a:moveTo>
                    <a:pt x="0" y="0"/>
                  </a:moveTo>
                  <a:lnTo>
                    <a:pt x="840117" y="0"/>
                  </a:lnTo>
                  <a:lnTo>
                    <a:pt x="527754" y="501093"/>
                  </a:lnTo>
                  <a:lnTo>
                    <a:pt x="311192" y="5010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8" name="Freeform: Shape 2067">
              <a:extLst>
                <a:ext uri="{FF2B5EF4-FFF2-40B4-BE49-F238E27FC236}">
                  <a16:creationId xmlns:a16="http://schemas.microsoft.com/office/drawing/2014/main" xmlns="" id="{A0125211-D646-4CC1-907F-E2597E1D1A29}"/>
                </a:ext>
              </a:extLst>
            </p:cNvPr>
            <p:cNvSpPr/>
            <p:nvPr/>
          </p:nvSpPr>
          <p:spPr>
            <a:xfrm>
              <a:off x="4169462" y="3888987"/>
              <a:ext cx="282339" cy="478790"/>
            </a:xfrm>
            <a:custGeom>
              <a:avLst/>
              <a:gdLst>
                <a:gd name="connsiteX0" fmla="*/ 0 w 254062"/>
                <a:gd name="connsiteY0" fmla="*/ 0 h 411093"/>
                <a:gd name="connsiteX1" fmla="*/ 703 w 254062"/>
                <a:gd name="connsiteY1" fmla="*/ 304160 h 411093"/>
                <a:gd name="connsiteX2" fmla="*/ 126797 w 254062"/>
                <a:gd name="connsiteY2" fmla="*/ 411094 h 411093"/>
                <a:gd name="connsiteX3" fmla="*/ 254063 w 254062"/>
                <a:gd name="connsiteY3" fmla="*/ 325957 h 411093"/>
                <a:gd name="connsiteX4" fmla="*/ 254063 w 254062"/>
                <a:gd name="connsiteY4" fmla="*/ 70664 h 411093"/>
                <a:gd name="connsiteX5" fmla="*/ 0 w 254062"/>
                <a:gd name="connsiteY5" fmla="*/ 0 h 41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62" h="411093">
                  <a:moveTo>
                    <a:pt x="0" y="0"/>
                  </a:moveTo>
                  <a:lnTo>
                    <a:pt x="703" y="304160"/>
                  </a:lnTo>
                  <a:cubicBezTo>
                    <a:pt x="703" y="304160"/>
                    <a:pt x="27364" y="411094"/>
                    <a:pt x="126797" y="411094"/>
                  </a:cubicBezTo>
                  <a:cubicBezTo>
                    <a:pt x="226231" y="411094"/>
                    <a:pt x="254063" y="325957"/>
                    <a:pt x="254063" y="325957"/>
                  </a:cubicBezTo>
                  <a:lnTo>
                    <a:pt x="254063" y="70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506C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9" name="Freeform: Shape 2068">
              <a:extLst>
                <a:ext uri="{FF2B5EF4-FFF2-40B4-BE49-F238E27FC236}">
                  <a16:creationId xmlns:a16="http://schemas.microsoft.com/office/drawing/2014/main" xmlns="" id="{8DABED06-FAE0-4507-9077-1C8614110BE5}"/>
                </a:ext>
              </a:extLst>
            </p:cNvPr>
            <p:cNvSpPr/>
            <p:nvPr/>
          </p:nvSpPr>
          <p:spPr>
            <a:xfrm>
              <a:off x="4451866" y="3971218"/>
              <a:ext cx="371027" cy="469712"/>
            </a:xfrm>
            <a:custGeom>
              <a:avLst/>
              <a:gdLst>
                <a:gd name="connsiteX0" fmla="*/ 333867 w 333867"/>
                <a:gd name="connsiteY0" fmla="*/ 0 h 403300"/>
                <a:gd name="connsiteX1" fmla="*/ 333867 w 333867"/>
                <a:gd name="connsiteY1" fmla="*/ 274805 h 403300"/>
                <a:gd name="connsiteX2" fmla="*/ 166055 w 333867"/>
                <a:gd name="connsiteY2" fmla="*/ 403301 h 403300"/>
                <a:gd name="connsiteX3" fmla="*/ 0 w 333867"/>
                <a:gd name="connsiteY3" fmla="*/ 255410 h 403300"/>
                <a:gd name="connsiteX4" fmla="*/ 0 w 333867"/>
                <a:gd name="connsiteY4" fmla="*/ 117 h 403300"/>
                <a:gd name="connsiteX5" fmla="*/ 333867 w 333867"/>
                <a:gd name="connsiteY5" fmla="*/ 0 h 4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867" h="403300">
                  <a:moveTo>
                    <a:pt x="333867" y="0"/>
                  </a:moveTo>
                  <a:lnTo>
                    <a:pt x="333867" y="274805"/>
                  </a:lnTo>
                  <a:cubicBezTo>
                    <a:pt x="333867" y="274805"/>
                    <a:pt x="289688" y="403301"/>
                    <a:pt x="166055" y="403301"/>
                  </a:cubicBezTo>
                  <a:cubicBezTo>
                    <a:pt x="42422" y="403301"/>
                    <a:pt x="0" y="255410"/>
                    <a:pt x="0" y="255410"/>
                  </a:cubicBezTo>
                  <a:lnTo>
                    <a:pt x="0" y="117"/>
                  </a:lnTo>
                  <a:lnTo>
                    <a:pt x="333867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70" name="Freeform: Shape 2069">
              <a:extLst>
                <a:ext uri="{FF2B5EF4-FFF2-40B4-BE49-F238E27FC236}">
                  <a16:creationId xmlns:a16="http://schemas.microsoft.com/office/drawing/2014/main" xmlns="" id="{3C539FCE-4245-4444-AD59-0BBC422F0757}"/>
                </a:ext>
              </a:extLst>
            </p:cNvPr>
            <p:cNvSpPr/>
            <p:nvPr/>
          </p:nvSpPr>
          <p:spPr>
            <a:xfrm>
              <a:off x="4822830" y="3888987"/>
              <a:ext cx="281036" cy="478790"/>
            </a:xfrm>
            <a:custGeom>
              <a:avLst/>
              <a:gdLst>
                <a:gd name="connsiteX0" fmla="*/ 252890 w 252890"/>
                <a:gd name="connsiteY0" fmla="*/ 0 h 411093"/>
                <a:gd name="connsiteX1" fmla="*/ 252890 w 252890"/>
                <a:gd name="connsiteY1" fmla="*/ 304160 h 411093"/>
                <a:gd name="connsiteX2" fmla="*/ 137695 w 252890"/>
                <a:gd name="connsiteY2" fmla="*/ 411094 h 411093"/>
                <a:gd name="connsiteX3" fmla="*/ 0 w 252890"/>
                <a:gd name="connsiteY3" fmla="*/ 345352 h 411093"/>
                <a:gd name="connsiteX4" fmla="*/ 0 w 252890"/>
                <a:gd name="connsiteY4" fmla="*/ 70547 h 411093"/>
                <a:gd name="connsiteX5" fmla="*/ 252890 w 252890"/>
                <a:gd name="connsiteY5" fmla="*/ 0 h 41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890" h="411093">
                  <a:moveTo>
                    <a:pt x="252890" y="0"/>
                  </a:moveTo>
                  <a:lnTo>
                    <a:pt x="252890" y="304160"/>
                  </a:lnTo>
                  <a:cubicBezTo>
                    <a:pt x="252890" y="304160"/>
                    <a:pt x="234727" y="411094"/>
                    <a:pt x="137695" y="411094"/>
                  </a:cubicBezTo>
                  <a:cubicBezTo>
                    <a:pt x="40664" y="411094"/>
                    <a:pt x="0" y="345352"/>
                    <a:pt x="0" y="345352"/>
                  </a:cubicBezTo>
                  <a:lnTo>
                    <a:pt x="0" y="70547"/>
                  </a:lnTo>
                  <a:lnTo>
                    <a:pt x="252890" y="0"/>
                  </a:lnTo>
                  <a:close/>
                </a:path>
              </a:pathLst>
            </a:custGeom>
            <a:solidFill>
              <a:srgbClr val="011E3A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72" name="Freeform: Shape 2071">
              <a:extLst>
                <a:ext uri="{FF2B5EF4-FFF2-40B4-BE49-F238E27FC236}">
                  <a16:creationId xmlns:a16="http://schemas.microsoft.com/office/drawing/2014/main" xmlns="" id="{2ED9A46B-13F5-4815-88C0-E8865ABC3A79}"/>
                </a:ext>
              </a:extLst>
            </p:cNvPr>
            <p:cNvSpPr/>
            <p:nvPr/>
          </p:nvSpPr>
          <p:spPr>
            <a:xfrm>
              <a:off x="4516072" y="4767507"/>
              <a:ext cx="247047" cy="220217"/>
            </a:xfrm>
            <a:custGeom>
              <a:avLst/>
              <a:gdLst>
                <a:gd name="connsiteX0" fmla="*/ 110508 w 222304"/>
                <a:gd name="connsiteY0" fmla="*/ 189082 h 189081"/>
                <a:gd name="connsiteX1" fmla="*/ 222305 w 222304"/>
                <a:gd name="connsiteY1" fmla="*/ 28008 h 189081"/>
                <a:gd name="connsiteX2" fmla="*/ 108926 w 222304"/>
                <a:gd name="connsiteY2" fmla="*/ 0 h 189081"/>
                <a:gd name="connsiteX3" fmla="*/ 0 w 222304"/>
                <a:gd name="connsiteY3" fmla="*/ 37148 h 189081"/>
                <a:gd name="connsiteX4" fmla="*/ 110508 w 222304"/>
                <a:gd name="connsiteY4" fmla="*/ 189082 h 18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04" h="189081">
                  <a:moveTo>
                    <a:pt x="110508" y="189082"/>
                  </a:moveTo>
                  <a:lnTo>
                    <a:pt x="222305" y="28008"/>
                  </a:lnTo>
                  <a:cubicBezTo>
                    <a:pt x="222305" y="28008"/>
                    <a:pt x="214570" y="0"/>
                    <a:pt x="108926" y="0"/>
                  </a:cubicBezTo>
                  <a:cubicBezTo>
                    <a:pt x="3281" y="0"/>
                    <a:pt x="0" y="37148"/>
                    <a:pt x="0" y="37148"/>
                  </a:cubicBezTo>
                  <a:lnTo>
                    <a:pt x="110508" y="189082"/>
                  </a:ln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  <a:effectLst>
              <a:reflection blurRad="6350" stA="50000" endA="300" endPos="55000" dir="5400000" sy="-100000" algn="bl" rotWithShape="0"/>
            </a:effectLst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5" name="Freeform: Shape 2064">
              <a:extLst>
                <a:ext uri="{FF2B5EF4-FFF2-40B4-BE49-F238E27FC236}">
                  <a16:creationId xmlns:a16="http://schemas.microsoft.com/office/drawing/2014/main" xmlns="" id="{4BF4604F-CC20-4678-B423-B8592C481ACF}"/>
                </a:ext>
              </a:extLst>
            </p:cNvPr>
            <p:cNvSpPr/>
            <p:nvPr/>
          </p:nvSpPr>
          <p:spPr>
            <a:xfrm>
              <a:off x="4168942" y="3799385"/>
              <a:ext cx="934923" cy="192527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01182F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6" name="Freeform: Shape 2065">
              <a:extLst>
                <a:ext uri="{FF2B5EF4-FFF2-40B4-BE49-F238E27FC236}">
                  <a16:creationId xmlns:a16="http://schemas.microsoft.com/office/drawing/2014/main" xmlns="" id="{427DA231-5519-4C79-BF13-36563B44B405}"/>
                </a:ext>
              </a:extLst>
            </p:cNvPr>
            <p:cNvSpPr/>
            <p:nvPr/>
          </p:nvSpPr>
          <p:spPr>
            <a:xfrm>
              <a:off x="4490939" y="3851659"/>
              <a:ext cx="290933" cy="74657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1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1"/>
                    <a:pt x="130898" y="64101"/>
                  </a:cubicBezTo>
                  <a:cubicBezTo>
                    <a:pt x="58605" y="64101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334A61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xmlns="" id="{589D2B9B-DC04-4006-8998-40C76DCA0ACC}"/>
                </a:ext>
              </a:extLst>
            </p:cNvPr>
            <p:cNvSpPr/>
            <p:nvPr/>
          </p:nvSpPr>
          <p:spPr>
            <a:xfrm>
              <a:off x="1113610" y="2612826"/>
              <a:ext cx="30291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chemeClr val="accent2"/>
                </a:buClr>
              </a:pPr>
              <a:r>
                <a:rPr lang="tr-TR" sz="1200" b="1" dirty="0" smtClean="0">
                  <a:latin typeface="Barlow" panose="020B0604020202020204" charset="-94"/>
                </a:rPr>
                <a:t>Sütün </a:t>
              </a:r>
              <a:r>
                <a:rPr lang="tr-TR" sz="1200" b="1" dirty="0">
                  <a:latin typeface="Barlow" panose="020B0604020202020204" charset="-94"/>
                </a:rPr>
                <a:t>kliniğe kabulü bu barkod okutularak yapılır, muhafaza edilecek alan (Buzdolabı, Derin dondurucu, Raf</a:t>
              </a:r>
              <a:r>
                <a:rPr lang="tr-TR" sz="1200" b="1" dirty="0" smtClean="0">
                  <a:latin typeface="Barlow" panose="020B0604020202020204" charset="-94"/>
                </a:rPr>
                <a:t>) belirlendikten sonra süt torbasının üzerine; miktar bilgisi, hasta bilgisi, ile son </a:t>
              </a:r>
              <a:r>
                <a:rPr lang="tr-TR" sz="1200" b="1" dirty="0">
                  <a:latin typeface="Barlow" panose="020B0604020202020204" charset="-94"/>
                </a:rPr>
                <a:t>tüketim </a:t>
              </a:r>
              <a:r>
                <a:rPr lang="tr-TR" sz="1200" b="1" dirty="0" smtClean="0">
                  <a:latin typeface="Barlow" panose="020B0604020202020204" charset="-94"/>
                </a:rPr>
                <a:t>tarihi bulunan etiket yapıştırılır.</a:t>
              </a:r>
              <a:endParaRPr lang="tr-TR" sz="1200" b="1" dirty="0">
                <a:latin typeface="Barlow" panose="020B0604020202020204" charset="-94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xmlns="" id="{4C6EC08A-6166-4BA7-BFE9-6D7929A2CC7D}"/>
                </a:ext>
              </a:extLst>
            </p:cNvPr>
            <p:cNvSpPr/>
            <p:nvPr/>
          </p:nvSpPr>
          <p:spPr>
            <a:xfrm>
              <a:off x="5176400" y="1976645"/>
              <a:ext cx="297124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chemeClr val="accent2"/>
                </a:buClr>
              </a:pPr>
              <a:r>
                <a:rPr lang="tr-TR" sz="1200" b="1" dirty="0">
                  <a:latin typeface="Barlow" panose="020B0604020202020204" charset="-94"/>
                </a:rPr>
                <a:t>Hemşire </a:t>
              </a:r>
              <a:r>
                <a:rPr lang="tr-TR" sz="1200" b="1" dirty="0" err="1">
                  <a:latin typeface="Barlow" panose="020B0604020202020204" charset="-94"/>
                </a:rPr>
                <a:t>order</a:t>
              </a:r>
              <a:r>
                <a:rPr lang="tr-TR" sz="1200" b="1" dirty="0">
                  <a:latin typeface="Barlow" panose="020B0604020202020204" charset="-94"/>
                </a:rPr>
                <a:t> edilen miktar kadar anne sütünü hazırlar ve bunu için ayrı bir barkod üretir. Bebeğin yanına giderek  5 doğru kuralı ile beslenmeyi sağlar.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xmlns="" id="{C3578746-B014-45C2-9536-3B5007BCB197}"/>
                </a:ext>
              </a:extLst>
            </p:cNvPr>
            <p:cNvSpPr/>
            <p:nvPr/>
          </p:nvSpPr>
          <p:spPr>
            <a:xfrm>
              <a:off x="1143524" y="1337093"/>
              <a:ext cx="296412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chemeClr val="accent2"/>
                </a:buClr>
              </a:pPr>
              <a:r>
                <a:rPr lang="tr-TR" sz="1200" b="1" dirty="0" smtClean="0">
                  <a:latin typeface="Barlow" panose="020B0604020202020204" charset="-94"/>
                </a:rPr>
                <a:t>SBYS </a:t>
              </a:r>
              <a:r>
                <a:rPr lang="tr-TR" sz="1200" b="1" dirty="0">
                  <a:latin typeface="Barlow" panose="020B0604020202020204" charset="-94"/>
                </a:rPr>
                <a:t>de anne bebek eşleştirmesi yapılarak, anneyi tanımlayan bir </a:t>
              </a:r>
              <a:r>
                <a:rPr lang="tr-TR" sz="1200" b="1" dirty="0" smtClean="0">
                  <a:latin typeface="Barlow" panose="020B0604020202020204" charset="-94"/>
                </a:rPr>
                <a:t>barkod </a:t>
              </a:r>
              <a:r>
                <a:rPr lang="tr-TR" sz="1200" b="1" dirty="0">
                  <a:latin typeface="Barlow" panose="020B0604020202020204" charset="-94"/>
                </a:rPr>
                <a:t>üretilir ve anneye verilir.</a:t>
              </a:r>
            </a:p>
            <a:p>
              <a:pPr defTabSz="685800">
                <a:buClrTx/>
                <a:defRPr/>
              </a:pPr>
              <a:endParaRPr lang="en-US" sz="1200" kern="1200" dirty="0">
                <a:solidFill>
                  <a:prstClr val="black"/>
                </a:solidFill>
                <a:latin typeface="Barlow" panose="020B0604020202020204" charset="-94"/>
                <a:ea typeface="+mn-ea"/>
                <a:cs typeface="Calibri" pitchFamily="34" charset="0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xmlns="" id="{AEEC573D-6C62-4203-BEE3-A81F46D39EF4}"/>
                </a:ext>
              </a:extLst>
            </p:cNvPr>
            <p:cNvSpPr/>
            <p:nvPr/>
          </p:nvSpPr>
          <p:spPr>
            <a:xfrm>
              <a:off x="1114971" y="4049055"/>
              <a:ext cx="297124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chemeClr val="accent2"/>
                </a:buClr>
              </a:pPr>
              <a:r>
                <a:rPr lang="tr-TR" sz="1200" b="1" dirty="0">
                  <a:solidFill>
                    <a:schemeClr val="tx2">
                      <a:lumMod val="10000"/>
                    </a:schemeClr>
                  </a:solidFill>
                  <a:latin typeface="Barlow" panose="020B0604020202020204" charset="-94"/>
                </a:rPr>
                <a:t>Hekim sistemde bebek üzerine tanımlı anne sütü miktarını görerek anne sütü </a:t>
              </a:r>
              <a:r>
                <a:rPr lang="tr-TR" sz="1200" b="1" dirty="0" err="1">
                  <a:solidFill>
                    <a:schemeClr val="tx2">
                      <a:lumMod val="10000"/>
                    </a:schemeClr>
                  </a:solidFill>
                  <a:latin typeface="Barlow" panose="020B0604020202020204" charset="-94"/>
                </a:rPr>
                <a:t>orderı</a:t>
              </a:r>
              <a:r>
                <a:rPr lang="tr-TR" sz="1200" b="1" dirty="0">
                  <a:solidFill>
                    <a:schemeClr val="tx2">
                      <a:lumMod val="10000"/>
                    </a:schemeClr>
                  </a:solidFill>
                  <a:latin typeface="Barlow" panose="020B0604020202020204" charset="-94"/>
                </a:rPr>
                <a:t> verir.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xmlns="" id="{E52B71B5-B712-4A3F-8EF9-10F45E05CC1C}"/>
                </a:ext>
              </a:extLst>
            </p:cNvPr>
            <p:cNvSpPr/>
            <p:nvPr/>
          </p:nvSpPr>
          <p:spPr>
            <a:xfrm>
              <a:off x="5187181" y="3348755"/>
              <a:ext cx="297124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chemeClr val="accent2"/>
                </a:buClr>
              </a:pPr>
              <a:r>
                <a:rPr lang="tr-TR" sz="1200" b="1" dirty="0">
                  <a:latin typeface="Barlow" panose="020B0604020202020204" charset="-94"/>
                </a:rPr>
                <a:t>Herhangi bir neden ile bebeğin </a:t>
              </a:r>
              <a:r>
                <a:rPr lang="tr-TR" sz="1200" b="1" dirty="0" err="1">
                  <a:latin typeface="Barlow" panose="020B0604020202020204" charset="-94"/>
                </a:rPr>
                <a:t>order</a:t>
              </a:r>
              <a:r>
                <a:rPr lang="tr-TR" sz="1200" b="1" dirty="0">
                  <a:latin typeface="Barlow" panose="020B0604020202020204" charset="-94"/>
                </a:rPr>
                <a:t> edilen sütün tamamının verilememesi halinde ara verilebilir, devam edilebilir veya beslenme durdurulabilir.</a:t>
              </a:r>
            </a:p>
          </p:txBody>
        </p:sp>
        <p:sp>
          <p:nvSpPr>
            <p:cNvPr id="98" name="Freeform: Shape 21">
              <a:extLst>
                <a:ext uri="{FF2B5EF4-FFF2-40B4-BE49-F238E27FC236}">
                  <a16:creationId xmlns:a16="http://schemas.microsoft.com/office/drawing/2014/main" xmlns="" id="{A01E26D6-EC1C-4B8B-B7C2-0DF0C201863A}"/>
                </a:ext>
              </a:extLst>
            </p:cNvPr>
            <p:cNvSpPr/>
            <p:nvPr/>
          </p:nvSpPr>
          <p:spPr>
            <a:xfrm>
              <a:off x="4516428" y="1896979"/>
              <a:ext cx="290933" cy="74657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2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2"/>
                    <a:pt x="130898" y="64102"/>
                  </a:cubicBezTo>
                  <a:cubicBezTo>
                    <a:pt x="58605" y="64102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99" name="Freeform: Shape 26">
              <a:extLst>
                <a:ext uri="{FF2B5EF4-FFF2-40B4-BE49-F238E27FC236}">
                  <a16:creationId xmlns:a16="http://schemas.microsoft.com/office/drawing/2014/main" xmlns="" id="{8C845C09-6AF8-4933-AD09-28DEECB1FB4B}"/>
                </a:ext>
              </a:extLst>
            </p:cNvPr>
            <p:cNvSpPr/>
            <p:nvPr/>
          </p:nvSpPr>
          <p:spPr>
            <a:xfrm>
              <a:off x="4194399" y="3157622"/>
              <a:ext cx="934923" cy="192527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00243E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00" name="Freeform: Shape 27">
              <a:extLst>
                <a:ext uri="{FF2B5EF4-FFF2-40B4-BE49-F238E27FC236}">
                  <a16:creationId xmlns:a16="http://schemas.microsoft.com/office/drawing/2014/main" xmlns="" id="{BFA85721-CBAF-4101-BA7E-BAC6F12E4458}"/>
                </a:ext>
              </a:extLst>
            </p:cNvPr>
            <p:cNvSpPr/>
            <p:nvPr/>
          </p:nvSpPr>
          <p:spPr>
            <a:xfrm>
              <a:off x="4516397" y="3209895"/>
              <a:ext cx="290933" cy="74657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1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1"/>
                    <a:pt x="130898" y="64101"/>
                  </a:cubicBezTo>
                  <a:cubicBezTo>
                    <a:pt x="58605" y="64101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01" name="Freeform: Shape 2056">
              <a:extLst>
                <a:ext uri="{FF2B5EF4-FFF2-40B4-BE49-F238E27FC236}">
                  <a16:creationId xmlns:a16="http://schemas.microsoft.com/office/drawing/2014/main" xmlns="" id="{76ECDC7F-D3AA-48D5-86DB-A9B9D7CA7805}"/>
                </a:ext>
              </a:extLst>
            </p:cNvPr>
            <p:cNvSpPr/>
            <p:nvPr/>
          </p:nvSpPr>
          <p:spPr>
            <a:xfrm>
              <a:off x="4515713" y="1238368"/>
              <a:ext cx="290933" cy="74657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1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1"/>
                    <a:pt x="130898" y="64101"/>
                  </a:cubicBezTo>
                  <a:cubicBezTo>
                    <a:pt x="58605" y="64101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02" name="Freeform: Shape 2062">
              <a:extLst>
                <a:ext uri="{FF2B5EF4-FFF2-40B4-BE49-F238E27FC236}">
                  <a16:creationId xmlns:a16="http://schemas.microsoft.com/office/drawing/2014/main" xmlns="" id="{2D3E4375-9FFF-41A2-AEB6-8DCE50F4AFF6}"/>
                </a:ext>
              </a:extLst>
            </p:cNvPr>
            <p:cNvSpPr/>
            <p:nvPr/>
          </p:nvSpPr>
          <p:spPr>
            <a:xfrm>
              <a:off x="4515713" y="2560159"/>
              <a:ext cx="290933" cy="74657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2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2"/>
                    <a:pt x="130898" y="64102"/>
                  </a:cubicBezTo>
                  <a:cubicBezTo>
                    <a:pt x="58605" y="64102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03" name="Freeform: Shape 2065">
              <a:extLst>
                <a:ext uri="{FF2B5EF4-FFF2-40B4-BE49-F238E27FC236}">
                  <a16:creationId xmlns:a16="http://schemas.microsoft.com/office/drawing/2014/main" xmlns="" id="{427DA231-5519-4C79-BF13-36563B44B405}"/>
                </a:ext>
              </a:extLst>
            </p:cNvPr>
            <p:cNvSpPr/>
            <p:nvPr/>
          </p:nvSpPr>
          <p:spPr>
            <a:xfrm>
              <a:off x="4516072" y="3863590"/>
              <a:ext cx="290933" cy="74657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1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1"/>
                    <a:pt x="130898" y="64101"/>
                  </a:cubicBezTo>
                  <a:cubicBezTo>
                    <a:pt x="58605" y="64101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06" name="Freeform: Shape 134">
              <a:extLst>
                <a:ext uri="{FF2B5EF4-FFF2-40B4-BE49-F238E27FC236}">
                  <a16:creationId xmlns:a16="http://schemas.microsoft.com/office/drawing/2014/main" xmlns="" id="{1616E4F1-1618-6B4D-BD44-8F0B7ED5EE30}"/>
                </a:ext>
              </a:extLst>
            </p:cNvPr>
            <p:cNvSpPr/>
            <p:nvPr/>
          </p:nvSpPr>
          <p:spPr>
            <a:xfrm>
              <a:off x="8269683" y="2164604"/>
              <a:ext cx="403594" cy="443973"/>
            </a:xfrm>
            <a:custGeom>
              <a:avLst/>
              <a:gdLst>
                <a:gd name="connsiteX0" fmla="*/ 45084 w 169400"/>
                <a:gd name="connsiteY0" fmla="*/ 186348 h 186348"/>
                <a:gd name="connsiteX1" fmla="*/ 18147 w 169400"/>
                <a:gd name="connsiteY1" fmla="*/ 186326 h 186348"/>
                <a:gd name="connsiteX2" fmla="*/ 17 w 169400"/>
                <a:gd name="connsiteY2" fmla="*/ 168308 h 186348"/>
                <a:gd name="connsiteX3" fmla="*/ 17 w 169400"/>
                <a:gd name="connsiteY3" fmla="*/ 42297 h 186348"/>
                <a:gd name="connsiteX4" fmla="*/ 14566 w 169400"/>
                <a:gd name="connsiteY4" fmla="*/ 24819 h 186348"/>
                <a:gd name="connsiteX5" fmla="*/ 18620 w 169400"/>
                <a:gd name="connsiteY5" fmla="*/ 20450 h 186348"/>
                <a:gd name="connsiteX6" fmla="*/ 18913 w 169400"/>
                <a:gd name="connsiteY6" fmla="*/ 15157 h 186348"/>
                <a:gd name="connsiteX7" fmla="*/ 18981 w 169400"/>
                <a:gd name="connsiteY7" fmla="*/ 11554 h 186348"/>
                <a:gd name="connsiteX8" fmla="*/ 30985 w 169400"/>
                <a:gd name="connsiteY8" fmla="*/ 23 h 186348"/>
                <a:gd name="connsiteX9" fmla="*/ 32066 w 169400"/>
                <a:gd name="connsiteY9" fmla="*/ 0 h 186348"/>
                <a:gd name="connsiteX10" fmla="*/ 45016 w 169400"/>
                <a:gd name="connsiteY10" fmla="*/ 10360 h 186348"/>
                <a:gd name="connsiteX11" fmla="*/ 45466 w 169400"/>
                <a:gd name="connsiteY11" fmla="*/ 19482 h 186348"/>
                <a:gd name="connsiteX12" fmla="*/ 46728 w 169400"/>
                <a:gd name="connsiteY12" fmla="*/ 23761 h 186348"/>
                <a:gd name="connsiteX13" fmla="*/ 50422 w 169400"/>
                <a:gd name="connsiteY13" fmla="*/ 25000 h 186348"/>
                <a:gd name="connsiteX14" fmla="*/ 50714 w 169400"/>
                <a:gd name="connsiteY14" fmla="*/ 25000 h 186348"/>
                <a:gd name="connsiteX15" fmla="*/ 58237 w 169400"/>
                <a:gd name="connsiteY15" fmla="*/ 24910 h 186348"/>
                <a:gd name="connsiteX16" fmla="*/ 65759 w 169400"/>
                <a:gd name="connsiteY16" fmla="*/ 25000 h 186348"/>
                <a:gd name="connsiteX17" fmla="*/ 66007 w 169400"/>
                <a:gd name="connsiteY17" fmla="*/ 25000 h 186348"/>
                <a:gd name="connsiteX18" fmla="*/ 69768 w 169400"/>
                <a:gd name="connsiteY18" fmla="*/ 23716 h 186348"/>
                <a:gd name="connsiteX19" fmla="*/ 70984 w 169400"/>
                <a:gd name="connsiteY19" fmla="*/ 19504 h 186348"/>
                <a:gd name="connsiteX20" fmla="*/ 71142 w 169400"/>
                <a:gd name="connsiteY20" fmla="*/ 12838 h 186348"/>
                <a:gd name="connsiteX21" fmla="*/ 84565 w 169400"/>
                <a:gd name="connsiteY21" fmla="*/ 45 h 186348"/>
                <a:gd name="connsiteX22" fmla="*/ 85151 w 169400"/>
                <a:gd name="connsiteY22" fmla="*/ 45 h 186348"/>
                <a:gd name="connsiteX23" fmla="*/ 97673 w 169400"/>
                <a:gd name="connsiteY23" fmla="*/ 13648 h 186348"/>
                <a:gd name="connsiteX24" fmla="*/ 97696 w 169400"/>
                <a:gd name="connsiteY24" fmla="*/ 17072 h 186348"/>
                <a:gd name="connsiteX25" fmla="*/ 98777 w 169400"/>
                <a:gd name="connsiteY25" fmla="*/ 23693 h 186348"/>
                <a:gd name="connsiteX26" fmla="*/ 105556 w 169400"/>
                <a:gd name="connsiteY26" fmla="*/ 24977 h 186348"/>
                <a:gd name="connsiteX27" fmla="*/ 110871 w 169400"/>
                <a:gd name="connsiteY27" fmla="*/ 24977 h 186348"/>
                <a:gd name="connsiteX28" fmla="*/ 123844 w 169400"/>
                <a:gd name="connsiteY28" fmla="*/ 11959 h 186348"/>
                <a:gd name="connsiteX29" fmla="*/ 136839 w 169400"/>
                <a:gd name="connsiteY29" fmla="*/ 45 h 186348"/>
                <a:gd name="connsiteX30" fmla="*/ 149902 w 169400"/>
                <a:gd name="connsiteY30" fmla="*/ 11959 h 186348"/>
                <a:gd name="connsiteX31" fmla="*/ 149924 w 169400"/>
                <a:gd name="connsiteY31" fmla="*/ 12973 h 186348"/>
                <a:gd name="connsiteX32" fmla="*/ 149947 w 169400"/>
                <a:gd name="connsiteY32" fmla="*/ 14031 h 186348"/>
                <a:gd name="connsiteX33" fmla="*/ 149947 w 169400"/>
                <a:gd name="connsiteY33" fmla="*/ 16689 h 186348"/>
                <a:gd name="connsiteX34" fmla="*/ 150915 w 169400"/>
                <a:gd name="connsiteY34" fmla="*/ 22928 h 186348"/>
                <a:gd name="connsiteX35" fmla="*/ 156005 w 169400"/>
                <a:gd name="connsiteY35" fmla="*/ 24977 h 186348"/>
                <a:gd name="connsiteX36" fmla="*/ 158731 w 169400"/>
                <a:gd name="connsiteY36" fmla="*/ 25540 h 186348"/>
                <a:gd name="connsiteX37" fmla="*/ 168933 w 169400"/>
                <a:gd name="connsiteY37" fmla="*/ 37342 h 186348"/>
                <a:gd name="connsiteX38" fmla="*/ 169384 w 169400"/>
                <a:gd name="connsiteY38" fmla="*/ 44459 h 186348"/>
                <a:gd name="connsiteX39" fmla="*/ 169384 w 169400"/>
                <a:gd name="connsiteY39" fmla="*/ 166304 h 186348"/>
                <a:gd name="connsiteX40" fmla="*/ 149339 w 169400"/>
                <a:gd name="connsiteY40" fmla="*/ 186326 h 186348"/>
                <a:gd name="connsiteX41" fmla="*/ 45084 w 169400"/>
                <a:gd name="connsiteY41" fmla="*/ 186348 h 186348"/>
                <a:gd name="connsiteX42" fmla="*/ 15332 w 169400"/>
                <a:gd name="connsiteY42" fmla="*/ 70562 h 186348"/>
                <a:gd name="connsiteX43" fmla="*/ 9724 w 169400"/>
                <a:gd name="connsiteY43" fmla="*/ 72161 h 186348"/>
                <a:gd name="connsiteX44" fmla="*/ 8147 w 169400"/>
                <a:gd name="connsiteY44" fmla="*/ 77634 h 186348"/>
                <a:gd name="connsiteX45" fmla="*/ 8260 w 169400"/>
                <a:gd name="connsiteY45" fmla="*/ 140110 h 186348"/>
                <a:gd name="connsiteX46" fmla="*/ 8260 w 169400"/>
                <a:gd name="connsiteY46" fmla="*/ 168196 h 186348"/>
                <a:gd name="connsiteX47" fmla="*/ 18125 w 169400"/>
                <a:gd name="connsiteY47" fmla="*/ 178105 h 186348"/>
                <a:gd name="connsiteX48" fmla="*/ 87268 w 169400"/>
                <a:gd name="connsiteY48" fmla="*/ 178128 h 186348"/>
                <a:gd name="connsiteX49" fmla="*/ 150870 w 169400"/>
                <a:gd name="connsiteY49" fmla="*/ 178105 h 186348"/>
                <a:gd name="connsiteX50" fmla="*/ 160487 w 169400"/>
                <a:gd name="connsiteY50" fmla="*/ 168556 h 186348"/>
                <a:gd name="connsiteX51" fmla="*/ 160487 w 169400"/>
                <a:gd name="connsiteY51" fmla="*/ 77972 h 186348"/>
                <a:gd name="connsiteX52" fmla="*/ 152965 w 169400"/>
                <a:gd name="connsiteY52" fmla="*/ 70629 h 186348"/>
                <a:gd name="connsiteX53" fmla="*/ 124542 w 169400"/>
                <a:gd name="connsiteY53" fmla="*/ 70607 h 186348"/>
                <a:gd name="connsiteX54" fmla="*/ 48755 w 169400"/>
                <a:gd name="connsiteY54" fmla="*/ 70629 h 186348"/>
                <a:gd name="connsiteX55" fmla="*/ 15535 w 169400"/>
                <a:gd name="connsiteY55" fmla="*/ 70517 h 186348"/>
                <a:gd name="connsiteX56" fmla="*/ 15332 w 169400"/>
                <a:gd name="connsiteY56" fmla="*/ 70562 h 186348"/>
                <a:gd name="connsiteX57" fmla="*/ 120848 w 169400"/>
                <a:gd name="connsiteY57" fmla="*/ 61711 h 186348"/>
                <a:gd name="connsiteX58" fmla="*/ 153145 w 169400"/>
                <a:gd name="connsiteY58" fmla="*/ 61846 h 186348"/>
                <a:gd name="connsiteX59" fmla="*/ 153393 w 169400"/>
                <a:gd name="connsiteY59" fmla="*/ 61846 h 186348"/>
                <a:gd name="connsiteX60" fmla="*/ 159226 w 169400"/>
                <a:gd name="connsiteY60" fmla="*/ 60044 h 186348"/>
                <a:gd name="connsiteX61" fmla="*/ 160555 w 169400"/>
                <a:gd name="connsiteY61" fmla="*/ 54166 h 186348"/>
                <a:gd name="connsiteX62" fmla="*/ 160420 w 169400"/>
                <a:gd name="connsiteY62" fmla="*/ 44752 h 186348"/>
                <a:gd name="connsiteX63" fmla="*/ 160465 w 169400"/>
                <a:gd name="connsiteY63" fmla="*/ 40157 h 186348"/>
                <a:gd name="connsiteX64" fmla="*/ 154158 w 169400"/>
                <a:gd name="connsiteY64" fmla="*/ 33445 h 186348"/>
                <a:gd name="connsiteX65" fmla="*/ 153798 w 169400"/>
                <a:gd name="connsiteY65" fmla="*/ 33445 h 186348"/>
                <a:gd name="connsiteX66" fmla="*/ 150961 w 169400"/>
                <a:gd name="connsiteY66" fmla="*/ 34391 h 186348"/>
                <a:gd name="connsiteX67" fmla="*/ 149969 w 169400"/>
                <a:gd name="connsiteY67" fmla="*/ 38355 h 186348"/>
                <a:gd name="connsiteX68" fmla="*/ 149947 w 169400"/>
                <a:gd name="connsiteY68" fmla="*/ 39594 h 186348"/>
                <a:gd name="connsiteX69" fmla="*/ 137650 w 169400"/>
                <a:gd name="connsiteY69" fmla="*/ 52274 h 186348"/>
                <a:gd name="connsiteX70" fmla="*/ 136704 w 169400"/>
                <a:gd name="connsiteY70" fmla="*/ 52296 h 186348"/>
                <a:gd name="connsiteX71" fmla="*/ 123934 w 169400"/>
                <a:gd name="connsiteY71" fmla="*/ 39684 h 186348"/>
                <a:gd name="connsiteX72" fmla="*/ 118056 w 169400"/>
                <a:gd name="connsiteY72" fmla="*/ 33198 h 186348"/>
                <a:gd name="connsiteX73" fmla="*/ 116974 w 169400"/>
                <a:gd name="connsiteY73" fmla="*/ 33243 h 186348"/>
                <a:gd name="connsiteX74" fmla="*/ 110939 w 169400"/>
                <a:gd name="connsiteY74" fmla="*/ 33445 h 186348"/>
                <a:gd name="connsiteX75" fmla="*/ 105105 w 169400"/>
                <a:gd name="connsiteY75" fmla="*/ 33243 h 186348"/>
                <a:gd name="connsiteX76" fmla="*/ 103754 w 169400"/>
                <a:gd name="connsiteY76" fmla="*/ 33198 h 186348"/>
                <a:gd name="connsiteX77" fmla="*/ 97538 w 169400"/>
                <a:gd name="connsiteY77" fmla="*/ 40202 h 186348"/>
                <a:gd name="connsiteX78" fmla="*/ 85286 w 169400"/>
                <a:gd name="connsiteY78" fmla="*/ 52296 h 186348"/>
                <a:gd name="connsiteX79" fmla="*/ 84362 w 169400"/>
                <a:gd name="connsiteY79" fmla="*/ 52319 h 186348"/>
                <a:gd name="connsiteX80" fmla="*/ 71322 w 169400"/>
                <a:gd name="connsiteY80" fmla="*/ 40270 h 186348"/>
                <a:gd name="connsiteX81" fmla="*/ 64723 w 169400"/>
                <a:gd name="connsiteY81" fmla="*/ 33198 h 186348"/>
                <a:gd name="connsiteX82" fmla="*/ 63079 w 169400"/>
                <a:gd name="connsiteY82" fmla="*/ 33288 h 186348"/>
                <a:gd name="connsiteX83" fmla="*/ 58484 w 169400"/>
                <a:gd name="connsiteY83" fmla="*/ 33513 h 186348"/>
                <a:gd name="connsiteX84" fmla="*/ 53867 w 169400"/>
                <a:gd name="connsiteY84" fmla="*/ 33288 h 186348"/>
                <a:gd name="connsiteX85" fmla="*/ 51931 w 169400"/>
                <a:gd name="connsiteY85" fmla="*/ 33198 h 186348"/>
                <a:gd name="connsiteX86" fmla="*/ 45151 w 169400"/>
                <a:gd name="connsiteY86" fmla="*/ 40833 h 186348"/>
                <a:gd name="connsiteX87" fmla="*/ 31976 w 169400"/>
                <a:gd name="connsiteY87" fmla="*/ 52364 h 186348"/>
                <a:gd name="connsiteX88" fmla="*/ 18868 w 169400"/>
                <a:gd name="connsiteY88" fmla="*/ 40607 h 186348"/>
                <a:gd name="connsiteX89" fmla="*/ 18755 w 169400"/>
                <a:gd name="connsiteY89" fmla="*/ 38378 h 186348"/>
                <a:gd name="connsiteX90" fmla="*/ 18733 w 169400"/>
                <a:gd name="connsiteY90" fmla="*/ 37544 h 186348"/>
                <a:gd name="connsiteX91" fmla="*/ 15152 w 169400"/>
                <a:gd name="connsiteY91" fmla="*/ 33310 h 186348"/>
                <a:gd name="connsiteX92" fmla="*/ 12719 w 169400"/>
                <a:gd name="connsiteY92" fmla="*/ 34031 h 186348"/>
                <a:gd name="connsiteX93" fmla="*/ 8440 w 169400"/>
                <a:gd name="connsiteY93" fmla="*/ 40405 h 186348"/>
                <a:gd name="connsiteX94" fmla="*/ 8215 w 169400"/>
                <a:gd name="connsiteY94" fmla="*/ 48445 h 186348"/>
                <a:gd name="connsiteX95" fmla="*/ 8147 w 169400"/>
                <a:gd name="connsiteY95" fmla="*/ 54977 h 186348"/>
                <a:gd name="connsiteX96" fmla="*/ 9364 w 169400"/>
                <a:gd name="connsiteY96" fmla="*/ 60202 h 186348"/>
                <a:gd name="connsiteX97" fmla="*/ 14994 w 169400"/>
                <a:gd name="connsiteY97" fmla="*/ 61868 h 186348"/>
                <a:gd name="connsiteX98" fmla="*/ 48237 w 169400"/>
                <a:gd name="connsiteY98" fmla="*/ 61756 h 186348"/>
                <a:gd name="connsiteX99" fmla="*/ 83889 w 169400"/>
                <a:gd name="connsiteY99" fmla="*/ 61778 h 186348"/>
                <a:gd name="connsiteX100" fmla="*/ 120848 w 169400"/>
                <a:gd name="connsiteY100" fmla="*/ 61711 h 186348"/>
                <a:gd name="connsiteX101" fmla="*/ 136681 w 169400"/>
                <a:gd name="connsiteY101" fmla="*/ 8694 h 186348"/>
                <a:gd name="connsiteX102" fmla="*/ 135172 w 169400"/>
                <a:gd name="connsiteY102" fmla="*/ 9977 h 186348"/>
                <a:gd name="connsiteX103" fmla="*/ 132425 w 169400"/>
                <a:gd name="connsiteY103" fmla="*/ 13401 h 186348"/>
                <a:gd name="connsiteX104" fmla="*/ 132425 w 169400"/>
                <a:gd name="connsiteY104" fmla="*/ 38828 h 186348"/>
                <a:gd name="connsiteX105" fmla="*/ 135105 w 169400"/>
                <a:gd name="connsiteY105" fmla="*/ 42319 h 186348"/>
                <a:gd name="connsiteX106" fmla="*/ 136591 w 169400"/>
                <a:gd name="connsiteY106" fmla="*/ 43625 h 186348"/>
                <a:gd name="connsiteX107" fmla="*/ 137109 w 169400"/>
                <a:gd name="connsiteY107" fmla="*/ 44166 h 186348"/>
                <a:gd name="connsiteX108" fmla="*/ 137605 w 169400"/>
                <a:gd name="connsiteY108" fmla="*/ 43603 h 186348"/>
                <a:gd name="connsiteX109" fmla="*/ 138933 w 169400"/>
                <a:gd name="connsiteY109" fmla="*/ 42297 h 186348"/>
                <a:gd name="connsiteX110" fmla="*/ 141456 w 169400"/>
                <a:gd name="connsiteY110" fmla="*/ 38783 h 186348"/>
                <a:gd name="connsiteX111" fmla="*/ 141704 w 169400"/>
                <a:gd name="connsiteY111" fmla="*/ 29842 h 186348"/>
                <a:gd name="connsiteX112" fmla="*/ 141636 w 169400"/>
                <a:gd name="connsiteY112" fmla="*/ 26306 h 186348"/>
                <a:gd name="connsiteX113" fmla="*/ 141636 w 169400"/>
                <a:gd name="connsiteY113" fmla="*/ 25630 h 186348"/>
                <a:gd name="connsiteX114" fmla="*/ 141614 w 169400"/>
                <a:gd name="connsiteY114" fmla="*/ 25630 h 186348"/>
                <a:gd name="connsiteX115" fmla="*/ 141659 w 169400"/>
                <a:gd name="connsiteY115" fmla="*/ 22747 h 186348"/>
                <a:gd name="connsiteX116" fmla="*/ 141434 w 169400"/>
                <a:gd name="connsiteY116" fmla="*/ 13806 h 186348"/>
                <a:gd name="connsiteX117" fmla="*/ 139001 w 169400"/>
                <a:gd name="connsiteY117" fmla="*/ 10180 h 186348"/>
                <a:gd name="connsiteX118" fmla="*/ 137717 w 169400"/>
                <a:gd name="connsiteY118" fmla="*/ 8806 h 186348"/>
                <a:gd name="connsiteX119" fmla="*/ 137244 w 169400"/>
                <a:gd name="connsiteY119" fmla="*/ 8221 h 186348"/>
                <a:gd name="connsiteX120" fmla="*/ 136681 w 169400"/>
                <a:gd name="connsiteY120" fmla="*/ 8694 h 186348"/>
                <a:gd name="connsiteX121" fmla="*/ 31953 w 169400"/>
                <a:gd name="connsiteY121" fmla="*/ 8671 h 186348"/>
                <a:gd name="connsiteX122" fmla="*/ 30354 w 169400"/>
                <a:gd name="connsiteY122" fmla="*/ 9887 h 186348"/>
                <a:gd name="connsiteX123" fmla="*/ 27471 w 169400"/>
                <a:gd name="connsiteY123" fmla="*/ 13198 h 186348"/>
                <a:gd name="connsiteX124" fmla="*/ 27471 w 169400"/>
                <a:gd name="connsiteY124" fmla="*/ 39098 h 186348"/>
                <a:gd name="connsiteX125" fmla="*/ 30354 w 169400"/>
                <a:gd name="connsiteY125" fmla="*/ 42409 h 186348"/>
                <a:gd name="connsiteX126" fmla="*/ 31953 w 169400"/>
                <a:gd name="connsiteY126" fmla="*/ 43625 h 186348"/>
                <a:gd name="connsiteX127" fmla="*/ 32494 w 169400"/>
                <a:gd name="connsiteY127" fmla="*/ 44121 h 186348"/>
                <a:gd name="connsiteX128" fmla="*/ 32944 w 169400"/>
                <a:gd name="connsiteY128" fmla="*/ 43558 h 186348"/>
                <a:gd name="connsiteX129" fmla="*/ 34138 w 169400"/>
                <a:gd name="connsiteY129" fmla="*/ 42274 h 186348"/>
                <a:gd name="connsiteX130" fmla="*/ 36390 w 169400"/>
                <a:gd name="connsiteY130" fmla="*/ 38851 h 186348"/>
                <a:gd name="connsiteX131" fmla="*/ 36615 w 169400"/>
                <a:gd name="connsiteY131" fmla="*/ 29639 h 186348"/>
                <a:gd name="connsiteX132" fmla="*/ 36570 w 169400"/>
                <a:gd name="connsiteY132" fmla="*/ 25878 h 186348"/>
                <a:gd name="connsiteX133" fmla="*/ 36615 w 169400"/>
                <a:gd name="connsiteY133" fmla="*/ 22364 h 186348"/>
                <a:gd name="connsiteX134" fmla="*/ 36390 w 169400"/>
                <a:gd name="connsiteY134" fmla="*/ 13401 h 186348"/>
                <a:gd name="connsiteX135" fmla="*/ 34116 w 169400"/>
                <a:gd name="connsiteY135" fmla="*/ 10000 h 186348"/>
                <a:gd name="connsiteX136" fmla="*/ 32922 w 169400"/>
                <a:gd name="connsiteY136" fmla="*/ 8739 h 186348"/>
                <a:gd name="connsiteX137" fmla="*/ 32471 w 169400"/>
                <a:gd name="connsiteY137" fmla="*/ 8176 h 186348"/>
                <a:gd name="connsiteX138" fmla="*/ 31953 w 169400"/>
                <a:gd name="connsiteY138" fmla="*/ 8671 h 186348"/>
                <a:gd name="connsiteX139" fmla="*/ 85331 w 169400"/>
                <a:gd name="connsiteY139" fmla="*/ 8648 h 186348"/>
                <a:gd name="connsiteX140" fmla="*/ 84317 w 169400"/>
                <a:gd name="connsiteY140" fmla="*/ 8739 h 186348"/>
                <a:gd name="connsiteX141" fmla="*/ 80083 w 169400"/>
                <a:gd name="connsiteY141" fmla="*/ 14211 h 186348"/>
                <a:gd name="connsiteX142" fmla="*/ 79903 w 169400"/>
                <a:gd name="connsiteY142" fmla="*/ 32815 h 186348"/>
                <a:gd name="connsiteX143" fmla="*/ 79948 w 169400"/>
                <a:gd name="connsiteY143" fmla="*/ 38107 h 186348"/>
                <a:gd name="connsiteX144" fmla="*/ 83484 w 169400"/>
                <a:gd name="connsiteY144" fmla="*/ 43693 h 186348"/>
                <a:gd name="connsiteX145" fmla="*/ 84520 w 169400"/>
                <a:gd name="connsiteY145" fmla="*/ 43580 h 186348"/>
                <a:gd name="connsiteX146" fmla="*/ 89182 w 169400"/>
                <a:gd name="connsiteY146" fmla="*/ 38400 h 186348"/>
                <a:gd name="connsiteX147" fmla="*/ 89452 w 169400"/>
                <a:gd name="connsiteY147" fmla="*/ 29842 h 186348"/>
                <a:gd name="connsiteX148" fmla="*/ 89385 w 169400"/>
                <a:gd name="connsiteY148" fmla="*/ 26982 h 186348"/>
                <a:gd name="connsiteX149" fmla="*/ 89407 w 169400"/>
                <a:gd name="connsiteY149" fmla="*/ 26396 h 186348"/>
                <a:gd name="connsiteX150" fmla="*/ 89407 w 169400"/>
                <a:gd name="connsiteY150" fmla="*/ 22815 h 186348"/>
                <a:gd name="connsiteX151" fmla="*/ 89385 w 169400"/>
                <a:gd name="connsiteY151" fmla="*/ 14459 h 186348"/>
                <a:gd name="connsiteX152" fmla="*/ 85331 w 169400"/>
                <a:gd name="connsiteY152" fmla="*/ 8648 h 18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69400" h="186348">
                  <a:moveTo>
                    <a:pt x="45084" y="186348"/>
                  </a:moveTo>
                  <a:cubicBezTo>
                    <a:pt x="36097" y="186348"/>
                    <a:pt x="27111" y="186348"/>
                    <a:pt x="18147" y="186326"/>
                  </a:cubicBezTo>
                  <a:cubicBezTo>
                    <a:pt x="5445" y="186303"/>
                    <a:pt x="17" y="180921"/>
                    <a:pt x="17" y="168308"/>
                  </a:cubicBezTo>
                  <a:cubicBezTo>
                    <a:pt x="-6" y="126304"/>
                    <a:pt x="-6" y="84300"/>
                    <a:pt x="17" y="42297"/>
                  </a:cubicBezTo>
                  <a:cubicBezTo>
                    <a:pt x="17" y="31418"/>
                    <a:pt x="3688" y="27027"/>
                    <a:pt x="14566" y="24819"/>
                  </a:cubicBezTo>
                  <a:cubicBezTo>
                    <a:pt x="16323" y="24459"/>
                    <a:pt x="18282" y="22117"/>
                    <a:pt x="18620" y="20450"/>
                  </a:cubicBezTo>
                  <a:cubicBezTo>
                    <a:pt x="19003" y="18716"/>
                    <a:pt x="18958" y="16914"/>
                    <a:pt x="18913" y="15157"/>
                  </a:cubicBezTo>
                  <a:cubicBezTo>
                    <a:pt x="18890" y="13964"/>
                    <a:pt x="18868" y="12725"/>
                    <a:pt x="18981" y="11554"/>
                  </a:cubicBezTo>
                  <a:cubicBezTo>
                    <a:pt x="19589" y="4910"/>
                    <a:pt x="24318" y="383"/>
                    <a:pt x="30985" y="23"/>
                  </a:cubicBezTo>
                  <a:cubicBezTo>
                    <a:pt x="31345" y="0"/>
                    <a:pt x="31705" y="0"/>
                    <a:pt x="32066" y="0"/>
                  </a:cubicBezTo>
                  <a:cubicBezTo>
                    <a:pt x="39138" y="0"/>
                    <a:pt x="43845" y="3784"/>
                    <a:pt x="45016" y="10360"/>
                  </a:cubicBezTo>
                  <a:cubicBezTo>
                    <a:pt x="45534" y="13311"/>
                    <a:pt x="45489" y="16441"/>
                    <a:pt x="45466" y="19482"/>
                  </a:cubicBezTo>
                  <a:cubicBezTo>
                    <a:pt x="45444" y="21531"/>
                    <a:pt x="45849" y="22860"/>
                    <a:pt x="46728" y="23761"/>
                  </a:cubicBezTo>
                  <a:cubicBezTo>
                    <a:pt x="47539" y="24594"/>
                    <a:pt x="48755" y="25000"/>
                    <a:pt x="50422" y="25000"/>
                  </a:cubicBezTo>
                  <a:lnTo>
                    <a:pt x="50714" y="25000"/>
                  </a:lnTo>
                  <a:cubicBezTo>
                    <a:pt x="53214" y="24932"/>
                    <a:pt x="55737" y="24910"/>
                    <a:pt x="58237" y="24910"/>
                  </a:cubicBezTo>
                  <a:cubicBezTo>
                    <a:pt x="60737" y="24910"/>
                    <a:pt x="63259" y="24932"/>
                    <a:pt x="65759" y="25000"/>
                  </a:cubicBezTo>
                  <a:lnTo>
                    <a:pt x="66007" y="25000"/>
                  </a:lnTo>
                  <a:cubicBezTo>
                    <a:pt x="67696" y="25000"/>
                    <a:pt x="68935" y="24572"/>
                    <a:pt x="69768" y="23716"/>
                  </a:cubicBezTo>
                  <a:cubicBezTo>
                    <a:pt x="70646" y="22815"/>
                    <a:pt x="71029" y="21441"/>
                    <a:pt x="70984" y="19504"/>
                  </a:cubicBezTo>
                  <a:cubicBezTo>
                    <a:pt x="70894" y="16982"/>
                    <a:pt x="70962" y="14797"/>
                    <a:pt x="71142" y="12838"/>
                  </a:cubicBezTo>
                  <a:cubicBezTo>
                    <a:pt x="71930" y="4459"/>
                    <a:pt x="76570" y="45"/>
                    <a:pt x="84565" y="45"/>
                  </a:cubicBezTo>
                  <a:lnTo>
                    <a:pt x="85151" y="45"/>
                  </a:lnTo>
                  <a:cubicBezTo>
                    <a:pt x="92966" y="270"/>
                    <a:pt x="97538" y="5225"/>
                    <a:pt x="97673" y="13648"/>
                  </a:cubicBezTo>
                  <a:cubicBezTo>
                    <a:pt x="97696" y="14932"/>
                    <a:pt x="97696" y="16081"/>
                    <a:pt x="97696" y="17072"/>
                  </a:cubicBezTo>
                  <a:cubicBezTo>
                    <a:pt x="97696" y="20720"/>
                    <a:pt x="97696" y="22545"/>
                    <a:pt x="98777" y="23693"/>
                  </a:cubicBezTo>
                  <a:cubicBezTo>
                    <a:pt x="99858" y="24842"/>
                    <a:pt x="101750" y="24977"/>
                    <a:pt x="105556" y="24977"/>
                  </a:cubicBezTo>
                  <a:lnTo>
                    <a:pt x="110871" y="24977"/>
                  </a:lnTo>
                  <a:cubicBezTo>
                    <a:pt x="122988" y="24977"/>
                    <a:pt x="123056" y="23986"/>
                    <a:pt x="123844" y="11959"/>
                  </a:cubicBezTo>
                  <a:cubicBezTo>
                    <a:pt x="124339" y="4504"/>
                    <a:pt x="129204" y="45"/>
                    <a:pt x="136839" y="45"/>
                  </a:cubicBezTo>
                  <a:cubicBezTo>
                    <a:pt x="144677" y="67"/>
                    <a:pt x="149406" y="4414"/>
                    <a:pt x="149902" y="11959"/>
                  </a:cubicBezTo>
                  <a:cubicBezTo>
                    <a:pt x="149924" y="12297"/>
                    <a:pt x="149924" y="12635"/>
                    <a:pt x="149924" y="12973"/>
                  </a:cubicBezTo>
                  <a:cubicBezTo>
                    <a:pt x="149924" y="13333"/>
                    <a:pt x="149924" y="13694"/>
                    <a:pt x="149947" y="14031"/>
                  </a:cubicBezTo>
                  <a:cubicBezTo>
                    <a:pt x="149992" y="14887"/>
                    <a:pt x="149969" y="15788"/>
                    <a:pt x="149947" y="16689"/>
                  </a:cubicBezTo>
                  <a:cubicBezTo>
                    <a:pt x="149880" y="18941"/>
                    <a:pt x="149812" y="21283"/>
                    <a:pt x="150915" y="22928"/>
                  </a:cubicBezTo>
                  <a:cubicBezTo>
                    <a:pt x="151839" y="24301"/>
                    <a:pt x="153866" y="24639"/>
                    <a:pt x="156005" y="24977"/>
                  </a:cubicBezTo>
                  <a:cubicBezTo>
                    <a:pt x="156951" y="25135"/>
                    <a:pt x="157920" y="25292"/>
                    <a:pt x="158731" y="25540"/>
                  </a:cubicBezTo>
                  <a:cubicBezTo>
                    <a:pt x="164293" y="27274"/>
                    <a:pt x="167739" y="31238"/>
                    <a:pt x="168933" y="37342"/>
                  </a:cubicBezTo>
                  <a:cubicBezTo>
                    <a:pt x="169384" y="39639"/>
                    <a:pt x="169384" y="42094"/>
                    <a:pt x="169384" y="44459"/>
                  </a:cubicBezTo>
                  <a:cubicBezTo>
                    <a:pt x="169406" y="85066"/>
                    <a:pt x="169406" y="125696"/>
                    <a:pt x="169384" y="166304"/>
                  </a:cubicBezTo>
                  <a:cubicBezTo>
                    <a:pt x="169384" y="181258"/>
                    <a:pt x="164316" y="186303"/>
                    <a:pt x="149339" y="186326"/>
                  </a:cubicBezTo>
                  <a:lnTo>
                    <a:pt x="45084" y="186348"/>
                  </a:lnTo>
                  <a:close/>
                  <a:moveTo>
                    <a:pt x="15332" y="70562"/>
                  </a:moveTo>
                  <a:cubicBezTo>
                    <a:pt x="12517" y="70562"/>
                    <a:pt x="10828" y="71035"/>
                    <a:pt x="9724" y="72161"/>
                  </a:cubicBezTo>
                  <a:cubicBezTo>
                    <a:pt x="8620" y="73265"/>
                    <a:pt x="8147" y="74954"/>
                    <a:pt x="8147" y="77634"/>
                  </a:cubicBezTo>
                  <a:cubicBezTo>
                    <a:pt x="8283" y="98467"/>
                    <a:pt x="8283" y="119638"/>
                    <a:pt x="8260" y="140110"/>
                  </a:cubicBezTo>
                  <a:cubicBezTo>
                    <a:pt x="8260" y="149480"/>
                    <a:pt x="8238" y="158849"/>
                    <a:pt x="8260" y="168196"/>
                  </a:cubicBezTo>
                  <a:cubicBezTo>
                    <a:pt x="8260" y="176078"/>
                    <a:pt x="10287" y="178105"/>
                    <a:pt x="18125" y="178105"/>
                  </a:cubicBezTo>
                  <a:cubicBezTo>
                    <a:pt x="41165" y="178128"/>
                    <a:pt x="64228" y="178128"/>
                    <a:pt x="87268" y="178128"/>
                  </a:cubicBezTo>
                  <a:cubicBezTo>
                    <a:pt x="108461" y="178128"/>
                    <a:pt x="129654" y="178128"/>
                    <a:pt x="150870" y="178105"/>
                  </a:cubicBezTo>
                  <a:cubicBezTo>
                    <a:pt x="158505" y="178105"/>
                    <a:pt x="160487" y="176146"/>
                    <a:pt x="160487" y="168556"/>
                  </a:cubicBezTo>
                  <a:cubicBezTo>
                    <a:pt x="160510" y="138354"/>
                    <a:pt x="160510" y="108174"/>
                    <a:pt x="160487" y="77972"/>
                  </a:cubicBezTo>
                  <a:cubicBezTo>
                    <a:pt x="160487" y="71193"/>
                    <a:pt x="159924" y="70629"/>
                    <a:pt x="152965" y="70629"/>
                  </a:cubicBezTo>
                  <a:cubicBezTo>
                    <a:pt x="143483" y="70629"/>
                    <a:pt x="134024" y="70607"/>
                    <a:pt x="124542" y="70607"/>
                  </a:cubicBezTo>
                  <a:lnTo>
                    <a:pt x="48755" y="70629"/>
                  </a:lnTo>
                  <a:cubicBezTo>
                    <a:pt x="37674" y="70629"/>
                    <a:pt x="26615" y="70607"/>
                    <a:pt x="15535" y="70517"/>
                  </a:cubicBezTo>
                  <a:lnTo>
                    <a:pt x="15332" y="70562"/>
                  </a:lnTo>
                  <a:close/>
                  <a:moveTo>
                    <a:pt x="120848" y="61711"/>
                  </a:moveTo>
                  <a:cubicBezTo>
                    <a:pt x="133754" y="61711"/>
                    <a:pt x="143708" y="61756"/>
                    <a:pt x="153145" y="61846"/>
                  </a:cubicBezTo>
                  <a:lnTo>
                    <a:pt x="153393" y="61846"/>
                  </a:lnTo>
                  <a:cubicBezTo>
                    <a:pt x="156253" y="61846"/>
                    <a:pt x="158100" y="61283"/>
                    <a:pt x="159226" y="60044"/>
                  </a:cubicBezTo>
                  <a:cubicBezTo>
                    <a:pt x="160352" y="58828"/>
                    <a:pt x="160780" y="56959"/>
                    <a:pt x="160555" y="54166"/>
                  </a:cubicBezTo>
                  <a:cubicBezTo>
                    <a:pt x="160330" y="51058"/>
                    <a:pt x="160375" y="47860"/>
                    <a:pt x="160420" y="44752"/>
                  </a:cubicBezTo>
                  <a:cubicBezTo>
                    <a:pt x="160442" y="43220"/>
                    <a:pt x="160465" y="41689"/>
                    <a:pt x="160465" y="40157"/>
                  </a:cubicBezTo>
                  <a:cubicBezTo>
                    <a:pt x="160442" y="35990"/>
                    <a:pt x="158190" y="33603"/>
                    <a:pt x="154158" y="33445"/>
                  </a:cubicBezTo>
                  <a:lnTo>
                    <a:pt x="153798" y="33445"/>
                  </a:lnTo>
                  <a:cubicBezTo>
                    <a:pt x="152537" y="33445"/>
                    <a:pt x="151591" y="33761"/>
                    <a:pt x="150961" y="34391"/>
                  </a:cubicBezTo>
                  <a:cubicBezTo>
                    <a:pt x="149947" y="35405"/>
                    <a:pt x="149969" y="36981"/>
                    <a:pt x="149969" y="38355"/>
                  </a:cubicBezTo>
                  <a:cubicBezTo>
                    <a:pt x="149969" y="38783"/>
                    <a:pt x="149969" y="39188"/>
                    <a:pt x="149947" y="39594"/>
                  </a:cubicBezTo>
                  <a:cubicBezTo>
                    <a:pt x="149429" y="47679"/>
                    <a:pt x="145307" y="51936"/>
                    <a:pt x="137650" y="52274"/>
                  </a:cubicBezTo>
                  <a:cubicBezTo>
                    <a:pt x="137335" y="52296"/>
                    <a:pt x="137019" y="52296"/>
                    <a:pt x="136704" y="52296"/>
                  </a:cubicBezTo>
                  <a:cubicBezTo>
                    <a:pt x="128664" y="52296"/>
                    <a:pt x="124024" y="47702"/>
                    <a:pt x="123934" y="39684"/>
                  </a:cubicBezTo>
                  <a:cubicBezTo>
                    <a:pt x="123889" y="35135"/>
                    <a:pt x="122132" y="33198"/>
                    <a:pt x="118056" y="33198"/>
                  </a:cubicBezTo>
                  <a:cubicBezTo>
                    <a:pt x="117718" y="33198"/>
                    <a:pt x="117357" y="33220"/>
                    <a:pt x="116974" y="33243"/>
                  </a:cubicBezTo>
                  <a:cubicBezTo>
                    <a:pt x="114925" y="33378"/>
                    <a:pt x="112875" y="33445"/>
                    <a:pt x="110939" y="33445"/>
                  </a:cubicBezTo>
                  <a:cubicBezTo>
                    <a:pt x="108934" y="33445"/>
                    <a:pt x="106975" y="33378"/>
                    <a:pt x="105105" y="33243"/>
                  </a:cubicBezTo>
                  <a:cubicBezTo>
                    <a:pt x="104632" y="33198"/>
                    <a:pt x="104182" y="33198"/>
                    <a:pt x="103754" y="33198"/>
                  </a:cubicBezTo>
                  <a:cubicBezTo>
                    <a:pt x="99407" y="33198"/>
                    <a:pt x="97538" y="35292"/>
                    <a:pt x="97538" y="40202"/>
                  </a:cubicBezTo>
                  <a:cubicBezTo>
                    <a:pt x="97538" y="47364"/>
                    <a:pt x="92831" y="52004"/>
                    <a:pt x="85286" y="52296"/>
                  </a:cubicBezTo>
                  <a:cubicBezTo>
                    <a:pt x="84970" y="52319"/>
                    <a:pt x="84678" y="52319"/>
                    <a:pt x="84362" y="52319"/>
                  </a:cubicBezTo>
                  <a:cubicBezTo>
                    <a:pt x="76480" y="52319"/>
                    <a:pt x="71975" y="48152"/>
                    <a:pt x="71322" y="40270"/>
                  </a:cubicBezTo>
                  <a:cubicBezTo>
                    <a:pt x="70917" y="35315"/>
                    <a:pt x="68957" y="33198"/>
                    <a:pt x="64723" y="33198"/>
                  </a:cubicBezTo>
                  <a:cubicBezTo>
                    <a:pt x="64205" y="33198"/>
                    <a:pt x="63665" y="33220"/>
                    <a:pt x="63079" y="33288"/>
                  </a:cubicBezTo>
                  <a:cubicBezTo>
                    <a:pt x="61570" y="33445"/>
                    <a:pt x="60016" y="33513"/>
                    <a:pt x="58484" y="33513"/>
                  </a:cubicBezTo>
                  <a:cubicBezTo>
                    <a:pt x="56953" y="33513"/>
                    <a:pt x="55376" y="33445"/>
                    <a:pt x="53867" y="33288"/>
                  </a:cubicBezTo>
                  <a:cubicBezTo>
                    <a:pt x="53169" y="33220"/>
                    <a:pt x="52538" y="33198"/>
                    <a:pt x="51931" y="33198"/>
                  </a:cubicBezTo>
                  <a:cubicBezTo>
                    <a:pt x="47291" y="33198"/>
                    <a:pt x="45264" y="35472"/>
                    <a:pt x="45151" y="40833"/>
                  </a:cubicBezTo>
                  <a:cubicBezTo>
                    <a:pt x="44994" y="47724"/>
                    <a:pt x="39701" y="52364"/>
                    <a:pt x="31976" y="52364"/>
                  </a:cubicBezTo>
                  <a:cubicBezTo>
                    <a:pt x="24611" y="52274"/>
                    <a:pt x="19679" y="47770"/>
                    <a:pt x="18868" y="40607"/>
                  </a:cubicBezTo>
                  <a:cubicBezTo>
                    <a:pt x="18778" y="39864"/>
                    <a:pt x="18778" y="39121"/>
                    <a:pt x="18755" y="38378"/>
                  </a:cubicBezTo>
                  <a:lnTo>
                    <a:pt x="18733" y="37544"/>
                  </a:lnTo>
                  <a:cubicBezTo>
                    <a:pt x="18620" y="34436"/>
                    <a:pt x="16796" y="33310"/>
                    <a:pt x="15152" y="33310"/>
                  </a:cubicBezTo>
                  <a:cubicBezTo>
                    <a:pt x="14341" y="33310"/>
                    <a:pt x="13508" y="33558"/>
                    <a:pt x="12719" y="34031"/>
                  </a:cubicBezTo>
                  <a:cubicBezTo>
                    <a:pt x="10602" y="35292"/>
                    <a:pt x="8733" y="38107"/>
                    <a:pt x="8440" y="40405"/>
                  </a:cubicBezTo>
                  <a:cubicBezTo>
                    <a:pt x="8102" y="43062"/>
                    <a:pt x="8170" y="45810"/>
                    <a:pt x="8215" y="48445"/>
                  </a:cubicBezTo>
                  <a:cubicBezTo>
                    <a:pt x="8260" y="50607"/>
                    <a:pt x="8305" y="52837"/>
                    <a:pt x="8147" y="54977"/>
                  </a:cubicBezTo>
                  <a:cubicBezTo>
                    <a:pt x="7967" y="57432"/>
                    <a:pt x="8350" y="59076"/>
                    <a:pt x="9364" y="60202"/>
                  </a:cubicBezTo>
                  <a:cubicBezTo>
                    <a:pt x="10422" y="61350"/>
                    <a:pt x="12179" y="61868"/>
                    <a:pt x="14994" y="61868"/>
                  </a:cubicBezTo>
                  <a:cubicBezTo>
                    <a:pt x="26188" y="61778"/>
                    <a:pt x="37224" y="61756"/>
                    <a:pt x="48237" y="61756"/>
                  </a:cubicBezTo>
                  <a:lnTo>
                    <a:pt x="83889" y="61778"/>
                  </a:lnTo>
                  <a:cubicBezTo>
                    <a:pt x="90083" y="61733"/>
                    <a:pt x="114700" y="61711"/>
                    <a:pt x="120848" y="61711"/>
                  </a:cubicBezTo>
                  <a:close/>
                  <a:moveTo>
                    <a:pt x="136681" y="8694"/>
                  </a:moveTo>
                  <a:cubicBezTo>
                    <a:pt x="136253" y="9121"/>
                    <a:pt x="135713" y="9549"/>
                    <a:pt x="135172" y="9977"/>
                  </a:cubicBezTo>
                  <a:cubicBezTo>
                    <a:pt x="133844" y="11013"/>
                    <a:pt x="132470" y="12072"/>
                    <a:pt x="132425" y="13401"/>
                  </a:cubicBezTo>
                  <a:cubicBezTo>
                    <a:pt x="132042" y="21824"/>
                    <a:pt x="132042" y="30382"/>
                    <a:pt x="132425" y="38828"/>
                  </a:cubicBezTo>
                  <a:cubicBezTo>
                    <a:pt x="132492" y="40157"/>
                    <a:pt x="133821" y="41261"/>
                    <a:pt x="135105" y="42319"/>
                  </a:cubicBezTo>
                  <a:cubicBezTo>
                    <a:pt x="135623" y="42747"/>
                    <a:pt x="136163" y="43197"/>
                    <a:pt x="136591" y="43625"/>
                  </a:cubicBezTo>
                  <a:lnTo>
                    <a:pt x="137109" y="44166"/>
                  </a:lnTo>
                  <a:lnTo>
                    <a:pt x="137605" y="43603"/>
                  </a:lnTo>
                  <a:cubicBezTo>
                    <a:pt x="137988" y="43152"/>
                    <a:pt x="138461" y="42724"/>
                    <a:pt x="138933" y="42297"/>
                  </a:cubicBezTo>
                  <a:cubicBezTo>
                    <a:pt x="140082" y="41238"/>
                    <a:pt x="141276" y="40135"/>
                    <a:pt x="141456" y="38783"/>
                  </a:cubicBezTo>
                  <a:cubicBezTo>
                    <a:pt x="141839" y="35833"/>
                    <a:pt x="141771" y="32770"/>
                    <a:pt x="141704" y="29842"/>
                  </a:cubicBezTo>
                  <a:cubicBezTo>
                    <a:pt x="141681" y="28648"/>
                    <a:pt x="141636" y="27477"/>
                    <a:pt x="141636" y="26306"/>
                  </a:cubicBezTo>
                  <a:lnTo>
                    <a:pt x="141636" y="25630"/>
                  </a:lnTo>
                  <a:lnTo>
                    <a:pt x="141614" y="25630"/>
                  </a:lnTo>
                  <a:cubicBezTo>
                    <a:pt x="141614" y="24662"/>
                    <a:pt x="141636" y="23716"/>
                    <a:pt x="141659" y="22747"/>
                  </a:cubicBezTo>
                  <a:cubicBezTo>
                    <a:pt x="141726" y="19819"/>
                    <a:pt x="141816" y="16779"/>
                    <a:pt x="141434" y="13806"/>
                  </a:cubicBezTo>
                  <a:cubicBezTo>
                    <a:pt x="141253" y="12410"/>
                    <a:pt x="140105" y="11284"/>
                    <a:pt x="139001" y="10180"/>
                  </a:cubicBezTo>
                  <a:cubicBezTo>
                    <a:pt x="138551" y="9730"/>
                    <a:pt x="138078" y="9257"/>
                    <a:pt x="137717" y="8806"/>
                  </a:cubicBezTo>
                  <a:lnTo>
                    <a:pt x="137244" y="8221"/>
                  </a:lnTo>
                  <a:lnTo>
                    <a:pt x="136681" y="8694"/>
                  </a:lnTo>
                  <a:close/>
                  <a:moveTo>
                    <a:pt x="31953" y="8671"/>
                  </a:moveTo>
                  <a:cubicBezTo>
                    <a:pt x="31503" y="9076"/>
                    <a:pt x="30940" y="9482"/>
                    <a:pt x="30354" y="9887"/>
                  </a:cubicBezTo>
                  <a:cubicBezTo>
                    <a:pt x="28913" y="10923"/>
                    <a:pt x="27539" y="11914"/>
                    <a:pt x="27471" y="13198"/>
                  </a:cubicBezTo>
                  <a:cubicBezTo>
                    <a:pt x="27066" y="21801"/>
                    <a:pt x="27066" y="30518"/>
                    <a:pt x="27471" y="39098"/>
                  </a:cubicBezTo>
                  <a:cubicBezTo>
                    <a:pt x="27539" y="40405"/>
                    <a:pt x="28913" y="41373"/>
                    <a:pt x="30354" y="42409"/>
                  </a:cubicBezTo>
                  <a:cubicBezTo>
                    <a:pt x="30917" y="42815"/>
                    <a:pt x="31503" y="43220"/>
                    <a:pt x="31953" y="43625"/>
                  </a:cubicBezTo>
                  <a:lnTo>
                    <a:pt x="32494" y="44121"/>
                  </a:lnTo>
                  <a:lnTo>
                    <a:pt x="32944" y="43558"/>
                  </a:lnTo>
                  <a:cubicBezTo>
                    <a:pt x="33282" y="43130"/>
                    <a:pt x="33710" y="42702"/>
                    <a:pt x="34138" y="42274"/>
                  </a:cubicBezTo>
                  <a:cubicBezTo>
                    <a:pt x="35174" y="41238"/>
                    <a:pt x="36232" y="40157"/>
                    <a:pt x="36390" y="38851"/>
                  </a:cubicBezTo>
                  <a:cubicBezTo>
                    <a:pt x="36728" y="35788"/>
                    <a:pt x="36661" y="32657"/>
                    <a:pt x="36615" y="29639"/>
                  </a:cubicBezTo>
                  <a:cubicBezTo>
                    <a:pt x="36593" y="28378"/>
                    <a:pt x="36570" y="27117"/>
                    <a:pt x="36570" y="25878"/>
                  </a:cubicBezTo>
                  <a:cubicBezTo>
                    <a:pt x="36570" y="24707"/>
                    <a:pt x="36593" y="23536"/>
                    <a:pt x="36615" y="22364"/>
                  </a:cubicBezTo>
                  <a:cubicBezTo>
                    <a:pt x="36683" y="19414"/>
                    <a:pt x="36750" y="16374"/>
                    <a:pt x="36390" y="13401"/>
                  </a:cubicBezTo>
                  <a:cubicBezTo>
                    <a:pt x="36232" y="12094"/>
                    <a:pt x="35174" y="11036"/>
                    <a:pt x="34116" y="10000"/>
                  </a:cubicBezTo>
                  <a:cubicBezTo>
                    <a:pt x="33687" y="9572"/>
                    <a:pt x="33260" y="9167"/>
                    <a:pt x="32922" y="8739"/>
                  </a:cubicBezTo>
                  <a:lnTo>
                    <a:pt x="32471" y="8176"/>
                  </a:lnTo>
                  <a:lnTo>
                    <a:pt x="31953" y="8671"/>
                  </a:lnTo>
                  <a:close/>
                  <a:moveTo>
                    <a:pt x="85331" y="8648"/>
                  </a:moveTo>
                  <a:cubicBezTo>
                    <a:pt x="85016" y="8648"/>
                    <a:pt x="84678" y="8671"/>
                    <a:pt x="84317" y="8739"/>
                  </a:cubicBezTo>
                  <a:cubicBezTo>
                    <a:pt x="82380" y="9121"/>
                    <a:pt x="80196" y="12275"/>
                    <a:pt x="80083" y="14211"/>
                  </a:cubicBezTo>
                  <a:cubicBezTo>
                    <a:pt x="79768" y="20405"/>
                    <a:pt x="79835" y="26711"/>
                    <a:pt x="79903" y="32815"/>
                  </a:cubicBezTo>
                  <a:cubicBezTo>
                    <a:pt x="79926" y="34594"/>
                    <a:pt x="79926" y="36351"/>
                    <a:pt x="79948" y="38107"/>
                  </a:cubicBezTo>
                  <a:cubicBezTo>
                    <a:pt x="79971" y="41801"/>
                    <a:pt x="81164" y="43693"/>
                    <a:pt x="83484" y="43693"/>
                  </a:cubicBezTo>
                  <a:cubicBezTo>
                    <a:pt x="83799" y="43693"/>
                    <a:pt x="84160" y="43648"/>
                    <a:pt x="84520" y="43580"/>
                  </a:cubicBezTo>
                  <a:cubicBezTo>
                    <a:pt x="86434" y="43175"/>
                    <a:pt x="88844" y="40517"/>
                    <a:pt x="89182" y="38400"/>
                  </a:cubicBezTo>
                  <a:cubicBezTo>
                    <a:pt x="89633" y="35585"/>
                    <a:pt x="89543" y="32680"/>
                    <a:pt x="89452" y="29842"/>
                  </a:cubicBezTo>
                  <a:cubicBezTo>
                    <a:pt x="89430" y="28896"/>
                    <a:pt x="89385" y="27927"/>
                    <a:pt x="89385" y="26982"/>
                  </a:cubicBezTo>
                  <a:lnTo>
                    <a:pt x="89407" y="26396"/>
                  </a:lnTo>
                  <a:lnTo>
                    <a:pt x="89407" y="22815"/>
                  </a:lnTo>
                  <a:cubicBezTo>
                    <a:pt x="89407" y="20022"/>
                    <a:pt x="89407" y="17229"/>
                    <a:pt x="89385" y="14459"/>
                  </a:cubicBezTo>
                  <a:cubicBezTo>
                    <a:pt x="89362" y="10766"/>
                    <a:pt x="87876" y="8648"/>
                    <a:pt x="85331" y="8648"/>
                  </a:cubicBezTo>
                  <a:close/>
                </a:path>
              </a:pathLst>
            </a:custGeom>
            <a:solidFill>
              <a:schemeClr val="bg1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35">
              <a:extLst>
                <a:ext uri="{FF2B5EF4-FFF2-40B4-BE49-F238E27FC236}">
                  <a16:creationId xmlns:a16="http://schemas.microsoft.com/office/drawing/2014/main" xmlns="" id="{5F875FC8-2BE2-D24F-8266-9F52FE007D1D}"/>
                </a:ext>
              </a:extLst>
            </p:cNvPr>
            <p:cNvSpPr/>
            <p:nvPr/>
          </p:nvSpPr>
          <p:spPr>
            <a:xfrm>
              <a:off x="8543276" y="2470459"/>
              <a:ext cx="80490" cy="79254"/>
            </a:xfrm>
            <a:custGeom>
              <a:avLst/>
              <a:gdLst>
                <a:gd name="connsiteX0" fmla="*/ 29189 w 33784"/>
                <a:gd name="connsiteY0" fmla="*/ 33265 h 33265"/>
                <a:gd name="connsiteX1" fmla="*/ 24211 w 33784"/>
                <a:gd name="connsiteY1" fmla="*/ 33198 h 33265"/>
                <a:gd name="connsiteX2" fmla="*/ 16689 w 33784"/>
                <a:gd name="connsiteY2" fmla="*/ 33243 h 33265"/>
                <a:gd name="connsiteX3" fmla="*/ 9144 w 33784"/>
                <a:gd name="connsiteY3" fmla="*/ 33220 h 33265"/>
                <a:gd name="connsiteX4" fmla="*/ 4212 w 33784"/>
                <a:gd name="connsiteY4" fmla="*/ 33265 h 33265"/>
                <a:gd name="connsiteX5" fmla="*/ 4189 w 33784"/>
                <a:gd name="connsiteY5" fmla="*/ 33265 h 33265"/>
                <a:gd name="connsiteX6" fmla="*/ 969 w 33784"/>
                <a:gd name="connsiteY6" fmla="*/ 32364 h 33265"/>
                <a:gd name="connsiteX7" fmla="*/ 0 w 33784"/>
                <a:gd name="connsiteY7" fmla="*/ 29369 h 33265"/>
                <a:gd name="connsiteX8" fmla="*/ 0 w 33784"/>
                <a:gd name="connsiteY8" fmla="*/ 4414 h 33265"/>
                <a:gd name="connsiteX9" fmla="*/ 4234 w 33784"/>
                <a:gd name="connsiteY9" fmla="*/ 0 h 33265"/>
                <a:gd name="connsiteX10" fmla="*/ 17252 w 33784"/>
                <a:gd name="connsiteY10" fmla="*/ 67 h 33265"/>
                <a:gd name="connsiteX11" fmla="*/ 29301 w 33784"/>
                <a:gd name="connsiteY11" fmla="*/ 0 h 33265"/>
                <a:gd name="connsiteX12" fmla="*/ 29301 w 33784"/>
                <a:gd name="connsiteY12" fmla="*/ 0 h 33265"/>
                <a:gd name="connsiteX13" fmla="*/ 32747 w 33784"/>
                <a:gd name="connsiteY13" fmla="*/ 1014 h 33265"/>
                <a:gd name="connsiteX14" fmla="*/ 33783 w 33784"/>
                <a:gd name="connsiteY14" fmla="*/ 4730 h 33265"/>
                <a:gd name="connsiteX15" fmla="*/ 33783 w 33784"/>
                <a:gd name="connsiteY15" fmla="*/ 28648 h 33265"/>
                <a:gd name="connsiteX16" fmla="*/ 32747 w 33784"/>
                <a:gd name="connsiteY16" fmla="*/ 32274 h 33265"/>
                <a:gd name="connsiteX17" fmla="*/ 29572 w 33784"/>
                <a:gd name="connsiteY17" fmla="*/ 33265 h 33265"/>
                <a:gd name="connsiteX18" fmla="*/ 29189 w 33784"/>
                <a:gd name="connsiteY18" fmla="*/ 33265 h 33265"/>
                <a:gd name="connsiteX19" fmla="*/ 16531 w 33784"/>
                <a:gd name="connsiteY19" fmla="*/ 8333 h 33265"/>
                <a:gd name="connsiteX20" fmla="*/ 8829 w 33784"/>
                <a:gd name="connsiteY20" fmla="*/ 16441 h 33265"/>
                <a:gd name="connsiteX21" fmla="*/ 9842 w 33784"/>
                <a:gd name="connsiteY21" fmla="*/ 23648 h 33265"/>
                <a:gd name="connsiteX22" fmla="*/ 16351 w 33784"/>
                <a:gd name="connsiteY22" fmla="*/ 24955 h 33265"/>
                <a:gd name="connsiteX23" fmla="*/ 17072 w 33784"/>
                <a:gd name="connsiteY23" fmla="*/ 24955 h 33265"/>
                <a:gd name="connsiteX24" fmla="*/ 24932 w 33784"/>
                <a:gd name="connsiteY24" fmla="*/ 16531 h 33265"/>
                <a:gd name="connsiteX25" fmla="*/ 23828 w 33784"/>
                <a:gd name="connsiteY25" fmla="*/ 9482 h 33265"/>
                <a:gd name="connsiteX26" fmla="*/ 16914 w 33784"/>
                <a:gd name="connsiteY26" fmla="*/ 8333 h 33265"/>
                <a:gd name="connsiteX27" fmla="*/ 16531 w 33784"/>
                <a:gd name="connsiteY27" fmla="*/ 8333 h 3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784" h="33265">
                  <a:moveTo>
                    <a:pt x="29189" y="33265"/>
                  </a:moveTo>
                  <a:cubicBezTo>
                    <a:pt x="27522" y="33198"/>
                    <a:pt x="25878" y="33198"/>
                    <a:pt x="24211" y="33198"/>
                  </a:cubicBezTo>
                  <a:cubicBezTo>
                    <a:pt x="23018" y="33198"/>
                    <a:pt x="16689" y="33243"/>
                    <a:pt x="16689" y="33243"/>
                  </a:cubicBezTo>
                  <a:lnTo>
                    <a:pt x="9144" y="33220"/>
                  </a:lnTo>
                  <a:cubicBezTo>
                    <a:pt x="7500" y="33220"/>
                    <a:pt x="5856" y="33220"/>
                    <a:pt x="4212" y="33265"/>
                  </a:cubicBezTo>
                  <a:cubicBezTo>
                    <a:pt x="4212" y="33265"/>
                    <a:pt x="4212" y="33265"/>
                    <a:pt x="4189" y="33265"/>
                  </a:cubicBezTo>
                  <a:cubicBezTo>
                    <a:pt x="2590" y="33265"/>
                    <a:pt x="1622" y="32972"/>
                    <a:pt x="969" y="32364"/>
                  </a:cubicBezTo>
                  <a:cubicBezTo>
                    <a:pt x="315" y="31734"/>
                    <a:pt x="0" y="30765"/>
                    <a:pt x="0" y="29369"/>
                  </a:cubicBezTo>
                  <a:cubicBezTo>
                    <a:pt x="0" y="21058"/>
                    <a:pt x="0" y="12747"/>
                    <a:pt x="0" y="4414"/>
                  </a:cubicBezTo>
                  <a:cubicBezTo>
                    <a:pt x="0" y="1329"/>
                    <a:pt x="1261" y="0"/>
                    <a:pt x="4234" y="0"/>
                  </a:cubicBezTo>
                  <a:cubicBezTo>
                    <a:pt x="8648" y="45"/>
                    <a:pt x="12950" y="67"/>
                    <a:pt x="17252" y="67"/>
                  </a:cubicBezTo>
                  <a:cubicBezTo>
                    <a:pt x="21261" y="67"/>
                    <a:pt x="25292" y="45"/>
                    <a:pt x="29301" y="0"/>
                  </a:cubicBezTo>
                  <a:cubicBezTo>
                    <a:pt x="29301" y="0"/>
                    <a:pt x="29301" y="0"/>
                    <a:pt x="29301" y="0"/>
                  </a:cubicBezTo>
                  <a:cubicBezTo>
                    <a:pt x="30991" y="0"/>
                    <a:pt x="32072" y="338"/>
                    <a:pt x="32747" y="1014"/>
                  </a:cubicBezTo>
                  <a:cubicBezTo>
                    <a:pt x="33468" y="1734"/>
                    <a:pt x="33806" y="2950"/>
                    <a:pt x="33783" y="4730"/>
                  </a:cubicBezTo>
                  <a:cubicBezTo>
                    <a:pt x="33693" y="11757"/>
                    <a:pt x="33693" y="19346"/>
                    <a:pt x="33783" y="28648"/>
                  </a:cubicBezTo>
                  <a:cubicBezTo>
                    <a:pt x="33806" y="30360"/>
                    <a:pt x="33468" y="31554"/>
                    <a:pt x="32747" y="32274"/>
                  </a:cubicBezTo>
                  <a:cubicBezTo>
                    <a:pt x="32094" y="32950"/>
                    <a:pt x="31036" y="33265"/>
                    <a:pt x="29572" y="33265"/>
                  </a:cubicBezTo>
                  <a:lnTo>
                    <a:pt x="29189" y="33265"/>
                  </a:lnTo>
                  <a:close/>
                  <a:moveTo>
                    <a:pt x="16531" y="8333"/>
                  </a:moveTo>
                  <a:cubicBezTo>
                    <a:pt x="9009" y="8333"/>
                    <a:pt x="8829" y="8896"/>
                    <a:pt x="8829" y="16441"/>
                  </a:cubicBezTo>
                  <a:cubicBezTo>
                    <a:pt x="8829" y="20450"/>
                    <a:pt x="8829" y="22455"/>
                    <a:pt x="9842" y="23648"/>
                  </a:cubicBezTo>
                  <a:cubicBezTo>
                    <a:pt x="10901" y="24910"/>
                    <a:pt x="12793" y="24955"/>
                    <a:pt x="16351" y="24955"/>
                  </a:cubicBezTo>
                  <a:lnTo>
                    <a:pt x="17072" y="24955"/>
                  </a:lnTo>
                  <a:cubicBezTo>
                    <a:pt x="24572" y="24955"/>
                    <a:pt x="24932" y="24549"/>
                    <a:pt x="24932" y="16531"/>
                  </a:cubicBezTo>
                  <a:cubicBezTo>
                    <a:pt x="24932" y="12590"/>
                    <a:pt x="24932" y="10608"/>
                    <a:pt x="23828" y="9482"/>
                  </a:cubicBezTo>
                  <a:cubicBezTo>
                    <a:pt x="22702" y="8333"/>
                    <a:pt x="20765" y="8333"/>
                    <a:pt x="16914" y="8333"/>
                  </a:cubicBezTo>
                  <a:lnTo>
                    <a:pt x="16531" y="8333"/>
                  </a:lnTo>
                  <a:close/>
                </a:path>
              </a:pathLst>
            </a:custGeom>
            <a:solidFill>
              <a:schemeClr val="bg1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36">
              <a:extLst>
                <a:ext uri="{FF2B5EF4-FFF2-40B4-BE49-F238E27FC236}">
                  <a16:creationId xmlns:a16="http://schemas.microsoft.com/office/drawing/2014/main" xmlns="" id="{467303EF-E0EE-8146-BB61-36C365A7687E}"/>
                </a:ext>
              </a:extLst>
            </p:cNvPr>
            <p:cNvSpPr/>
            <p:nvPr/>
          </p:nvSpPr>
          <p:spPr>
            <a:xfrm>
              <a:off x="8319060" y="2470514"/>
              <a:ext cx="79232" cy="79146"/>
            </a:xfrm>
            <a:custGeom>
              <a:avLst/>
              <a:gdLst>
                <a:gd name="connsiteX0" fmla="*/ 16319 w 33256"/>
                <a:gd name="connsiteY0" fmla="*/ 33220 h 33220"/>
                <a:gd name="connsiteX1" fmla="*/ 3594 w 33256"/>
                <a:gd name="connsiteY1" fmla="*/ 32995 h 33220"/>
                <a:gd name="connsiteX2" fmla="*/ 238 w 33256"/>
                <a:gd name="connsiteY2" fmla="*/ 29752 h 33220"/>
                <a:gd name="connsiteX3" fmla="*/ 13 w 33256"/>
                <a:gd name="connsiteY3" fmla="*/ 11239 h 33220"/>
                <a:gd name="connsiteX4" fmla="*/ 13 w 33256"/>
                <a:gd name="connsiteY4" fmla="*/ 3829 h 33220"/>
                <a:gd name="connsiteX5" fmla="*/ 913 w 33256"/>
                <a:gd name="connsiteY5" fmla="*/ 923 h 33220"/>
                <a:gd name="connsiteX6" fmla="*/ 3751 w 33256"/>
                <a:gd name="connsiteY6" fmla="*/ 23 h 33220"/>
                <a:gd name="connsiteX7" fmla="*/ 11026 w 33256"/>
                <a:gd name="connsiteY7" fmla="*/ 23 h 33220"/>
                <a:gd name="connsiteX8" fmla="*/ 29201 w 33256"/>
                <a:gd name="connsiteY8" fmla="*/ 0 h 33220"/>
                <a:gd name="connsiteX9" fmla="*/ 32354 w 33256"/>
                <a:gd name="connsiteY9" fmla="*/ 968 h 33220"/>
                <a:gd name="connsiteX10" fmla="*/ 33255 w 33256"/>
                <a:gd name="connsiteY10" fmla="*/ 4031 h 33220"/>
                <a:gd name="connsiteX11" fmla="*/ 33233 w 33256"/>
                <a:gd name="connsiteY11" fmla="*/ 12455 h 33220"/>
                <a:gd name="connsiteX12" fmla="*/ 33233 w 33256"/>
                <a:gd name="connsiteY12" fmla="*/ 16509 h 33220"/>
                <a:gd name="connsiteX13" fmla="*/ 33233 w 33256"/>
                <a:gd name="connsiteY13" fmla="*/ 19617 h 33220"/>
                <a:gd name="connsiteX14" fmla="*/ 33255 w 33256"/>
                <a:gd name="connsiteY14" fmla="*/ 29481 h 33220"/>
                <a:gd name="connsiteX15" fmla="*/ 32399 w 33256"/>
                <a:gd name="connsiteY15" fmla="*/ 32319 h 33220"/>
                <a:gd name="connsiteX16" fmla="*/ 29562 w 33256"/>
                <a:gd name="connsiteY16" fmla="*/ 33198 h 33220"/>
                <a:gd name="connsiteX17" fmla="*/ 27084 w 33256"/>
                <a:gd name="connsiteY17" fmla="*/ 33198 h 33220"/>
                <a:gd name="connsiteX18" fmla="*/ 16319 w 33256"/>
                <a:gd name="connsiteY18" fmla="*/ 33220 h 33220"/>
                <a:gd name="connsiteX19" fmla="*/ 16003 w 33256"/>
                <a:gd name="connsiteY19" fmla="*/ 8311 h 33220"/>
                <a:gd name="connsiteX20" fmla="*/ 8301 w 33256"/>
                <a:gd name="connsiteY20" fmla="*/ 16666 h 33220"/>
                <a:gd name="connsiteX21" fmla="*/ 16229 w 33256"/>
                <a:gd name="connsiteY21" fmla="*/ 24932 h 33220"/>
                <a:gd name="connsiteX22" fmla="*/ 17310 w 33256"/>
                <a:gd name="connsiteY22" fmla="*/ 24932 h 33220"/>
                <a:gd name="connsiteX23" fmla="*/ 24967 w 33256"/>
                <a:gd name="connsiteY23" fmla="*/ 16914 h 33220"/>
                <a:gd name="connsiteX24" fmla="*/ 23841 w 33256"/>
                <a:gd name="connsiteY24" fmla="*/ 9504 h 33220"/>
                <a:gd name="connsiteX25" fmla="*/ 16747 w 33256"/>
                <a:gd name="connsiteY25" fmla="*/ 8288 h 33220"/>
                <a:gd name="connsiteX26" fmla="*/ 16003 w 33256"/>
                <a:gd name="connsiteY26" fmla="*/ 8288 h 3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3256" h="33220">
                  <a:moveTo>
                    <a:pt x="16319" y="33220"/>
                  </a:moveTo>
                  <a:cubicBezTo>
                    <a:pt x="12805" y="33220"/>
                    <a:pt x="8211" y="33198"/>
                    <a:pt x="3594" y="32995"/>
                  </a:cubicBezTo>
                  <a:cubicBezTo>
                    <a:pt x="2490" y="32950"/>
                    <a:pt x="305" y="30810"/>
                    <a:pt x="238" y="29752"/>
                  </a:cubicBezTo>
                  <a:cubicBezTo>
                    <a:pt x="-33" y="23603"/>
                    <a:pt x="-10" y="17320"/>
                    <a:pt x="13" y="11239"/>
                  </a:cubicBezTo>
                  <a:cubicBezTo>
                    <a:pt x="13" y="8761"/>
                    <a:pt x="35" y="6306"/>
                    <a:pt x="13" y="3829"/>
                  </a:cubicBezTo>
                  <a:cubicBezTo>
                    <a:pt x="13" y="2522"/>
                    <a:pt x="305" y="1531"/>
                    <a:pt x="913" y="923"/>
                  </a:cubicBezTo>
                  <a:cubicBezTo>
                    <a:pt x="1522" y="315"/>
                    <a:pt x="2445" y="23"/>
                    <a:pt x="3751" y="23"/>
                  </a:cubicBezTo>
                  <a:lnTo>
                    <a:pt x="11026" y="23"/>
                  </a:lnTo>
                  <a:cubicBezTo>
                    <a:pt x="17084" y="23"/>
                    <a:pt x="23143" y="23"/>
                    <a:pt x="29201" y="0"/>
                  </a:cubicBezTo>
                  <a:cubicBezTo>
                    <a:pt x="30710" y="0"/>
                    <a:pt x="31724" y="315"/>
                    <a:pt x="32354" y="968"/>
                  </a:cubicBezTo>
                  <a:cubicBezTo>
                    <a:pt x="32985" y="1599"/>
                    <a:pt x="33278" y="2613"/>
                    <a:pt x="33255" y="4031"/>
                  </a:cubicBezTo>
                  <a:cubicBezTo>
                    <a:pt x="33210" y="6847"/>
                    <a:pt x="33210" y="9639"/>
                    <a:pt x="33233" y="12455"/>
                  </a:cubicBezTo>
                  <a:lnTo>
                    <a:pt x="33233" y="16509"/>
                  </a:lnTo>
                  <a:lnTo>
                    <a:pt x="33233" y="19617"/>
                  </a:lnTo>
                  <a:cubicBezTo>
                    <a:pt x="33210" y="22905"/>
                    <a:pt x="33210" y="26193"/>
                    <a:pt x="33255" y="29481"/>
                  </a:cubicBezTo>
                  <a:cubicBezTo>
                    <a:pt x="33278" y="30810"/>
                    <a:pt x="32985" y="31734"/>
                    <a:pt x="32399" y="32319"/>
                  </a:cubicBezTo>
                  <a:cubicBezTo>
                    <a:pt x="31814" y="32905"/>
                    <a:pt x="30891" y="33198"/>
                    <a:pt x="29562" y="33198"/>
                  </a:cubicBezTo>
                  <a:lnTo>
                    <a:pt x="27084" y="33198"/>
                  </a:lnTo>
                  <a:lnTo>
                    <a:pt x="16319" y="33220"/>
                  </a:lnTo>
                  <a:close/>
                  <a:moveTo>
                    <a:pt x="16003" y="8311"/>
                  </a:moveTo>
                  <a:cubicBezTo>
                    <a:pt x="8526" y="8311"/>
                    <a:pt x="8301" y="9009"/>
                    <a:pt x="8301" y="16666"/>
                  </a:cubicBezTo>
                  <a:cubicBezTo>
                    <a:pt x="8301" y="24594"/>
                    <a:pt x="8594" y="24910"/>
                    <a:pt x="16229" y="24932"/>
                  </a:cubicBezTo>
                  <a:lnTo>
                    <a:pt x="17310" y="24932"/>
                  </a:lnTo>
                  <a:cubicBezTo>
                    <a:pt x="24742" y="24932"/>
                    <a:pt x="24945" y="24256"/>
                    <a:pt x="24967" y="16914"/>
                  </a:cubicBezTo>
                  <a:cubicBezTo>
                    <a:pt x="24967" y="12770"/>
                    <a:pt x="24967" y="10698"/>
                    <a:pt x="23841" y="9504"/>
                  </a:cubicBezTo>
                  <a:cubicBezTo>
                    <a:pt x="22692" y="8311"/>
                    <a:pt x="20711" y="8311"/>
                    <a:pt x="16747" y="8288"/>
                  </a:cubicBezTo>
                  <a:lnTo>
                    <a:pt x="16003" y="8288"/>
                  </a:lnTo>
                  <a:close/>
                </a:path>
              </a:pathLst>
            </a:custGeom>
            <a:solidFill>
              <a:schemeClr val="bg1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37">
              <a:extLst>
                <a:ext uri="{FF2B5EF4-FFF2-40B4-BE49-F238E27FC236}">
                  <a16:creationId xmlns:a16="http://schemas.microsoft.com/office/drawing/2014/main" xmlns="" id="{60A02F34-E4C7-9744-A4D2-D7DCC28D786D}"/>
                </a:ext>
              </a:extLst>
            </p:cNvPr>
            <p:cNvSpPr/>
            <p:nvPr/>
          </p:nvSpPr>
          <p:spPr>
            <a:xfrm>
              <a:off x="8431018" y="2470407"/>
              <a:ext cx="79277" cy="79361"/>
            </a:xfrm>
            <a:custGeom>
              <a:avLst/>
              <a:gdLst>
                <a:gd name="connsiteX0" fmla="*/ 4078 w 33275"/>
                <a:gd name="connsiteY0" fmla="*/ 33288 h 33310"/>
                <a:gd name="connsiteX1" fmla="*/ 970 w 33275"/>
                <a:gd name="connsiteY1" fmla="*/ 32342 h 33310"/>
                <a:gd name="connsiteX2" fmla="*/ 1 w 33275"/>
                <a:gd name="connsiteY2" fmla="*/ 28896 h 33310"/>
                <a:gd name="connsiteX3" fmla="*/ 1 w 33275"/>
                <a:gd name="connsiteY3" fmla="*/ 4504 h 33310"/>
                <a:gd name="connsiteX4" fmla="*/ 992 w 33275"/>
                <a:gd name="connsiteY4" fmla="*/ 1059 h 33310"/>
                <a:gd name="connsiteX5" fmla="*/ 4551 w 33275"/>
                <a:gd name="connsiteY5" fmla="*/ 0 h 33310"/>
                <a:gd name="connsiteX6" fmla="*/ 17050 w 33275"/>
                <a:gd name="connsiteY6" fmla="*/ 90 h 33310"/>
                <a:gd name="connsiteX7" fmla="*/ 28582 w 33275"/>
                <a:gd name="connsiteY7" fmla="*/ 0 h 33310"/>
                <a:gd name="connsiteX8" fmla="*/ 28582 w 33275"/>
                <a:gd name="connsiteY8" fmla="*/ 0 h 33310"/>
                <a:gd name="connsiteX9" fmla="*/ 32275 w 33275"/>
                <a:gd name="connsiteY9" fmla="*/ 1081 h 33310"/>
                <a:gd name="connsiteX10" fmla="*/ 33266 w 33275"/>
                <a:gd name="connsiteY10" fmla="*/ 5000 h 33310"/>
                <a:gd name="connsiteX11" fmla="*/ 33199 w 33275"/>
                <a:gd name="connsiteY11" fmla="*/ 13243 h 33310"/>
                <a:gd name="connsiteX12" fmla="*/ 33221 w 33275"/>
                <a:gd name="connsiteY12" fmla="*/ 16982 h 33310"/>
                <a:gd name="connsiteX13" fmla="*/ 33199 w 33275"/>
                <a:gd name="connsiteY13" fmla="*/ 20405 h 33310"/>
                <a:gd name="connsiteX14" fmla="*/ 33244 w 33275"/>
                <a:gd name="connsiteY14" fmla="*/ 28941 h 33310"/>
                <a:gd name="connsiteX15" fmla="*/ 32343 w 33275"/>
                <a:gd name="connsiteY15" fmla="*/ 32342 h 33310"/>
                <a:gd name="connsiteX16" fmla="*/ 29235 w 33275"/>
                <a:gd name="connsiteY16" fmla="*/ 33288 h 33310"/>
                <a:gd name="connsiteX17" fmla="*/ 16960 w 33275"/>
                <a:gd name="connsiteY17" fmla="*/ 33220 h 33310"/>
                <a:gd name="connsiteX18" fmla="*/ 4168 w 33275"/>
                <a:gd name="connsiteY18" fmla="*/ 33310 h 33310"/>
                <a:gd name="connsiteX19" fmla="*/ 4078 w 33275"/>
                <a:gd name="connsiteY19" fmla="*/ 33310 h 33310"/>
                <a:gd name="connsiteX20" fmla="*/ 15789 w 33275"/>
                <a:gd name="connsiteY20" fmla="*/ 8356 h 33310"/>
                <a:gd name="connsiteX21" fmla="*/ 8357 w 33275"/>
                <a:gd name="connsiteY21" fmla="*/ 16329 h 33310"/>
                <a:gd name="connsiteX22" fmla="*/ 9438 w 33275"/>
                <a:gd name="connsiteY22" fmla="*/ 23761 h 33310"/>
                <a:gd name="connsiteX23" fmla="*/ 16375 w 33275"/>
                <a:gd name="connsiteY23" fmla="*/ 24977 h 33310"/>
                <a:gd name="connsiteX24" fmla="*/ 17388 w 33275"/>
                <a:gd name="connsiteY24" fmla="*/ 24977 h 33310"/>
                <a:gd name="connsiteX25" fmla="*/ 24978 w 33275"/>
                <a:gd name="connsiteY25" fmla="*/ 17365 h 33310"/>
                <a:gd name="connsiteX26" fmla="*/ 23942 w 33275"/>
                <a:gd name="connsiteY26" fmla="*/ 9662 h 33310"/>
                <a:gd name="connsiteX27" fmla="*/ 17141 w 33275"/>
                <a:gd name="connsiteY27" fmla="*/ 8356 h 33310"/>
                <a:gd name="connsiteX28" fmla="*/ 15789 w 33275"/>
                <a:gd name="connsiteY28" fmla="*/ 8356 h 3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275" h="33310">
                  <a:moveTo>
                    <a:pt x="4078" y="33288"/>
                  </a:moveTo>
                  <a:cubicBezTo>
                    <a:pt x="2614" y="33288"/>
                    <a:pt x="1600" y="32972"/>
                    <a:pt x="970" y="32342"/>
                  </a:cubicBezTo>
                  <a:cubicBezTo>
                    <a:pt x="316" y="31666"/>
                    <a:pt x="1" y="30540"/>
                    <a:pt x="1" y="28896"/>
                  </a:cubicBezTo>
                  <a:cubicBezTo>
                    <a:pt x="91" y="20067"/>
                    <a:pt x="91" y="12072"/>
                    <a:pt x="1" y="4504"/>
                  </a:cubicBezTo>
                  <a:cubicBezTo>
                    <a:pt x="-21" y="2883"/>
                    <a:pt x="316" y="1757"/>
                    <a:pt x="992" y="1059"/>
                  </a:cubicBezTo>
                  <a:cubicBezTo>
                    <a:pt x="1690" y="338"/>
                    <a:pt x="2861" y="0"/>
                    <a:pt x="4551" y="0"/>
                  </a:cubicBezTo>
                  <a:cubicBezTo>
                    <a:pt x="8807" y="45"/>
                    <a:pt x="12929" y="90"/>
                    <a:pt x="17050" y="90"/>
                  </a:cubicBezTo>
                  <a:cubicBezTo>
                    <a:pt x="20902" y="90"/>
                    <a:pt x="24731" y="68"/>
                    <a:pt x="28582" y="0"/>
                  </a:cubicBezTo>
                  <a:cubicBezTo>
                    <a:pt x="28582" y="0"/>
                    <a:pt x="28582" y="0"/>
                    <a:pt x="28582" y="0"/>
                  </a:cubicBezTo>
                  <a:cubicBezTo>
                    <a:pt x="30429" y="0"/>
                    <a:pt x="31577" y="360"/>
                    <a:pt x="32275" y="1081"/>
                  </a:cubicBezTo>
                  <a:cubicBezTo>
                    <a:pt x="33019" y="1847"/>
                    <a:pt x="33334" y="3131"/>
                    <a:pt x="33266" y="5000"/>
                  </a:cubicBezTo>
                  <a:cubicBezTo>
                    <a:pt x="33154" y="7748"/>
                    <a:pt x="33176" y="10540"/>
                    <a:pt x="33199" y="13243"/>
                  </a:cubicBezTo>
                  <a:cubicBezTo>
                    <a:pt x="33199" y="14482"/>
                    <a:pt x="33221" y="15720"/>
                    <a:pt x="33221" y="16982"/>
                  </a:cubicBezTo>
                  <a:lnTo>
                    <a:pt x="33199" y="20405"/>
                  </a:lnTo>
                  <a:cubicBezTo>
                    <a:pt x="33176" y="23198"/>
                    <a:pt x="33154" y="26103"/>
                    <a:pt x="33244" y="28941"/>
                  </a:cubicBezTo>
                  <a:cubicBezTo>
                    <a:pt x="33289" y="30563"/>
                    <a:pt x="32996" y="31689"/>
                    <a:pt x="32343" y="32342"/>
                  </a:cubicBezTo>
                  <a:cubicBezTo>
                    <a:pt x="31712" y="32995"/>
                    <a:pt x="30699" y="33288"/>
                    <a:pt x="29235" y="33288"/>
                  </a:cubicBezTo>
                  <a:cubicBezTo>
                    <a:pt x="25046" y="33243"/>
                    <a:pt x="21014" y="33220"/>
                    <a:pt x="16960" y="33220"/>
                  </a:cubicBezTo>
                  <a:cubicBezTo>
                    <a:pt x="12704" y="33220"/>
                    <a:pt x="8425" y="33243"/>
                    <a:pt x="4168" y="33310"/>
                  </a:cubicBezTo>
                  <a:lnTo>
                    <a:pt x="4078" y="33310"/>
                  </a:lnTo>
                  <a:close/>
                  <a:moveTo>
                    <a:pt x="15789" y="8356"/>
                  </a:moveTo>
                  <a:cubicBezTo>
                    <a:pt x="8605" y="8356"/>
                    <a:pt x="8379" y="9144"/>
                    <a:pt x="8357" y="16329"/>
                  </a:cubicBezTo>
                  <a:cubicBezTo>
                    <a:pt x="8357" y="20473"/>
                    <a:pt x="8334" y="22567"/>
                    <a:pt x="9438" y="23761"/>
                  </a:cubicBezTo>
                  <a:cubicBezTo>
                    <a:pt x="10564" y="24977"/>
                    <a:pt x="12501" y="24977"/>
                    <a:pt x="16375" y="24977"/>
                  </a:cubicBezTo>
                  <a:lnTo>
                    <a:pt x="17388" y="24977"/>
                  </a:lnTo>
                  <a:cubicBezTo>
                    <a:pt x="24731" y="24977"/>
                    <a:pt x="24956" y="24324"/>
                    <a:pt x="24978" y="17365"/>
                  </a:cubicBezTo>
                  <a:cubicBezTo>
                    <a:pt x="25001" y="13063"/>
                    <a:pt x="25001" y="10901"/>
                    <a:pt x="23942" y="9662"/>
                  </a:cubicBezTo>
                  <a:cubicBezTo>
                    <a:pt x="22839" y="8378"/>
                    <a:pt x="20947" y="8378"/>
                    <a:pt x="17141" y="8356"/>
                  </a:cubicBezTo>
                  <a:lnTo>
                    <a:pt x="15789" y="8356"/>
                  </a:lnTo>
                  <a:close/>
                </a:path>
              </a:pathLst>
            </a:custGeom>
            <a:solidFill>
              <a:schemeClr val="bg1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38">
              <a:extLst>
                <a:ext uri="{FF2B5EF4-FFF2-40B4-BE49-F238E27FC236}">
                  <a16:creationId xmlns:a16="http://schemas.microsoft.com/office/drawing/2014/main" xmlns="" id="{8787AE22-00E1-3A40-B3EB-B8DC75175789}"/>
                </a:ext>
              </a:extLst>
            </p:cNvPr>
            <p:cNvSpPr/>
            <p:nvPr/>
          </p:nvSpPr>
          <p:spPr>
            <a:xfrm>
              <a:off x="8319089" y="2358475"/>
              <a:ext cx="79363" cy="79199"/>
            </a:xfrm>
            <a:custGeom>
              <a:avLst/>
              <a:gdLst>
                <a:gd name="connsiteX0" fmla="*/ 28738 w 33311"/>
                <a:gd name="connsiteY0" fmla="*/ 33220 h 33242"/>
                <a:gd name="connsiteX1" fmla="*/ 16824 w 33311"/>
                <a:gd name="connsiteY1" fmla="*/ 33153 h 33242"/>
                <a:gd name="connsiteX2" fmla="*/ 4347 w 33311"/>
                <a:gd name="connsiteY2" fmla="*/ 33220 h 33242"/>
                <a:gd name="connsiteX3" fmla="*/ 4347 w 33311"/>
                <a:gd name="connsiteY3" fmla="*/ 33220 h 33242"/>
                <a:gd name="connsiteX4" fmla="*/ 969 w 33311"/>
                <a:gd name="connsiteY4" fmla="*/ 32229 h 33242"/>
                <a:gd name="connsiteX5" fmla="*/ 23 w 33311"/>
                <a:gd name="connsiteY5" fmla="*/ 28941 h 33242"/>
                <a:gd name="connsiteX6" fmla="*/ 0 w 33311"/>
                <a:gd name="connsiteY6" fmla="*/ 4031 h 33242"/>
                <a:gd name="connsiteX7" fmla="*/ 901 w 33311"/>
                <a:gd name="connsiteY7" fmla="*/ 923 h 33242"/>
                <a:gd name="connsiteX8" fmla="*/ 3806 w 33311"/>
                <a:gd name="connsiteY8" fmla="*/ 23 h 33242"/>
                <a:gd name="connsiteX9" fmla="*/ 9099 w 33311"/>
                <a:gd name="connsiteY9" fmla="*/ 67 h 33242"/>
                <a:gd name="connsiteX10" fmla="*/ 17275 w 33311"/>
                <a:gd name="connsiteY10" fmla="*/ 45 h 33242"/>
                <a:gd name="connsiteX11" fmla="*/ 24166 w 33311"/>
                <a:gd name="connsiteY11" fmla="*/ 67 h 33242"/>
                <a:gd name="connsiteX12" fmla="*/ 28963 w 33311"/>
                <a:gd name="connsiteY12" fmla="*/ 0 h 33242"/>
                <a:gd name="connsiteX13" fmla="*/ 29301 w 33311"/>
                <a:gd name="connsiteY13" fmla="*/ 0 h 33242"/>
                <a:gd name="connsiteX14" fmla="*/ 32387 w 33311"/>
                <a:gd name="connsiteY14" fmla="*/ 946 h 33242"/>
                <a:gd name="connsiteX15" fmla="*/ 33310 w 33311"/>
                <a:gd name="connsiteY15" fmla="*/ 4189 h 33242"/>
                <a:gd name="connsiteX16" fmla="*/ 33310 w 33311"/>
                <a:gd name="connsiteY16" fmla="*/ 28603 h 33242"/>
                <a:gd name="connsiteX17" fmla="*/ 32297 w 33311"/>
                <a:gd name="connsiteY17" fmla="*/ 32229 h 33242"/>
                <a:gd name="connsiteX18" fmla="*/ 28941 w 33311"/>
                <a:gd name="connsiteY18" fmla="*/ 33243 h 33242"/>
                <a:gd name="connsiteX19" fmla="*/ 28738 w 33311"/>
                <a:gd name="connsiteY19" fmla="*/ 33243 h 33242"/>
                <a:gd name="connsiteX20" fmla="*/ 15991 w 33311"/>
                <a:gd name="connsiteY20" fmla="*/ 8288 h 33242"/>
                <a:gd name="connsiteX21" fmla="*/ 8288 w 33311"/>
                <a:gd name="connsiteY21" fmla="*/ 16058 h 33242"/>
                <a:gd name="connsiteX22" fmla="*/ 9437 w 33311"/>
                <a:gd name="connsiteY22" fmla="*/ 23761 h 33242"/>
                <a:gd name="connsiteX23" fmla="*/ 16194 w 33311"/>
                <a:gd name="connsiteY23" fmla="*/ 24910 h 33242"/>
                <a:gd name="connsiteX24" fmla="*/ 17139 w 33311"/>
                <a:gd name="connsiteY24" fmla="*/ 24910 h 33242"/>
                <a:gd name="connsiteX25" fmla="*/ 24932 w 33311"/>
                <a:gd name="connsiteY25" fmla="*/ 16869 h 33242"/>
                <a:gd name="connsiteX26" fmla="*/ 17252 w 33311"/>
                <a:gd name="connsiteY26" fmla="*/ 8266 h 33242"/>
                <a:gd name="connsiteX27" fmla="*/ 15991 w 33311"/>
                <a:gd name="connsiteY27" fmla="*/ 8288 h 3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311" h="33242">
                  <a:moveTo>
                    <a:pt x="28738" y="33220"/>
                  </a:moveTo>
                  <a:cubicBezTo>
                    <a:pt x="24774" y="33175"/>
                    <a:pt x="20788" y="33153"/>
                    <a:pt x="16824" y="33153"/>
                  </a:cubicBezTo>
                  <a:cubicBezTo>
                    <a:pt x="12657" y="33153"/>
                    <a:pt x="8491" y="33175"/>
                    <a:pt x="4347" y="33220"/>
                  </a:cubicBezTo>
                  <a:cubicBezTo>
                    <a:pt x="4347" y="33220"/>
                    <a:pt x="4347" y="33220"/>
                    <a:pt x="4347" y="33220"/>
                  </a:cubicBezTo>
                  <a:cubicBezTo>
                    <a:pt x="2680" y="33220"/>
                    <a:pt x="1622" y="32905"/>
                    <a:pt x="969" y="32229"/>
                  </a:cubicBezTo>
                  <a:cubicBezTo>
                    <a:pt x="315" y="31576"/>
                    <a:pt x="0" y="30495"/>
                    <a:pt x="23" y="28941"/>
                  </a:cubicBezTo>
                  <a:cubicBezTo>
                    <a:pt x="90" y="21689"/>
                    <a:pt x="90" y="13761"/>
                    <a:pt x="0" y="4031"/>
                  </a:cubicBezTo>
                  <a:cubicBezTo>
                    <a:pt x="0" y="2568"/>
                    <a:pt x="293" y="1554"/>
                    <a:pt x="901" y="923"/>
                  </a:cubicBezTo>
                  <a:cubicBezTo>
                    <a:pt x="1509" y="315"/>
                    <a:pt x="2455" y="23"/>
                    <a:pt x="3806" y="23"/>
                  </a:cubicBezTo>
                  <a:cubicBezTo>
                    <a:pt x="5676" y="67"/>
                    <a:pt x="7387" y="67"/>
                    <a:pt x="9099" y="67"/>
                  </a:cubicBezTo>
                  <a:lnTo>
                    <a:pt x="17275" y="45"/>
                  </a:lnTo>
                  <a:lnTo>
                    <a:pt x="24166" y="67"/>
                  </a:lnTo>
                  <a:cubicBezTo>
                    <a:pt x="25766" y="67"/>
                    <a:pt x="27364" y="45"/>
                    <a:pt x="28963" y="0"/>
                  </a:cubicBezTo>
                  <a:lnTo>
                    <a:pt x="29301" y="0"/>
                  </a:lnTo>
                  <a:cubicBezTo>
                    <a:pt x="30765" y="0"/>
                    <a:pt x="31779" y="315"/>
                    <a:pt x="32387" y="946"/>
                  </a:cubicBezTo>
                  <a:cubicBezTo>
                    <a:pt x="33018" y="1599"/>
                    <a:pt x="33333" y="2658"/>
                    <a:pt x="33310" y="4189"/>
                  </a:cubicBezTo>
                  <a:cubicBezTo>
                    <a:pt x="33198" y="12252"/>
                    <a:pt x="33198" y="20473"/>
                    <a:pt x="33310" y="28603"/>
                  </a:cubicBezTo>
                  <a:cubicBezTo>
                    <a:pt x="33333" y="30337"/>
                    <a:pt x="32995" y="31508"/>
                    <a:pt x="32297" y="32229"/>
                  </a:cubicBezTo>
                  <a:cubicBezTo>
                    <a:pt x="31621" y="32905"/>
                    <a:pt x="30518" y="33243"/>
                    <a:pt x="28941" y="33243"/>
                  </a:cubicBezTo>
                  <a:lnTo>
                    <a:pt x="28738" y="33243"/>
                  </a:lnTo>
                  <a:close/>
                  <a:moveTo>
                    <a:pt x="15991" y="8288"/>
                  </a:moveTo>
                  <a:cubicBezTo>
                    <a:pt x="8581" y="8288"/>
                    <a:pt x="8333" y="9054"/>
                    <a:pt x="8288" y="16058"/>
                  </a:cubicBezTo>
                  <a:cubicBezTo>
                    <a:pt x="8266" y="20540"/>
                    <a:pt x="8266" y="22567"/>
                    <a:pt x="9437" y="23761"/>
                  </a:cubicBezTo>
                  <a:cubicBezTo>
                    <a:pt x="10563" y="24887"/>
                    <a:pt x="12455" y="24910"/>
                    <a:pt x="16194" y="24910"/>
                  </a:cubicBezTo>
                  <a:lnTo>
                    <a:pt x="17139" y="24910"/>
                  </a:lnTo>
                  <a:cubicBezTo>
                    <a:pt x="24707" y="24910"/>
                    <a:pt x="24932" y="24234"/>
                    <a:pt x="24932" y="16869"/>
                  </a:cubicBezTo>
                  <a:cubicBezTo>
                    <a:pt x="24955" y="8603"/>
                    <a:pt x="24662" y="8288"/>
                    <a:pt x="17252" y="8266"/>
                  </a:cubicBezTo>
                  <a:lnTo>
                    <a:pt x="15991" y="8288"/>
                  </a:lnTo>
                  <a:close/>
                </a:path>
              </a:pathLst>
            </a:custGeom>
            <a:solidFill>
              <a:schemeClr val="bg1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39">
              <a:extLst>
                <a:ext uri="{FF2B5EF4-FFF2-40B4-BE49-F238E27FC236}">
                  <a16:creationId xmlns:a16="http://schemas.microsoft.com/office/drawing/2014/main" xmlns="" id="{C45CF779-AFB9-274D-8864-E85E45C1ECCE}"/>
                </a:ext>
              </a:extLst>
            </p:cNvPr>
            <p:cNvSpPr/>
            <p:nvPr/>
          </p:nvSpPr>
          <p:spPr>
            <a:xfrm>
              <a:off x="8431073" y="2358420"/>
              <a:ext cx="79206" cy="79254"/>
            </a:xfrm>
            <a:custGeom>
              <a:avLst/>
              <a:gdLst>
                <a:gd name="connsiteX0" fmla="*/ 3988 w 33245"/>
                <a:gd name="connsiteY0" fmla="*/ 33243 h 33265"/>
                <a:gd name="connsiteX1" fmla="*/ 925 w 33245"/>
                <a:gd name="connsiteY1" fmla="*/ 32319 h 33265"/>
                <a:gd name="connsiteX2" fmla="*/ 1 w 33245"/>
                <a:gd name="connsiteY2" fmla="*/ 29054 h 33265"/>
                <a:gd name="connsiteX3" fmla="*/ 1 w 33245"/>
                <a:gd name="connsiteY3" fmla="*/ 4640 h 33265"/>
                <a:gd name="connsiteX4" fmla="*/ 1015 w 33245"/>
                <a:gd name="connsiteY4" fmla="*/ 1014 h 33265"/>
                <a:gd name="connsiteX5" fmla="*/ 4348 w 33245"/>
                <a:gd name="connsiteY5" fmla="*/ 0 h 33265"/>
                <a:gd name="connsiteX6" fmla="*/ 16375 w 33245"/>
                <a:gd name="connsiteY6" fmla="*/ 90 h 33265"/>
                <a:gd name="connsiteX7" fmla="*/ 28942 w 33245"/>
                <a:gd name="connsiteY7" fmla="*/ 0 h 33265"/>
                <a:gd name="connsiteX8" fmla="*/ 28942 w 33245"/>
                <a:gd name="connsiteY8" fmla="*/ 0 h 33265"/>
                <a:gd name="connsiteX9" fmla="*/ 32343 w 33245"/>
                <a:gd name="connsiteY9" fmla="*/ 946 h 33265"/>
                <a:gd name="connsiteX10" fmla="*/ 33244 w 33245"/>
                <a:gd name="connsiteY10" fmla="*/ 4189 h 33265"/>
                <a:gd name="connsiteX11" fmla="*/ 33199 w 33245"/>
                <a:gd name="connsiteY11" fmla="*/ 29121 h 33265"/>
                <a:gd name="connsiteX12" fmla="*/ 32276 w 33245"/>
                <a:gd name="connsiteY12" fmla="*/ 32274 h 33265"/>
                <a:gd name="connsiteX13" fmla="*/ 29325 w 33245"/>
                <a:gd name="connsiteY13" fmla="*/ 33198 h 33265"/>
                <a:gd name="connsiteX14" fmla="*/ 23920 w 33245"/>
                <a:gd name="connsiteY14" fmla="*/ 33175 h 33265"/>
                <a:gd name="connsiteX15" fmla="*/ 15564 w 33245"/>
                <a:gd name="connsiteY15" fmla="*/ 33198 h 33265"/>
                <a:gd name="connsiteX16" fmla="*/ 15564 w 33245"/>
                <a:gd name="connsiteY16" fmla="*/ 33220 h 33265"/>
                <a:gd name="connsiteX17" fmla="*/ 9033 w 33245"/>
                <a:gd name="connsiteY17" fmla="*/ 33198 h 33265"/>
                <a:gd name="connsiteX18" fmla="*/ 4303 w 33245"/>
                <a:gd name="connsiteY18" fmla="*/ 33265 h 33265"/>
                <a:gd name="connsiteX19" fmla="*/ 3988 w 33245"/>
                <a:gd name="connsiteY19" fmla="*/ 33243 h 33265"/>
                <a:gd name="connsiteX20" fmla="*/ 16330 w 33245"/>
                <a:gd name="connsiteY20" fmla="*/ 8311 h 33265"/>
                <a:gd name="connsiteX21" fmla="*/ 8312 w 33245"/>
                <a:gd name="connsiteY21" fmla="*/ 16666 h 33265"/>
                <a:gd name="connsiteX22" fmla="*/ 9393 w 33245"/>
                <a:gd name="connsiteY22" fmla="*/ 23783 h 33265"/>
                <a:gd name="connsiteX23" fmla="*/ 16217 w 33245"/>
                <a:gd name="connsiteY23" fmla="*/ 24955 h 33265"/>
                <a:gd name="connsiteX24" fmla="*/ 24933 w 33245"/>
                <a:gd name="connsiteY24" fmla="*/ 16892 h 33265"/>
                <a:gd name="connsiteX25" fmla="*/ 23807 w 33245"/>
                <a:gd name="connsiteY25" fmla="*/ 9527 h 33265"/>
                <a:gd name="connsiteX26" fmla="*/ 16690 w 33245"/>
                <a:gd name="connsiteY26" fmla="*/ 8333 h 33265"/>
                <a:gd name="connsiteX27" fmla="*/ 16330 w 33245"/>
                <a:gd name="connsiteY27" fmla="*/ 8333 h 3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245" h="33265">
                  <a:moveTo>
                    <a:pt x="3988" y="33243"/>
                  </a:moveTo>
                  <a:cubicBezTo>
                    <a:pt x="2546" y="33243"/>
                    <a:pt x="1533" y="32950"/>
                    <a:pt x="925" y="32319"/>
                  </a:cubicBezTo>
                  <a:cubicBezTo>
                    <a:pt x="271" y="31666"/>
                    <a:pt x="-21" y="30608"/>
                    <a:pt x="1" y="29054"/>
                  </a:cubicBezTo>
                  <a:cubicBezTo>
                    <a:pt x="91" y="21283"/>
                    <a:pt x="114" y="13288"/>
                    <a:pt x="1" y="4640"/>
                  </a:cubicBezTo>
                  <a:cubicBezTo>
                    <a:pt x="-21" y="2928"/>
                    <a:pt x="317" y="1734"/>
                    <a:pt x="1015" y="1014"/>
                  </a:cubicBezTo>
                  <a:cubicBezTo>
                    <a:pt x="1690" y="338"/>
                    <a:pt x="2794" y="0"/>
                    <a:pt x="4348" y="0"/>
                  </a:cubicBezTo>
                  <a:cubicBezTo>
                    <a:pt x="8470" y="67"/>
                    <a:pt x="12433" y="90"/>
                    <a:pt x="16375" y="90"/>
                  </a:cubicBezTo>
                  <a:cubicBezTo>
                    <a:pt x="20564" y="90"/>
                    <a:pt x="24753" y="67"/>
                    <a:pt x="28942" y="0"/>
                  </a:cubicBezTo>
                  <a:cubicBezTo>
                    <a:pt x="28942" y="0"/>
                    <a:pt x="28942" y="0"/>
                    <a:pt x="28942" y="0"/>
                  </a:cubicBezTo>
                  <a:cubicBezTo>
                    <a:pt x="30654" y="0"/>
                    <a:pt x="31713" y="315"/>
                    <a:pt x="32343" y="946"/>
                  </a:cubicBezTo>
                  <a:cubicBezTo>
                    <a:pt x="32974" y="1577"/>
                    <a:pt x="33266" y="2658"/>
                    <a:pt x="33244" y="4189"/>
                  </a:cubicBezTo>
                  <a:cubicBezTo>
                    <a:pt x="33109" y="13356"/>
                    <a:pt x="33154" y="22319"/>
                    <a:pt x="33199" y="29121"/>
                  </a:cubicBezTo>
                  <a:cubicBezTo>
                    <a:pt x="33199" y="30608"/>
                    <a:pt x="32906" y="31644"/>
                    <a:pt x="32276" y="32274"/>
                  </a:cubicBezTo>
                  <a:cubicBezTo>
                    <a:pt x="31668" y="32882"/>
                    <a:pt x="30699" y="33198"/>
                    <a:pt x="29325" y="33198"/>
                  </a:cubicBezTo>
                  <a:cubicBezTo>
                    <a:pt x="27456" y="33175"/>
                    <a:pt x="25699" y="33175"/>
                    <a:pt x="23920" y="33175"/>
                  </a:cubicBezTo>
                  <a:lnTo>
                    <a:pt x="15564" y="33198"/>
                  </a:lnTo>
                  <a:lnTo>
                    <a:pt x="15564" y="33220"/>
                  </a:lnTo>
                  <a:cubicBezTo>
                    <a:pt x="14596" y="33220"/>
                    <a:pt x="10226" y="33198"/>
                    <a:pt x="9033" y="33198"/>
                  </a:cubicBezTo>
                  <a:cubicBezTo>
                    <a:pt x="7456" y="33198"/>
                    <a:pt x="5879" y="33220"/>
                    <a:pt x="4303" y="33265"/>
                  </a:cubicBezTo>
                  <a:lnTo>
                    <a:pt x="3988" y="33243"/>
                  </a:lnTo>
                  <a:close/>
                  <a:moveTo>
                    <a:pt x="16330" y="8311"/>
                  </a:moveTo>
                  <a:cubicBezTo>
                    <a:pt x="8695" y="8311"/>
                    <a:pt x="8312" y="8694"/>
                    <a:pt x="8312" y="16666"/>
                  </a:cubicBezTo>
                  <a:cubicBezTo>
                    <a:pt x="8312" y="20630"/>
                    <a:pt x="8312" y="22635"/>
                    <a:pt x="9393" y="23783"/>
                  </a:cubicBezTo>
                  <a:cubicBezTo>
                    <a:pt x="10497" y="24932"/>
                    <a:pt x="12411" y="24955"/>
                    <a:pt x="16217" y="24955"/>
                  </a:cubicBezTo>
                  <a:cubicBezTo>
                    <a:pt x="24596" y="24955"/>
                    <a:pt x="24933" y="24662"/>
                    <a:pt x="24933" y="16892"/>
                  </a:cubicBezTo>
                  <a:cubicBezTo>
                    <a:pt x="24933" y="12770"/>
                    <a:pt x="24933" y="10721"/>
                    <a:pt x="23807" y="9527"/>
                  </a:cubicBezTo>
                  <a:cubicBezTo>
                    <a:pt x="22659" y="8333"/>
                    <a:pt x="20654" y="8333"/>
                    <a:pt x="16690" y="8333"/>
                  </a:cubicBezTo>
                  <a:lnTo>
                    <a:pt x="16330" y="8333"/>
                  </a:lnTo>
                  <a:close/>
                </a:path>
              </a:pathLst>
            </a:custGeom>
            <a:solidFill>
              <a:schemeClr val="bg1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40">
              <a:extLst>
                <a:ext uri="{FF2B5EF4-FFF2-40B4-BE49-F238E27FC236}">
                  <a16:creationId xmlns:a16="http://schemas.microsoft.com/office/drawing/2014/main" xmlns="" id="{39013F54-EF26-7C4A-8625-A22C8B8F27C8}"/>
                </a:ext>
              </a:extLst>
            </p:cNvPr>
            <p:cNvSpPr/>
            <p:nvPr/>
          </p:nvSpPr>
          <p:spPr>
            <a:xfrm>
              <a:off x="8556987" y="2376904"/>
              <a:ext cx="69581" cy="69381"/>
            </a:xfrm>
            <a:custGeom>
              <a:avLst/>
              <a:gdLst>
                <a:gd name="connsiteX0" fmla="*/ 14731 w 29205"/>
                <a:gd name="connsiteY0" fmla="*/ 29121 h 29121"/>
                <a:gd name="connsiteX1" fmla="*/ 11172 w 29205"/>
                <a:gd name="connsiteY1" fmla="*/ 28018 h 29121"/>
                <a:gd name="connsiteX2" fmla="*/ 10406 w 29205"/>
                <a:gd name="connsiteY2" fmla="*/ 24864 h 29121"/>
                <a:gd name="connsiteX3" fmla="*/ 9213 w 29205"/>
                <a:gd name="connsiteY3" fmla="*/ 20067 h 29121"/>
                <a:gd name="connsiteX4" fmla="*/ 5226 w 29205"/>
                <a:gd name="connsiteY4" fmla="*/ 18648 h 29121"/>
                <a:gd name="connsiteX5" fmla="*/ 4235 w 29205"/>
                <a:gd name="connsiteY5" fmla="*/ 18693 h 29121"/>
                <a:gd name="connsiteX6" fmla="*/ 3560 w 29205"/>
                <a:gd name="connsiteY6" fmla="*/ 18716 h 29121"/>
                <a:gd name="connsiteX7" fmla="*/ 970 w 29205"/>
                <a:gd name="connsiteY7" fmla="*/ 17860 h 29121"/>
                <a:gd name="connsiteX8" fmla="*/ 1 w 29205"/>
                <a:gd name="connsiteY8" fmla="*/ 14414 h 29121"/>
                <a:gd name="connsiteX9" fmla="*/ 3785 w 29205"/>
                <a:gd name="connsiteY9" fmla="*/ 10405 h 29121"/>
                <a:gd name="connsiteX10" fmla="*/ 4596 w 29205"/>
                <a:gd name="connsiteY10" fmla="*/ 10450 h 29121"/>
                <a:gd name="connsiteX11" fmla="*/ 5497 w 29205"/>
                <a:gd name="connsiteY11" fmla="*/ 10495 h 29121"/>
                <a:gd name="connsiteX12" fmla="*/ 9235 w 29205"/>
                <a:gd name="connsiteY12" fmla="*/ 9144 h 29121"/>
                <a:gd name="connsiteX13" fmla="*/ 10384 w 29205"/>
                <a:gd name="connsiteY13" fmla="*/ 4482 h 29121"/>
                <a:gd name="connsiteX14" fmla="*/ 11150 w 29205"/>
                <a:gd name="connsiteY14" fmla="*/ 1014 h 29121"/>
                <a:gd name="connsiteX15" fmla="*/ 14393 w 29205"/>
                <a:gd name="connsiteY15" fmla="*/ 0 h 29121"/>
                <a:gd name="connsiteX16" fmla="*/ 18424 w 29205"/>
                <a:gd name="connsiteY16" fmla="*/ 1171 h 29121"/>
                <a:gd name="connsiteX17" fmla="*/ 19213 w 29205"/>
                <a:gd name="connsiteY17" fmla="*/ 4347 h 29121"/>
                <a:gd name="connsiteX18" fmla="*/ 20406 w 29205"/>
                <a:gd name="connsiteY18" fmla="*/ 9099 h 29121"/>
                <a:gd name="connsiteX19" fmla="*/ 24393 w 29205"/>
                <a:gd name="connsiteY19" fmla="*/ 10495 h 29121"/>
                <a:gd name="connsiteX20" fmla="*/ 25451 w 29205"/>
                <a:gd name="connsiteY20" fmla="*/ 10450 h 29121"/>
                <a:gd name="connsiteX21" fmla="*/ 26194 w 29205"/>
                <a:gd name="connsiteY21" fmla="*/ 10428 h 29121"/>
                <a:gd name="connsiteX22" fmla="*/ 28762 w 29205"/>
                <a:gd name="connsiteY22" fmla="*/ 11306 h 29121"/>
                <a:gd name="connsiteX23" fmla="*/ 29055 w 29205"/>
                <a:gd name="connsiteY23" fmla="*/ 14076 h 29121"/>
                <a:gd name="connsiteX24" fmla="*/ 29032 w 29205"/>
                <a:gd name="connsiteY24" fmla="*/ 14211 h 29121"/>
                <a:gd name="connsiteX25" fmla="*/ 29055 w 29205"/>
                <a:gd name="connsiteY25" fmla="*/ 14347 h 29121"/>
                <a:gd name="connsiteX26" fmla="*/ 28627 w 29205"/>
                <a:gd name="connsiteY26" fmla="*/ 17883 h 29121"/>
                <a:gd name="connsiteX27" fmla="*/ 26104 w 29205"/>
                <a:gd name="connsiteY27" fmla="*/ 18761 h 29121"/>
                <a:gd name="connsiteX28" fmla="*/ 25293 w 29205"/>
                <a:gd name="connsiteY28" fmla="*/ 18716 h 29121"/>
                <a:gd name="connsiteX29" fmla="*/ 24258 w 29205"/>
                <a:gd name="connsiteY29" fmla="*/ 18671 h 29121"/>
                <a:gd name="connsiteX30" fmla="*/ 20519 w 29205"/>
                <a:gd name="connsiteY30" fmla="*/ 20022 h 29121"/>
                <a:gd name="connsiteX31" fmla="*/ 19258 w 29205"/>
                <a:gd name="connsiteY31" fmla="*/ 25022 h 29121"/>
                <a:gd name="connsiteX32" fmla="*/ 18469 w 29205"/>
                <a:gd name="connsiteY32" fmla="*/ 28040 h 29121"/>
                <a:gd name="connsiteX33" fmla="*/ 14821 w 29205"/>
                <a:gd name="connsiteY33" fmla="*/ 29121 h 29121"/>
                <a:gd name="connsiteX34" fmla="*/ 14731 w 29205"/>
                <a:gd name="connsiteY34" fmla="*/ 29121 h 2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205" h="29121">
                  <a:moveTo>
                    <a:pt x="14731" y="29121"/>
                  </a:moveTo>
                  <a:cubicBezTo>
                    <a:pt x="13019" y="29121"/>
                    <a:pt x="11848" y="28761"/>
                    <a:pt x="11172" y="28018"/>
                  </a:cubicBezTo>
                  <a:cubicBezTo>
                    <a:pt x="10542" y="27342"/>
                    <a:pt x="10294" y="26306"/>
                    <a:pt x="10406" y="24864"/>
                  </a:cubicBezTo>
                  <a:cubicBezTo>
                    <a:pt x="10564" y="22680"/>
                    <a:pt x="10181" y="21103"/>
                    <a:pt x="9213" y="20067"/>
                  </a:cubicBezTo>
                  <a:cubicBezTo>
                    <a:pt x="8334" y="19121"/>
                    <a:pt x="7028" y="18648"/>
                    <a:pt x="5226" y="18648"/>
                  </a:cubicBezTo>
                  <a:cubicBezTo>
                    <a:pt x="4911" y="18648"/>
                    <a:pt x="4596" y="18671"/>
                    <a:pt x="4235" y="18693"/>
                  </a:cubicBezTo>
                  <a:cubicBezTo>
                    <a:pt x="4010" y="18716"/>
                    <a:pt x="3762" y="18716"/>
                    <a:pt x="3560" y="18716"/>
                  </a:cubicBezTo>
                  <a:cubicBezTo>
                    <a:pt x="2389" y="18716"/>
                    <a:pt x="1533" y="18423"/>
                    <a:pt x="970" y="17860"/>
                  </a:cubicBezTo>
                  <a:cubicBezTo>
                    <a:pt x="294" y="17184"/>
                    <a:pt x="-21" y="16036"/>
                    <a:pt x="1" y="14414"/>
                  </a:cubicBezTo>
                  <a:cubicBezTo>
                    <a:pt x="46" y="11599"/>
                    <a:pt x="1172" y="10405"/>
                    <a:pt x="3785" y="10405"/>
                  </a:cubicBezTo>
                  <a:cubicBezTo>
                    <a:pt x="4033" y="10405"/>
                    <a:pt x="4303" y="10428"/>
                    <a:pt x="4596" y="10450"/>
                  </a:cubicBezTo>
                  <a:cubicBezTo>
                    <a:pt x="4911" y="10473"/>
                    <a:pt x="5226" y="10495"/>
                    <a:pt x="5497" y="10495"/>
                  </a:cubicBezTo>
                  <a:cubicBezTo>
                    <a:pt x="7163" y="10495"/>
                    <a:pt x="8402" y="10045"/>
                    <a:pt x="9235" y="9144"/>
                  </a:cubicBezTo>
                  <a:cubicBezTo>
                    <a:pt x="10159" y="8130"/>
                    <a:pt x="10542" y="6622"/>
                    <a:pt x="10384" y="4482"/>
                  </a:cubicBezTo>
                  <a:cubicBezTo>
                    <a:pt x="10249" y="2860"/>
                    <a:pt x="10519" y="1712"/>
                    <a:pt x="11150" y="1014"/>
                  </a:cubicBezTo>
                  <a:cubicBezTo>
                    <a:pt x="11780" y="338"/>
                    <a:pt x="12839" y="0"/>
                    <a:pt x="14393" y="0"/>
                  </a:cubicBezTo>
                  <a:cubicBezTo>
                    <a:pt x="16375" y="0"/>
                    <a:pt x="17681" y="383"/>
                    <a:pt x="18424" y="1171"/>
                  </a:cubicBezTo>
                  <a:cubicBezTo>
                    <a:pt x="19055" y="1847"/>
                    <a:pt x="19325" y="2883"/>
                    <a:pt x="19213" y="4347"/>
                  </a:cubicBezTo>
                  <a:cubicBezTo>
                    <a:pt x="19055" y="6509"/>
                    <a:pt x="19460" y="8063"/>
                    <a:pt x="20406" y="9099"/>
                  </a:cubicBezTo>
                  <a:cubicBezTo>
                    <a:pt x="21285" y="10045"/>
                    <a:pt x="22591" y="10495"/>
                    <a:pt x="24393" y="10495"/>
                  </a:cubicBezTo>
                  <a:cubicBezTo>
                    <a:pt x="24730" y="10495"/>
                    <a:pt x="25068" y="10473"/>
                    <a:pt x="25451" y="10450"/>
                  </a:cubicBezTo>
                  <a:cubicBezTo>
                    <a:pt x="25722" y="10428"/>
                    <a:pt x="25969" y="10428"/>
                    <a:pt x="26194" y="10428"/>
                  </a:cubicBezTo>
                  <a:cubicBezTo>
                    <a:pt x="27433" y="10428"/>
                    <a:pt x="28289" y="10721"/>
                    <a:pt x="28762" y="11306"/>
                  </a:cubicBezTo>
                  <a:cubicBezTo>
                    <a:pt x="29235" y="11892"/>
                    <a:pt x="29325" y="12838"/>
                    <a:pt x="29055" y="14076"/>
                  </a:cubicBezTo>
                  <a:lnTo>
                    <a:pt x="29032" y="14211"/>
                  </a:lnTo>
                  <a:lnTo>
                    <a:pt x="29055" y="14347"/>
                  </a:lnTo>
                  <a:cubicBezTo>
                    <a:pt x="29348" y="15991"/>
                    <a:pt x="29212" y="17184"/>
                    <a:pt x="28627" y="17883"/>
                  </a:cubicBezTo>
                  <a:cubicBezTo>
                    <a:pt x="28131" y="18468"/>
                    <a:pt x="27298" y="18761"/>
                    <a:pt x="26104" y="18761"/>
                  </a:cubicBezTo>
                  <a:cubicBezTo>
                    <a:pt x="25857" y="18761"/>
                    <a:pt x="25586" y="18738"/>
                    <a:pt x="25293" y="18716"/>
                  </a:cubicBezTo>
                  <a:cubicBezTo>
                    <a:pt x="24933" y="18671"/>
                    <a:pt x="24595" y="18671"/>
                    <a:pt x="24258" y="18671"/>
                  </a:cubicBezTo>
                  <a:cubicBezTo>
                    <a:pt x="22613" y="18671"/>
                    <a:pt x="21352" y="19121"/>
                    <a:pt x="20519" y="20022"/>
                  </a:cubicBezTo>
                  <a:cubicBezTo>
                    <a:pt x="19528" y="21081"/>
                    <a:pt x="19122" y="22702"/>
                    <a:pt x="19258" y="25022"/>
                  </a:cubicBezTo>
                  <a:cubicBezTo>
                    <a:pt x="19348" y="26396"/>
                    <a:pt x="19077" y="27387"/>
                    <a:pt x="18469" y="28040"/>
                  </a:cubicBezTo>
                  <a:cubicBezTo>
                    <a:pt x="17771" y="28761"/>
                    <a:pt x="16577" y="29121"/>
                    <a:pt x="14821" y="29121"/>
                  </a:cubicBezTo>
                  <a:lnTo>
                    <a:pt x="14731" y="29121"/>
                  </a:lnTo>
                  <a:close/>
                </a:path>
              </a:pathLst>
            </a:custGeom>
            <a:solidFill>
              <a:schemeClr val="bg1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53" y="1487781"/>
              <a:ext cx="506155" cy="506155"/>
            </a:xfrm>
            <a:prstGeom prst="rect">
              <a:avLst/>
            </a:prstGeom>
          </p:spPr>
        </p:pic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344" y="4004116"/>
              <a:ext cx="609600" cy="609600"/>
            </a:xfrm>
            <a:prstGeom prst="rect">
              <a:avLst/>
            </a:prstGeom>
          </p:spPr>
        </p:pic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6521" y="3494968"/>
              <a:ext cx="476250" cy="476250"/>
            </a:xfrm>
            <a:prstGeom prst="rect">
              <a:avLst/>
            </a:prstGeom>
          </p:spPr>
        </p:pic>
      </p:grpSp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80885" y="4004514"/>
            <a:ext cx="1002662" cy="1009514"/>
          </a:xfrm>
          <a:prstGeom prst="rect">
            <a:avLst/>
          </a:prstGeom>
        </p:spPr>
      </p:pic>
      <p:sp>
        <p:nvSpPr>
          <p:cNvPr id="8" name="Beşgen 7"/>
          <p:cNvSpPr/>
          <p:nvPr/>
        </p:nvSpPr>
        <p:spPr>
          <a:xfrm>
            <a:off x="5917862" y="4217627"/>
            <a:ext cx="2043913" cy="458591"/>
          </a:xfrm>
          <a:prstGeom prst="homePlate">
            <a:avLst/>
          </a:prstGeom>
          <a:solidFill>
            <a:srgbClr val="F87318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Kapalı Döngü Anne Sütü Videomuz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Unvan 1"/>
          <p:cNvSpPr>
            <a:spLocks noGrp="1"/>
          </p:cNvSpPr>
          <p:nvPr>
            <p:ph type="title"/>
          </p:nvPr>
        </p:nvSpPr>
        <p:spPr>
          <a:xfrm>
            <a:off x="801098" y="170706"/>
            <a:ext cx="7265761" cy="503461"/>
          </a:xfrm>
        </p:spPr>
        <p:txBody>
          <a:bodyPr/>
          <a:lstStyle/>
          <a:p>
            <a:pPr algn="ctr"/>
            <a:r>
              <a:rPr lang="tr-TR" sz="2800" dirty="0">
                <a:latin typeface="Barlow" panose="020B0604020202020204" charset="-94"/>
              </a:rPr>
              <a:t>Kapalı Döngü Kan Transfüzyonu Uygulaması</a:t>
            </a:r>
          </a:p>
        </p:txBody>
      </p:sp>
      <p:grpSp>
        <p:nvGrpSpPr>
          <p:cNvPr id="2" name="Grup 1"/>
          <p:cNvGrpSpPr/>
          <p:nvPr/>
        </p:nvGrpSpPr>
        <p:grpSpPr>
          <a:xfrm>
            <a:off x="351351" y="738925"/>
            <a:ext cx="8568813" cy="3813559"/>
            <a:chOff x="352656" y="1174165"/>
            <a:chExt cx="8568813" cy="3813559"/>
          </a:xfrm>
        </p:grpSpPr>
        <p:sp>
          <p:nvSpPr>
            <p:cNvPr id="2058" name="Freeform: Shape 2057">
              <a:extLst>
                <a:ext uri="{FF2B5EF4-FFF2-40B4-BE49-F238E27FC236}">
                  <a16:creationId xmlns:a16="http://schemas.microsoft.com/office/drawing/2014/main" xmlns="" id="{2BB6D4E3-3F36-4A6C-92C6-5C8E590A32C8}"/>
                </a:ext>
              </a:extLst>
            </p:cNvPr>
            <p:cNvSpPr/>
            <p:nvPr/>
          </p:nvSpPr>
          <p:spPr>
            <a:xfrm>
              <a:off x="352656" y="1263767"/>
              <a:ext cx="4529573" cy="957582"/>
            </a:xfrm>
            <a:custGeom>
              <a:avLst/>
              <a:gdLst>
                <a:gd name="connsiteX0" fmla="*/ 4075394 w 4075925"/>
                <a:gd name="connsiteY0" fmla="*/ 0 h 822190"/>
                <a:gd name="connsiteX1" fmla="*/ 3941390 w 4075925"/>
                <a:gd name="connsiteY1" fmla="*/ 0 h 822190"/>
                <a:gd name="connsiteX2" fmla="*/ 3583851 w 4075925"/>
                <a:gd name="connsiteY2" fmla="*/ 0 h 822190"/>
                <a:gd name="connsiteX3" fmla="*/ 3068754 w 4075925"/>
                <a:gd name="connsiteY3" fmla="*/ 0 h 822190"/>
                <a:gd name="connsiteX4" fmla="*/ 2462191 w 4075925"/>
                <a:gd name="connsiteY4" fmla="*/ 0 h 822190"/>
                <a:gd name="connsiteX5" fmla="*/ 1830199 w 4075925"/>
                <a:gd name="connsiteY5" fmla="*/ 0 h 822190"/>
                <a:gd name="connsiteX6" fmla="*/ 1238871 w 4075925"/>
                <a:gd name="connsiteY6" fmla="*/ 0 h 822190"/>
                <a:gd name="connsiteX7" fmla="*/ 754242 w 4075925"/>
                <a:gd name="connsiteY7" fmla="*/ 0 h 822190"/>
                <a:gd name="connsiteX8" fmla="*/ 442347 w 4075925"/>
                <a:gd name="connsiteY8" fmla="*/ 0 h 822190"/>
                <a:gd name="connsiteX9" fmla="*/ 199 w 4075925"/>
                <a:gd name="connsiteY9" fmla="*/ 412441 h 822190"/>
                <a:gd name="connsiteX10" fmla="*/ 85980 w 4075925"/>
                <a:gd name="connsiteY10" fmla="*/ 684316 h 822190"/>
                <a:gd name="connsiteX11" fmla="*/ 395414 w 4075925"/>
                <a:gd name="connsiteY11" fmla="*/ 822187 h 822190"/>
                <a:gd name="connsiteX12" fmla="*/ 395414 w 4075925"/>
                <a:gd name="connsiteY12" fmla="*/ 759141 h 822190"/>
                <a:gd name="connsiteX13" fmla="*/ 53578 w 4075925"/>
                <a:gd name="connsiteY13" fmla="*/ 411094 h 822190"/>
                <a:gd name="connsiteX14" fmla="*/ 250921 w 4075925"/>
                <a:gd name="connsiteY14" fmla="*/ 100781 h 822190"/>
                <a:gd name="connsiteX15" fmla="*/ 448910 w 4075925"/>
                <a:gd name="connsiteY15" fmla="*/ 70606 h 822190"/>
                <a:gd name="connsiteX16" fmla="*/ 765902 w 4075925"/>
                <a:gd name="connsiteY16" fmla="*/ 70606 h 822190"/>
                <a:gd name="connsiteX17" fmla="*/ 1257386 w 4075925"/>
                <a:gd name="connsiteY17" fmla="*/ 70606 h 822190"/>
                <a:gd name="connsiteX18" fmla="*/ 1855570 w 4075925"/>
                <a:gd name="connsiteY18" fmla="*/ 70606 h 822190"/>
                <a:gd name="connsiteX19" fmla="*/ 2492660 w 4075925"/>
                <a:gd name="connsiteY19" fmla="*/ 70606 h 822190"/>
                <a:gd name="connsiteX20" fmla="*/ 3100921 w 4075925"/>
                <a:gd name="connsiteY20" fmla="*/ 70606 h 822190"/>
                <a:gd name="connsiteX21" fmla="*/ 3612562 w 4075925"/>
                <a:gd name="connsiteY21" fmla="*/ 70606 h 822190"/>
                <a:gd name="connsiteX22" fmla="*/ 3959847 w 4075925"/>
                <a:gd name="connsiteY22" fmla="*/ 70606 h 822190"/>
                <a:gd name="connsiteX23" fmla="*/ 4075922 w 4075925"/>
                <a:gd name="connsiteY23" fmla="*/ 70606 h 822190"/>
                <a:gd name="connsiteX24" fmla="*/ 4075394 w 407592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25" h="822190">
                  <a:moveTo>
                    <a:pt x="4075394" y="0"/>
                  </a:moveTo>
                  <a:cubicBezTo>
                    <a:pt x="4030746" y="0"/>
                    <a:pt x="3986097" y="0"/>
                    <a:pt x="3941390" y="0"/>
                  </a:cubicBezTo>
                  <a:cubicBezTo>
                    <a:pt x="3822210" y="0"/>
                    <a:pt x="3703031" y="0"/>
                    <a:pt x="3583851" y="0"/>
                  </a:cubicBezTo>
                  <a:cubicBezTo>
                    <a:pt x="3412171" y="0"/>
                    <a:pt x="3240433" y="0"/>
                    <a:pt x="3068754" y="0"/>
                  </a:cubicBezTo>
                  <a:cubicBezTo>
                    <a:pt x="2866546" y="0"/>
                    <a:pt x="2664398" y="0"/>
                    <a:pt x="2462191" y="0"/>
                  </a:cubicBezTo>
                  <a:cubicBezTo>
                    <a:pt x="2251547" y="0"/>
                    <a:pt x="2040902" y="0"/>
                    <a:pt x="1830199" y="0"/>
                  </a:cubicBezTo>
                  <a:cubicBezTo>
                    <a:pt x="1633089" y="0"/>
                    <a:pt x="1435980" y="0"/>
                    <a:pt x="1238871" y="0"/>
                  </a:cubicBezTo>
                  <a:cubicBezTo>
                    <a:pt x="1077328" y="0"/>
                    <a:pt x="915785" y="0"/>
                    <a:pt x="754242" y="0"/>
                  </a:cubicBezTo>
                  <a:cubicBezTo>
                    <a:pt x="650296" y="0"/>
                    <a:pt x="546351" y="0"/>
                    <a:pt x="442347" y="0"/>
                  </a:cubicBezTo>
                  <a:cubicBezTo>
                    <a:pt x="199476" y="0"/>
                    <a:pt x="5003" y="163008"/>
                    <a:pt x="199" y="412441"/>
                  </a:cubicBezTo>
                  <a:cubicBezTo>
                    <a:pt x="-622" y="454160"/>
                    <a:pt x="-2848" y="577090"/>
                    <a:pt x="85980" y="684316"/>
                  </a:cubicBezTo>
                  <a:cubicBezTo>
                    <a:pt x="202230" y="824590"/>
                    <a:pt x="395414" y="822187"/>
                    <a:pt x="395414" y="822187"/>
                  </a:cubicBezTo>
                  <a:lnTo>
                    <a:pt x="395414" y="759141"/>
                  </a:lnTo>
                  <a:cubicBezTo>
                    <a:pt x="395414" y="759141"/>
                    <a:pt x="53578" y="729785"/>
                    <a:pt x="53578" y="411094"/>
                  </a:cubicBezTo>
                  <a:cubicBezTo>
                    <a:pt x="53578" y="278379"/>
                    <a:pt x="128871" y="155215"/>
                    <a:pt x="250921" y="100781"/>
                  </a:cubicBezTo>
                  <a:cubicBezTo>
                    <a:pt x="314671" y="72363"/>
                    <a:pt x="380824" y="70606"/>
                    <a:pt x="448910" y="70606"/>
                  </a:cubicBezTo>
                  <a:cubicBezTo>
                    <a:pt x="554554" y="70606"/>
                    <a:pt x="660257" y="70606"/>
                    <a:pt x="765902" y="70606"/>
                  </a:cubicBezTo>
                  <a:cubicBezTo>
                    <a:pt x="929730" y="70606"/>
                    <a:pt x="1093558" y="70606"/>
                    <a:pt x="1257386" y="70606"/>
                  </a:cubicBezTo>
                  <a:cubicBezTo>
                    <a:pt x="1456781" y="70606"/>
                    <a:pt x="1656175" y="70606"/>
                    <a:pt x="1855570" y="70606"/>
                  </a:cubicBezTo>
                  <a:cubicBezTo>
                    <a:pt x="2067914" y="70606"/>
                    <a:pt x="2280316" y="70606"/>
                    <a:pt x="2492660" y="70606"/>
                  </a:cubicBezTo>
                  <a:cubicBezTo>
                    <a:pt x="2695394" y="70606"/>
                    <a:pt x="2898187" y="70606"/>
                    <a:pt x="3100921" y="70606"/>
                  </a:cubicBezTo>
                  <a:cubicBezTo>
                    <a:pt x="3271488" y="70606"/>
                    <a:pt x="3442054" y="70606"/>
                    <a:pt x="3612562" y="70606"/>
                  </a:cubicBezTo>
                  <a:cubicBezTo>
                    <a:pt x="3728343" y="70606"/>
                    <a:pt x="3844066" y="70606"/>
                    <a:pt x="3959847" y="70606"/>
                  </a:cubicBezTo>
                  <a:cubicBezTo>
                    <a:pt x="3998519" y="70606"/>
                    <a:pt x="4037250" y="70606"/>
                    <a:pt x="4075922" y="70606"/>
                  </a:cubicBezTo>
                  <a:cubicBezTo>
                    <a:pt x="4075980" y="70606"/>
                    <a:pt x="4075394" y="0"/>
                    <a:pt x="4075394" y="0"/>
                  </a:cubicBezTo>
                  <a:close/>
                </a:path>
              </a:pathLst>
            </a:custGeom>
            <a:solidFill>
              <a:schemeClr val="accent2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xmlns="" id="{ECAFBBBF-73B3-4EB3-A92F-EC9673EC3B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3569" y="1378893"/>
              <a:ext cx="693994" cy="727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4" name="Freeform: Shape 2063">
              <a:extLst>
                <a:ext uri="{FF2B5EF4-FFF2-40B4-BE49-F238E27FC236}">
                  <a16:creationId xmlns:a16="http://schemas.microsoft.com/office/drawing/2014/main" xmlns="" id="{F727323D-A572-4F6E-8599-55BBD1B4B98C}"/>
                </a:ext>
              </a:extLst>
            </p:cNvPr>
            <p:cNvSpPr/>
            <p:nvPr/>
          </p:nvSpPr>
          <p:spPr>
            <a:xfrm>
              <a:off x="352656" y="2585554"/>
              <a:ext cx="4529573" cy="957582"/>
            </a:xfrm>
            <a:custGeom>
              <a:avLst/>
              <a:gdLst>
                <a:gd name="connsiteX0" fmla="*/ 4075394 w 4075925"/>
                <a:gd name="connsiteY0" fmla="*/ 0 h 822190"/>
                <a:gd name="connsiteX1" fmla="*/ 3941390 w 4075925"/>
                <a:gd name="connsiteY1" fmla="*/ 0 h 822190"/>
                <a:gd name="connsiteX2" fmla="*/ 3583851 w 4075925"/>
                <a:gd name="connsiteY2" fmla="*/ 0 h 822190"/>
                <a:gd name="connsiteX3" fmla="*/ 3068754 w 4075925"/>
                <a:gd name="connsiteY3" fmla="*/ 0 h 822190"/>
                <a:gd name="connsiteX4" fmla="*/ 2462191 w 4075925"/>
                <a:gd name="connsiteY4" fmla="*/ 0 h 822190"/>
                <a:gd name="connsiteX5" fmla="*/ 1830199 w 4075925"/>
                <a:gd name="connsiteY5" fmla="*/ 0 h 822190"/>
                <a:gd name="connsiteX6" fmla="*/ 1238871 w 4075925"/>
                <a:gd name="connsiteY6" fmla="*/ 0 h 822190"/>
                <a:gd name="connsiteX7" fmla="*/ 754242 w 4075925"/>
                <a:gd name="connsiteY7" fmla="*/ 0 h 822190"/>
                <a:gd name="connsiteX8" fmla="*/ 442347 w 4075925"/>
                <a:gd name="connsiteY8" fmla="*/ 0 h 822190"/>
                <a:gd name="connsiteX9" fmla="*/ 199 w 4075925"/>
                <a:gd name="connsiteY9" fmla="*/ 412441 h 822190"/>
                <a:gd name="connsiteX10" fmla="*/ 85980 w 4075925"/>
                <a:gd name="connsiteY10" fmla="*/ 684317 h 822190"/>
                <a:gd name="connsiteX11" fmla="*/ 395414 w 4075925"/>
                <a:gd name="connsiteY11" fmla="*/ 822187 h 822190"/>
                <a:gd name="connsiteX12" fmla="*/ 395414 w 4075925"/>
                <a:gd name="connsiteY12" fmla="*/ 759141 h 822190"/>
                <a:gd name="connsiteX13" fmla="*/ 53578 w 4075925"/>
                <a:gd name="connsiteY13" fmla="*/ 411094 h 822190"/>
                <a:gd name="connsiteX14" fmla="*/ 250921 w 4075925"/>
                <a:gd name="connsiteY14" fmla="*/ 100781 h 822190"/>
                <a:gd name="connsiteX15" fmla="*/ 448910 w 4075925"/>
                <a:gd name="connsiteY15" fmla="*/ 70606 h 822190"/>
                <a:gd name="connsiteX16" fmla="*/ 765902 w 4075925"/>
                <a:gd name="connsiteY16" fmla="*/ 70606 h 822190"/>
                <a:gd name="connsiteX17" fmla="*/ 1257386 w 4075925"/>
                <a:gd name="connsiteY17" fmla="*/ 70606 h 822190"/>
                <a:gd name="connsiteX18" fmla="*/ 1855570 w 4075925"/>
                <a:gd name="connsiteY18" fmla="*/ 70606 h 822190"/>
                <a:gd name="connsiteX19" fmla="*/ 2492660 w 4075925"/>
                <a:gd name="connsiteY19" fmla="*/ 70606 h 822190"/>
                <a:gd name="connsiteX20" fmla="*/ 3100921 w 4075925"/>
                <a:gd name="connsiteY20" fmla="*/ 70606 h 822190"/>
                <a:gd name="connsiteX21" fmla="*/ 3612562 w 4075925"/>
                <a:gd name="connsiteY21" fmla="*/ 70606 h 822190"/>
                <a:gd name="connsiteX22" fmla="*/ 3959847 w 4075925"/>
                <a:gd name="connsiteY22" fmla="*/ 70606 h 822190"/>
                <a:gd name="connsiteX23" fmla="*/ 4075922 w 4075925"/>
                <a:gd name="connsiteY23" fmla="*/ 70606 h 822190"/>
                <a:gd name="connsiteX24" fmla="*/ 4075394 w 407592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25" h="822190">
                  <a:moveTo>
                    <a:pt x="4075394" y="0"/>
                  </a:moveTo>
                  <a:cubicBezTo>
                    <a:pt x="4030746" y="0"/>
                    <a:pt x="3986097" y="0"/>
                    <a:pt x="3941390" y="0"/>
                  </a:cubicBezTo>
                  <a:cubicBezTo>
                    <a:pt x="3822210" y="0"/>
                    <a:pt x="3703031" y="0"/>
                    <a:pt x="3583851" y="0"/>
                  </a:cubicBezTo>
                  <a:cubicBezTo>
                    <a:pt x="3412171" y="0"/>
                    <a:pt x="3240433" y="0"/>
                    <a:pt x="3068754" y="0"/>
                  </a:cubicBezTo>
                  <a:cubicBezTo>
                    <a:pt x="2866546" y="0"/>
                    <a:pt x="2664398" y="0"/>
                    <a:pt x="2462191" y="0"/>
                  </a:cubicBezTo>
                  <a:cubicBezTo>
                    <a:pt x="2251547" y="0"/>
                    <a:pt x="2040902" y="0"/>
                    <a:pt x="1830199" y="0"/>
                  </a:cubicBezTo>
                  <a:cubicBezTo>
                    <a:pt x="1633089" y="0"/>
                    <a:pt x="1435980" y="0"/>
                    <a:pt x="1238871" y="0"/>
                  </a:cubicBezTo>
                  <a:cubicBezTo>
                    <a:pt x="1077328" y="0"/>
                    <a:pt x="915785" y="0"/>
                    <a:pt x="754242" y="0"/>
                  </a:cubicBezTo>
                  <a:cubicBezTo>
                    <a:pt x="650296" y="0"/>
                    <a:pt x="546351" y="0"/>
                    <a:pt x="442347" y="0"/>
                  </a:cubicBezTo>
                  <a:cubicBezTo>
                    <a:pt x="199476" y="0"/>
                    <a:pt x="5003" y="163008"/>
                    <a:pt x="199" y="412441"/>
                  </a:cubicBezTo>
                  <a:cubicBezTo>
                    <a:pt x="-622" y="454160"/>
                    <a:pt x="-2848" y="577090"/>
                    <a:pt x="85980" y="684317"/>
                  </a:cubicBezTo>
                  <a:cubicBezTo>
                    <a:pt x="202230" y="824590"/>
                    <a:pt x="395414" y="822187"/>
                    <a:pt x="395414" y="822187"/>
                  </a:cubicBezTo>
                  <a:lnTo>
                    <a:pt x="395414" y="759141"/>
                  </a:lnTo>
                  <a:cubicBezTo>
                    <a:pt x="395414" y="759141"/>
                    <a:pt x="53578" y="729785"/>
                    <a:pt x="53578" y="411094"/>
                  </a:cubicBezTo>
                  <a:cubicBezTo>
                    <a:pt x="53578" y="278379"/>
                    <a:pt x="128871" y="155215"/>
                    <a:pt x="250921" y="100781"/>
                  </a:cubicBezTo>
                  <a:cubicBezTo>
                    <a:pt x="314671" y="72363"/>
                    <a:pt x="380824" y="70606"/>
                    <a:pt x="448910" y="70606"/>
                  </a:cubicBezTo>
                  <a:cubicBezTo>
                    <a:pt x="554554" y="70606"/>
                    <a:pt x="660257" y="70606"/>
                    <a:pt x="765902" y="70606"/>
                  </a:cubicBezTo>
                  <a:cubicBezTo>
                    <a:pt x="929730" y="70606"/>
                    <a:pt x="1093558" y="70606"/>
                    <a:pt x="1257386" y="70606"/>
                  </a:cubicBezTo>
                  <a:cubicBezTo>
                    <a:pt x="1456781" y="70606"/>
                    <a:pt x="1656175" y="70606"/>
                    <a:pt x="1855570" y="70606"/>
                  </a:cubicBezTo>
                  <a:cubicBezTo>
                    <a:pt x="2067914" y="70606"/>
                    <a:pt x="2280316" y="70606"/>
                    <a:pt x="2492660" y="70606"/>
                  </a:cubicBezTo>
                  <a:cubicBezTo>
                    <a:pt x="2695394" y="70606"/>
                    <a:pt x="2898187" y="70606"/>
                    <a:pt x="3100921" y="70606"/>
                  </a:cubicBezTo>
                  <a:cubicBezTo>
                    <a:pt x="3271488" y="70606"/>
                    <a:pt x="3442054" y="70606"/>
                    <a:pt x="3612562" y="70606"/>
                  </a:cubicBezTo>
                  <a:cubicBezTo>
                    <a:pt x="3728343" y="70606"/>
                    <a:pt x="3844066" y="70606"/>
                    <a:pt x="3959847" y="70606"/>
                  </a:cubicBezTo>
                  <a:cubicBezTo>
                    <a:pt x="3998519" y="70606"/>
                    <a:pt x="4037250" y="70606"/>
                    <a:pt x="4075922" y="70606"/>
                  </a:cubicBezTo>
                  <a:cubicBezTo>
                    <a:pt x="4075980" y="70606"/>
                    <a:pt x="4075394" y="0"/>
                    <a:pt x="407539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xmlns="" id="{DB829B22-029D-4AB7-9443-6147CC90BA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3569" y="2700683"/>
              <a:ext cx="693994" cy="72732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grpSp>
          <p:nvGrpSpPr>
            <p:cNvPr id="2080" name="Graphic 158">
              <a:extLst>
                <a:ext uri="{FF2B5EF4-FFF2-40B4-BE49-F238E27FC236}">
                  <a16:creationId xmlns:a16="http://schemas.microsoft.com/office/drawing/2014/main" xmlns="" id="{9FDD292F-7463-4D2A-9658-7BA69772E23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0186" y="2807642"/>
              <a:ext cx="440766" cy="513406"/>
              <a:chOff x="1320273" y="176224"/>
              <a:chExt cx="5855203" cy="6507646"/>
            </a:xfrm>
            <a:solidFill>
              <a:schemeClr val="bg1"/>
            </a:solidFill>
          </p:grpSpPr>
          <p:sp>
            <p:nvSpPr>
              <p:cNvPr id="2081" name="Freeform: Shape 2080">
                <a:extLst>
                  <a:ext uri="{FF2B5EF4-FFF2-40B4-BE49-F238E27FC236}">
                    <a16:creationId xmlns:a16="http://schemas.microsoft.com/office/drawing/2014/main" xmlns="" id="{D4CC77DC-8512-46F6-B126-3F3A667D6A0D}"/>
                  </a:ext>
                </a:extLst>
              </p:cNvPr>
              <p:cNvSpPr/>
              <p:nvPr/>
            </p:nvSpPr>
            <p:spPr>
              <a:xfrm>
                <a:off x="1320273" y="176224"/>
                <a:ext cx="5855203" cy="6507646"/>
              </a:xfrm>
              <a:custGeom>
                <a:avLst/>
                <a:gdLst>
                  <a:gd name="connsiteX0" fmla="*/ 39439 w 5855203"/>
                  <a:gd name="connsiteY0" fmla="*/ 3406139 h 6507646"/>
                  <a:gd name="connsiteX1" fmla="*/ 39390 w 5855203"/>
                  <a:gd name="connsiteY1" fmla="*/ 3409570 h 6507646"/>
                  <a:gd name="connsiteX2" fmla="*/ 40680 w 5855203"/>
                  <a:gd name="connsiteY2" fmla="*/ 3413039 h 6507646"/>
                  <a:gd name="connsiteX3" fmla="*/ 961037 w 5855203"/>
                  <a:gd name="connsiteY3" fmla="*/ 5096420 h 6507646"/>
                  <a:gd name="connsiteX4" fmla="*/ 488325 w 5855203"/>
                  <a:gd name="connsiteY4" fmla="*/ 5298474 h 6507646"/>
                  <a:gd name="connsiteX5" fmla="*/ 216879 w 5855203"/>
                  <a:gd name="connsiteY5" fmla="*/ 5618962 h 6507646"/>
                  <a:gd name="connsiteX6" fmla="*/ 216879 w 5855203"/>
                  <a:gd name="connsiteY6" fmla="*/ 6182393 h 6507646"/>
                  <a:gd name="connsiteX7" fmla="*/ 542178 w 5855203"/>
                  <a:gd name="connsiteY7" fmla="*/ 6507647 h 6507646"/>
                  <a:gd name="connsiteX8" fmla="*/ 5312913 w 5855203"/>
                  <a:gd name="connsiteY8" fmla="*/ 6507647 h 6507646"/>
                  <a:gd name="connsiteX9" fmla="*/ 5638205 w 5855203"/>
                  <a:gd name="connsiteY9" fmla="*/ 6182393 h 6507646"/>
                  <a:gd name="connsiteX10" fmla="*/ 5638205 w 5855203"/>
                  <a:gd name="connsiteY10" fmla="*/ 5618962 h 6507646"/>
                  <a:gd name="connsiteX11" fmla="*/ 5366813 w 5855203"/>
                  <a:gd name="connsiteY11" fmla="*/ 5298474 h 6507646"/>
                  <a:gd name="connsiteX12" fmla="*/ 4894104 w 5855203"/>
                  <a:gd name="connsiteY12" fmla="*/ 5096420 h 6507646"/>
                  <a:gd name="connsiteX13" fmla="*/ 5814453 w 5855203"/>
                  <a:gd name="connsiteY13" fmla="*/ 3413039 h 6507646"/>
                  <a:gd name="connsiteX14" fmla="*/ 5815749 w 5855203"/>
                  <a:gd name="connsiteY14" fmla="*/ 3409570 h 6507646"/>
                  <a:gd name="connsiteX15" fmla="*/ 5815698 w 5855203"/>
                  <a:gd name="connsiteY15" fmla="*/ 3406139 h 6507646"/>
                  <a:gd name="connsiteX16" fmla="*/ 4527911 w 5855203"/>
                  <a:gd name="connsiteY16" fmla="*/ 476074 h 6507646"/>
                  <a:gd name="connsiteX17" fmla="*/ 1327334 w 5855203"/>
                  <a:gd name="connsiteY17" fmla="*/ 476074 h 6507646"/>
                  <a:gd name="connsiteX18" fmla="*/ 39489 w 5855203"/>
                  <a:gd name="connsiteY18" fmla="*/ 3406139 h 6507646"/>
                  <a:gd name="connsiteX19" fmla="*/ 4726637 w 5855203"/>
                  <a:gd name="connsiteY19" fmla="*/ 5239161 h 6507646"/>
                  <a:gd name="connsiteX20" fmla="*/ 5330829 w 5855203"/>
                  <a:gd name="connsiteY20" fmla="*/ 5512395 h 6507646"/>
                  <a:gd name="connsiteX21" fmla="*/ 5330931 w 5855203"/>
                  <a:gd name="connsiteY21" fmla="*/ 5512395 h 6507646"/>
                  <a:gd name="connsiteX22" fmla="*/ 5421361 w 5855203"/>
                  <a:gd name="connsiteY22" fmla="*/ 5619013 h 6507646"/>
                  <a:gd name="connsiteX23" fmla="*/ 5421361 w 5855203"/>
                  <a:gd name="connsiteY23" fmla="*/ 5748654 h 6507646"/>
                  <a:gd name="connsiteX24" fmla="*/ 4337115 w 5855203"/>
                  <a:gd name="connsiteY24" fmla="*/ 5748654 h 6507646"/>
                  <a:gd name="connsiteX25" fmla="*/ 4228668 w 5855203"/>
                  <a:gd name="connsiteY25" fmla="*/ 5857102 h 6507646"/>
                  <a:gd name="connsiteX26" fmla="*/ 4337115 w 5855203"/>
                  <a:gd name="connsiteY26" fmla="*/ 5965549 h 6507646"/>
                  <a:gd name="connsiteX27" fmla="*/ 5421361 w 5855203"/>
                  <a:gd name="connsiteY27" fmla="*/ 5965549 h 6507646"/>
                  <a:gd name="connsiteX28" fmla="*/ 5421361 w 5855203"/>
                  <a:gd name="connsiteY28" fmla="*/ 6182393 h 6507646"/>
                  <a:gd name="connsiteX29" fmla="*/ 5312913 w 5855203"/>
                  <a:gd name="connsiteY29" fmla="*/ 6290803 h 6507646"/>
                  <a:gd name="connsiteX30" fmla="*/ 542178 w 5855203"/>
                  <a:gd name="connsiteY30" fmla="*/ 6290803 h 6507646"/>
                  <a:gd name="connsiteX31" fmla="*/ 433729 w 5855203"/>
                  <a:gd name="connsiteY31" fmla="*/ 6182393 h 6507646"/>
                  <a:gd name="connsiteX32" fmla="*/ 433729 w 5855203"/>
                  <a:gd name="connsiteY32" fmla="*/ 5965549 h 6507646"/>
                  <a:gd name="connsiteX33" fmla="*/ 1518028 w 5855203"/>
                  <a:gd name="connsiteY33" fmla="*/ 5965549 h 6507646"/>
                  <a:gd name="connsiteX34" fmla="*/ 1626425 w 5855203"/>
                  <a:gd name="connsiteY34" fmla="*/ 5857102 h 6507646"/>
                  <a:gd name="connsiteX35" fmla="*/ 1518028 w 5855203"/>
                  <a:gd name="connsiteY35" fmla="*/ 5748654 h 6507646"/>
                  <a:gd name="connsiteX36" fmla="*/ 433729 w 5855203"/>
                  <a:gd name="connsiteY36" fmla="*/ 5748654 h 6507646"/>
                  <a:gd name="connsiteX37" fmla="*/ 433729 w 5855203"/>
                  <a:gd name="connsiteY37" fmla="*/ 5618962 h 6507646"/>
                  <a:gd name="connsiteX38" fmla="*/ 524311 w 5855203"/>
                  <a:gd name="connsiteY38" fmla="*/ 5512345 h 6507646"/>
                  <a:gd name="connsiteX39" fmla="*/ 1128450 w 5855203"/>
                  <a:gd name="connsiteY39" fmla="*/ 5239110 h 6507646"/>
                  <a:gd name="connsiteX40" fmla="*/ 1165180 w 5855203"/>
                  <a:gd name="connsiteY40" fmla="*/ 5265323 h 6507646"/>
                  <a:gd name="connsiteX41" fmla="*/ 1299787 w 5855203"/>
                  <a:gd name="connsiteY41" fmla="*/ 5361458 h 6507646"/>
                  <a:gd name="connsiteX42" fmla="*/ 1367384 w 5855203"/>
                  <a:gd name="connsiteY42" fmla="*/ 5404787 h 6507646"/>
                  <a:gd name="connsiteX43" fmla="*/ 1512514 w 5855203"/>
                  <a:gd name="connsiteY43" fmla="*/ 5491201 h 6507646"/>
                  <a:gd name="connsiteX44" fmla="*/ 1553517 w 5855203"/>
                  <a:gd name="connsiteY44" fmla="*/ 5513539 h 6507646"/>
                  <a:gd name="connsiteX45" fmla="*/ 1731353 w 5855203"/>
                  <a:gd name="connsiteY45" fmla="*/ 5600449 h 6507646"/>
                  <a:gd name="connsiteX46" fmla="*/ 1762178 w 5855203"/>
                  <a:gd name="connsiteY46" fmla="*/ 5614439 h 6507646"/>
                  <a:gd name="connsiteX47" fmla="*/ 1966761 w 5855203"/>
                  <a:gd name="connsiteY47" fmla="*/ 5694247 h 6507646"/>
                  <a:gd name="connsiteX48" fmla="*/ 1986913 w 5855203"/>
                  <a:gd name="connsiteY48" fmla="*/ 5701108 h 6507646"/>
                  <a:gd name="connsiteX49" fmla="*/ 2433218 w 5855203"/>
                  <a:gd name="connsiteY49" fmla="*/ 5814460 h 6507646"/>
                  <a:gd name="connsiteX50" fmla="*/ 2449495 w 5855203"/>
                  <a:gd name="connsiteY50" fmla="*/ 5817344 h 6507646"/>
                  <a:gd name="connsiteX51" fmla="*/ 2669172 w 5855203"/>
                  <a:gd name="connsiteY51" fmla="*/ 5844993 h 6507646"/>
                  <a:gd name="connsiteX52" fmla="*/ 2705359 w 5855203"/>
                  <a:gd name="connsiteY52" fmla="*/ 5847725 h 6507646"/>
                  <a:gd name="connsiteX53" fmla="*/ 2927565 w 5855203"/>
                  <a:gd name="connsiteY53" fmla="*/ 5857102 h 6507646"/>
                  <a:gd name="connsiteX54" fmla="*/ 3149682 w 5855203"/>
                  <a:gd name="connsiteY54" fmla="*/ 5847814 h 6507646"/>
                  <a:gd name="connsiteX55" fmla="*/ 3185857 w 5855203"/>
                  <a:gd name="connsiteY55" fmla="*/ 5845044 h 6507646"/>
                  <a:gd name="connsiteX56" fmla="*/ 3405535 w 5855203"/>
                  <a:gd name="connsiteY56" fmla="*/ 5817446 h 6507646"/>
                  <a:gd name="connsiteX57" fmla="*/ 3421824 w 5855203"/>
                  <a:gd name="connsiteY57" fmla="*/ 5814511 h 6507646"/>
                  <a:gd name="connsiteX58" fmla="*/ 3868129 w 5855203"/>
                  <a:gd name="connsiteY58" fmla="*/ 5701197 h 6507646"/>
                  <a:gd name="connsiteX59" fmla="*/ 3888281 w 5855203"/>
                  <a:gd name="connsiteY59" fmla="*/ 5694348 h 6507646"/>
                  <a:gd name="connsiteX60" fmla="*/ 4092864 w 5855203"/>
                  <a:gd name="connsiteY60" fmla="*/ 5614490 h 6507646"/>
                  <a:gd name="connsiteX61" fmla="*/ 4123689 w 5855203"/>
                  <a:gd name="connsiteY61" fmla="*/ 5600538 h 6507646"/>
                  <a:gd name="connsiteX62" fmla="*/ 4301474 w 5855203"/>
                  <a:gd name="connsiteY62" fmla="*/ 5513640 h 6507646"/>
                  <a:gd name="connsiteX63" fmla="*/ 4342528 w 5855203"/>
                  <a:gd name="connsiteY63" fmla="*/ 5491303 h 6507646"/>
                  <a:gd name="connsiteX64" fmla="*/ 4487658 w 5855203"/>
                  <a:gd name="connsiteY64" fmla="*/ 5404888 h 6507646"/>
                  <a:gd name="connsiteX65" fmla="*/ 4555255 w 5855203"/>
                  <a:gd name="connsiteY65" fmla="*/ 5361509 h 6507646"/>
                  <a:gd name="connsiteX66" fmla="*/ 4689865 w 5855203"/>
                  <a:gd name="connsiteY66" fmla="*/ 5265412 h 6507646"/>
                  <a:gd name="connsiteX67" fmla="*/ 4726637 w 5855203"/>
                  <a:gd name="connsiteY67" fmla="*/ 5239161 h 6507646"/>
                  <a:gd name="connsiteX68" fmla="*/ 4623894 w 5855203"/>
                  <a:gd name="connsiteY68" fmla="*/ 5041669 h 6507646"/>
                  <a:gd name="connsiteX69" fmla="*/ 4516540 w 5855203"/>
                  <a:gd name="connsiteY69" fmla="*/ 5123662 h 6507646"/>
                  <a:gd name="connsiteX70" fmla="*/ 4451573 w 5855203"/>
                  <a:gd name="connsiteY70" fmla="*/ 5169976 h 6507646"/>
                  <a:gd name="connsiteX71" fmla="*/ 4304308 w 5855203"/>
                  <a:gd name="connsiteY71" fmla="*/ 5263239 h 6507646"/>
                  <a:gd name="connsiteX72" fmla="*/ 4252492 w 5855203"/>
                  <a:gd name="connsiteY72" fmla="*/ 5293061 h 6507646"/>
                  <a:gd name="connsiteX73" fmla="*/ 4080602 w 5855203"/>
                  <a:gd name="connsiteY73" fmla="*/ 5382106 h 6507646"/>
                  <a:gd name="connsiteX74" fmla="*/ 4051874 w 5855203"/>
                  <a:gd name="connsiteY74" fmla="*/ 5395105 h 6507646"/>
                  <a:gd name="connsiteX75" fmla="*/ 3629088 w 5855203"/>
                  <a:gd name="connsiteY75" fmla="*/ 5547681 h 6507646"/>
                  <a:gd name="connsiteX76" fmla="*/ 3627944 w 5855203"/>
                  <a:gd name="connsiteY76" fmla="*/ 5547985 h 6507646"/>
                  <a:gd name="connsiteX77" fmla="*/ 3409168 w 5855203"/>
                  <a:gd name="connsiteY77" fmla="*/ 5596523 h 6507646"/>
                  <a:gd name="connsiteX78" fmla="*/ 3388864 w 5855203"/>
                  <a:gd name="connsiteY78" fmla="*/ 5600144 h 6507646"/>
                  <a:gd name="connsiteX79" fmla="*/ 3174650 w 5855203"/>
                  <a:gd name="connsiteY79" fmla="*/ 5628492 h 6507646"/>
                  <a:gd name="connsiteX80" fmla="*/ 3147001 w 5855203"/>
                  <a:gd name="connsiteY80" fmla="*/ 5630677 h 6507646"/>
                  <a:gd name="connsiteX81" fmla="*/ 2927565 w 5855203"/>
                  <a:gd name="connsiteY81" fmla="*/ 5640245 h 6507646"/>
                  <a:gd name="connsiteX82" fmla="*/ 2708091 w 5855203"/>
                  <a:gd name="connsiteY82" fmla="*/ 5630626 h 6507646"/>
                  <a:gd name="connsiteX83" fmla="*/ 2680392 w 5855203"/>
                  <a:gd name="connsiteY83" fmla="*/ 5628441 h 6507646"/>
                  <a:gd name="connsiteX84" fmla="*/ 2466178 w 5855203"/>
                  <a:gd name="connsiteY84" fmla="*/ 5600094 h 6507646"/>
                  <a:gd name="connsiteX85" fmla="*/ 2445924 w 5855203"/>
                  <a:gd name="connsiteY85" fmla="*/ 5596472 h 6507646"/>
                  <a:gd name="connsiteX86" fmla="*/ 2227136 w 5855203"/>
                  <a:gd name="connsiteY86" fmla="*/ 5547935 h 6507646"/>
                  <a:gd name="connsiteX87" fmla="*/ 2225992 w 5855203"/>
                  <a:gd name="connsiteY87" fmla="*/ 5547579 h 6507646"/>
                  <a:gd name="connsiteX88" fmla="*/ 1803270 w 5855203"/>
                  <a:gd name="connsiteY88" fmla="*/ 5395066 h 6507646"/>
                  <a:gd name="connsiteX89" fmla="*/ 1774528 w 5855203"/>
                  <a:gd name="connsiteY89" fmla="*/ 5382055 h 6507646"/>
                  <a:gd name="connsiteX90" fmla="*/ 1602652 w 5855203"/>
                  <a:gd name="connsiteY90" fmla="*/ 5293061 h 6507646"/>
                  <a:gd name="connsiteX91" fmla="*/ 1550836 w 5855203"/>
                  <a:gd name="connsiteY91" fmla="*/ 5263189 h 6507646"/>
                  <a:gd name="connsiteX92" fmla="*/ 1403571 w 5855203"/>
                  <a:gd name="connsiteY92" fmla="*/ 5169925 h 6507646"/>
                  <a:gd name="connsiteX93" fmla="*/ 1338604 w 5855203"/>
                  <a:gd name="connsiteY93" fmla="*/ 5123662 h 6507646"/>
                  <a:gd name="connsiteX94" fmla="*/ 1231242 w 5855203"/>
                  <a:gd name="connsiteY94" fmla="*/ 5041618 h 6507646"/>
                  <a:gd name="connsiteX95" fmla="*/ 272767 w 5855203"/>
                  <a:gd name="connsiteY95" fmla="*/ 3478209 h 6507646"/>
                  <a:gd name="connsiteX96" fmla="*/ 1409581 w 5855203"/>
                  <a:gd name="connsiteY96" fmla="*/ 3325937 h 6507646"/>
                  <a:gd name="connsiteX97" fmla="*/ 1409581 w 5855203"/>
                  <a:gd name="connsiteY97" fmla="*/ 4447552 h 6507646"/>
                  <a:gd name="connsiteX98" fmla="*/ 1626425 w 5855203"/>
                  <a:gd name="connsiteY98" fmla="*/ 4664409 h 6507646"/>
                  <a:gd name="connsiteX99" fmla="*/ 1951729 w 5855203"/>
                  <a:gd name="connsiteY99" fmla="*/ 4664409 h 6507646"/>
                  <a:gd name="connsiteX100" fmla="*/ 1951729 w 5855203"/>
                  <a:gd name="connsiteY100" fmla="*/ 4772856 h 6507646"/>
                  <a:gd name="connsiteX101" fmla="*/ 2168573 w 5855203"/>
                  <a:gd name="connsiteY101" fmla="*/ 4989700 h 6507646"/>
                  <a:gd name="connsiteX102" fmla="*/ 4120259 w 5855203"/>
                  <a:gd name="connsiteY102" fmla="*/ 4989700 h 6507646"/>
                  <a:gd name="connsiteX103" fmla="*/ 4337115 w 5855203"/>
                  <a:gd name="connsiteY103" fmla="*/ 4772856 h 6507646"/>
                  <a:gd name="connsiteX104" fmla="*/ 4337115 w 5855203"/>
                  <a:gd name="connsiteY104" fmla="*/ 3316357 h 6507646"/>
                  <a:gd name="connsiteX105" fmla="*/ 5582323 w 5855203"/>
                  <a:gd name="connsiteY105" fmla="*/ 3478361 h 6507646"/>
                  <a:gd name="connsiteX106" fmla="*/ 4623894 w 5855203"/>
                  <a:gd name="connsiteY106" fmla="*/ 5041669 h 6507646"/>
                  <a:gd name="connsiteX107" fmla="*/ 3966996 w 5855203"/>
                  <a:gd name="connsiteY107" fmla="*/ 1845411 h 6507646"/>
                  <a:gd name="connsiteX108" fmla="*/ 3686519 w 5855203"/>
                  <a:gd name="connsiteY108" fmla="*/ 1845411 h 6507646"/>
                  <a:gd name="connsiteX109" fmla="*/ 3686519 w 5855203"/>
                  <a:gd name="connsiteY109" fmla="*/ 1564934 h 6507646"/>
                  <a:gd name="connsiteX110" fmla="*/ 3686519 w 5855203"/>
                  <a:gd name="connsiteY110" fmla="*/ 2062166 h 6507646"/>
                  <a:gd name="connsiteX111" fmla="*/ 4120259 w 5855203"/>
                  <a:gd name="connsiteY111" fmla="*/ 2062166 h 6507646"/>
                  <a:gd name="connsiteX112" fmla="*/ 4120259 w 5855203"/>
                  <a:gd name="connsiteY112" fmla="*/ 4772856 h 6507646"/>
                  <a:gd name="connsiteX113" fmla="*/ 2168573 w 5855203"/>
                  <a:gd name="connsiteY113" fmla="*/ 4772856 h 6507646"/>
                  <a:gd name="connsiteX114" fmla="*/ 2168573 w 5855203"/>
                  <a:gd name="connsiteY114" fmla="*/ 1411621 h 6507646"/>
                  <a:gd name="connsiteX115" fmla="*/ 3469663 w 5855203"/>
                  <a:gd name="connsiteY115" fmla="*/ 1411621 h 6507646"/>
                  <a:gd name="connsiteX116" fmla="*/ 3469663 w 5855203"/>
                  <a:gd name="connsiteY116" fmla="*/ 1845309 h 6507646"/>
                  <a:gd name="connsiteX117" fmla="*/ 3686519 w 5855203"/>
                  <a:gd name="connsiteY117" fmla="*/ 2062166 h 6507646"/>
                  <a:gd name="connsiteX118" fmla="*/ 1951729 w 5855203"/>
                  <a:gd name="connsiteY118" fmla="*/ 4447552 h 6507646"/>
                  <a:gd name="connsiteX119" fmla="*/ 1626425 w 5855203"/>
                  <a:gd name="connsiteY119" fmla="*/ 4447552 h 6507646"/>
                  <a:gd name="connsiteX120" fmla="*/ 1626425 w 5855203"/>
                  <a:gd name="connsiteY120" fmla="*/ 1845309 h 6507646"/>
                  <a:gd name="connsiteX121" fmla="*/ 1951729 w 5855203"/>
                  <a:gd name="connsiteY121" fmla="*/ 1845309 h 6507646"/>
                  <a:gd name="connsiteX122" fmla="*/ 2927565 w 5855203"/>
                  <a:gd name="connsiteY122" fmla="*/ 218922 h 6507646"/>
                  <a:gd name="connsiteX123" fmla="*/ 4960659 w 5855203"/>
                  <a:gd name="connsiteY123" fmla="*/ 1133669 h 6507646"/>
                  <a:gd name="connsiteX124" fmla="*/ 5616820 w 5855203"/>
                  <a:gd name="connsiteY124" fmla="*/ 3264287 h 6507646"/>
                  <a:gd name="connsiteX125" fmla="*/ 4337115 w 5855203"/>
                  <a:gd name="connsiteY125" fmla="*/ 3098560 h 6507646"/>
                  <a:gd name="connsiteX126" fmla="*/ 4337115 w 5855203"/>
                  <a:gd name="connsiteY126" fmla="*/ 1953769 h 6507646"/>
                  <a:gd name="connsiteX127" fmla="*/ 4335730 w 5855203"/>
                  <a:gd name="connsiteY127" fmla="*/ 1946921 h 6507646"/>
                  <a:gd name="connsiteX128" fmla="*/ 4330216 w 5855203"/>
                  <a:gd name="connsiteY128" fmla="*/ 1919069 h 6507646"/>
                  <a:gd name="connsiteX129" fmla="*/ 4326544 w 5855203"/>
                  <a:gd name="connsiteY129" fmla="*/ 1908802 h 6507646"/>
                  <a:gd name="connsiteX130" fmla="*/ 4305350 w 5855203"/>
                  <a:gd name="connsiteY130" fmla="*/ 1877075 h 6507646"/>
                  <a:gd name="connsiteX131" fmla="*/ 3654754 w 5855203"/>
                  <a:gd name="connsiteY131" fmla="*/ 1226534 h 6507646"/>
                  <a:gd name="connsiteX132" fmla="*/ 3622734 w 5855203"/>
                  <a:gd name="connsiteY132" fmla="*/ 1205142 h 6507646"/>
                  <a:gd name="connsiteX133" fmla="*/ 3613459 w 5855203"/>
                  <a:gd name="connsiteY133" fmla="*/ 1201815 h 6507646"/>
                  <a:gd name="connsiteX134" fmla="*/ 3584019 w 5855203"/>
                  <a:gd name="connsiteY134" fmla="*/ 1195959 h 6507646"/>
                  <a:gd name="connsiteX135" fmla="*/ 3578123 w 5855203"/>
                  <a:gd name="connsiteY135" fmla="*/ 1194768 h 6507646"/>
                  <a:gd name="connsiteX136" fmla="*/ 2168573 w 5855203"/>
                  <a:gd name="connsiteY136" fmla="*/ 1194768 h 6507646"/>
                  <a:gd name="connsiteX137" fmla="*/ 1951729 w 5855203"/>
                  <a:gd name="connsiteY137" fmla="*/ 1411621 h 6507646"/>
                  <a:gd name="connsiteX138" fmla="*/ 1951729 w 5855203"/>
                  <a:gd name="connsiteY138" fmla="*/ 1628465 h 6507646"/>
                  <a:gd name="connsiteX139" fmla="*/ 1626425 w 5855203"/>
                  <a:gd name="connsiteY139" fmla="*/ 1628465 h 6507646"/>
                  <a:gd name="connsiteX140" fmla="*/ 1409581 w 5855203"/>
                  <a:gd name="connsiteY140" fmla="*/ 1845309 h 6507646"/>
                  <a:gd name="connsiteX141" fmla="*/ 1409581 w 5855203"/>
                  <a:gd name="connsiteY141" fmla="*/ 3108039 h 6507646"/>
                  <a:gd name="connsiteX142" fmla="*/ 238271 w 5855203"/>
                  <a:gd name="connsiteY142" fmla="*/ 3264147 h 6507646"/>
                  <a:gd name="connsiteX143" fmla="*/ 894478 w 5855203"/>
                  <a:gd name="connsiteY143" fmla="*/ 1133620 h 6507646"/>
                  <a:gd name="connsiteX144" fmla="*/ 2927565 w 5855203"/>
                  <a:gd name="connsiteY144" fmla="*/ 218922 h 6507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5855203" h="6507646">
                    <a:moveTo>
                      <a:pt x="39439" y="3406139"/>
                    </a:moveTo>
                    <a:cubicBezTo>
                      <a:pt x="39638" y="3407283"/>
                      <a:pt x="39142" y="3408375"/>
                      <a:pt x="39390" y="3409570"/>
                    </a:cubicBezTo>
                    <a:cubicBezTo>
                      <a:pt x="39588" y="3410764"/>
                      <a:pt x="40482" y="3411755"/>
                      <a:pt x="40680" y="3413039"/>
                    </a:cubicBezTo>
                    <a:cubicBezTo>
                      <a:pt x="149527" y="4061652"/>
                      <a:pt x="473783" y="4654676"/>
                      <a:pt x="961037" y="5096420"/>
                    </a:cubicBezTo>
                    <a:cubicBezTo>
                      <a:pt x="823849" y="5203927"/>
                      <a:pt x="660853" y="5273608"/>
                      <a:pt x="488325" y="5298474"/>
                    </a:cubicBezTo>
                    <a:cubicBezTo>
                      <a:pt x="331533" y="5324331"/>
                      <a:pt x="216631" y="5460033"/>
                      <a:pt x="216879" y="5618962"/>
                    </a:cubicBezTo>
                    <a:lnTo>
                      <a:pt x="216879" y="6182393"/>
                    </a:lnTo>
                    <a:cubicBezTo>
                      <a:pt x="217078" y="6361919"/>
                      <a:pt x="362604" y="6507444"/>
                      <a:pt x="542178" y="6507647"/>
                    </a:cubicBezTo>
                    <a:lnTo>
                      <a:pt x="5312913" y="6507647"/>
                    </a:lnTo>
                    <a:cubicBezTo>
                      <a:pt x="5492490" y="6507444"/>
                      <a:pt x="5638014" y="6361919"/>
                      <a:pt x="5638205" y="6182393"/>
                    </a:cubicBezTo>
                    <a:lnTo>
                      <a:pt x="5638205" y="5618962"/>
                    </a:lnTo>
                    <a:cubicBezTo>
                      <a:pt x="5638510" y="5460084"/>
                      <a:pt x="5523608" y="5324382"/>
                      <a:pt x="5366813" y="5298474"/>
                    </a:cubicBezTo>
                    <a:cubicBezTo>
                      <a:pt x="5194288" y="5273608"/>
                      <a:pt x="5031293" y="5203927"/>
                      <a:pt x="4894104" y="5096420"/>
                    </a:cubicBezTo>
                    <a:cubicBezTo>
                      <a:pt x="5381400" y="4654676"/>
                      <a:pt x="5705611" y="4061652"/>
                      <a:pt x="5814453" y="3413039"/>
                    </a:cubicBezTo>
                    <a:cubicBezTo>
                      <a:pt x="5814757" y="3411755"/>
                      <a:pt x="5815545" y="3410853"/>
                      <a:pt x="5815749" y="3409570"/>
                    </a:cubicBezTo>
                    <a:cubicBezTo>
                      <a:pt x="5816003" y="3408274"/>
                      <a:pt x="5815545" y="3407283"/>
                      <a:pt x="5815698" y="3406139"/>
                    </a:cubicBezTo>
                    <a:cubicBezTo>
                      <a:pt x="6005592" y="2260446"/>
                      <a:pt x="5500330" y="1110887"/>
                      <a:pt x="4527911" y="476074"/>
                    </a:cubicBezTo>
                    <a:cubicBezTo>
                      <a:pt x="3555430" y="-158691"/>
                      <a:pt x="2299752" y="-158691"/>
                      <a:pt x="1327334" y="476074"/>
                    </a:cubicBezTo>
                    <a:cubicBezTo>
                      <a:pt x="354910" y="1110887"/>
                      <a:pt x="-150359" y="2260446"/>
                      <a:pt x="39489" y="3406139"/>
                    </a:cubicBezTo>
                    <a:close/>
                    <a:moveTo>
                      <a:pt x="4726637" y="5239161"/>
                    </a:moveTo>
                    <a:cubicBezTo>
                      <a:pt x="4898069" y="5385626"/>
                      <a:pt x="5107632" y="5480376"/>
                      <a:pt x="5330829" y="5512395"/>
                    </a:cubicBezTo>
                    <a:lnTo>
                      <a:pt x="5330931" y="5512395"/>
                    </a:lnTo>
                    <a:cubicBezTo>
                      <a:pt x="5383141" y="5520985"/>
                      <a:pt x="5421412" y="5566104"/>
                      <a:pt x="5421361" y="5619013"/>
                    </a:cubicBezTo>
                    <a:lnTo>
                      <a:pt x="5421361" y="5748654"/>
                    </a:lnTo>
                    <a:lnTo>
                      <a:pt x="4337115" y="5748654"/>
                    </a:lnTo>
                    <a:cubicBezTo>
                      <a:pt x="4277206" y="5748654"/>
                      <a:pt x="4228668" y="5797243"/>
                      <a:pt x="4228668" y="5857102"/>
                    </a:cubicBezTo>
                    <a:cubicBezTo>
                      <a:pt x="4228668" y="5916961"/>
                      <a:pt x="4277206" y="5965549"/>
                      <a:pt x="4337115" y="5965549"/>
                    </a:cubicBezTo>
                    <a:lnTo>
                      <a:pt x="5421361" y="5965549"/>
                    </a:lnTo>
                    <a:lnTo>
                      <a:pt x="5421361" y="6182393"/>
                    </a:lnTo>
                    <a:cubicBezTo>
                      <a:pt x="5421310" y="6242252"/>
                      <a:pt x="5372772" y="6290752"/>
                      <a:pt x="5312913" y="6290803"/>
                    </a:cubicBezTo>
                    <a:lnTo>
                      <a:pt x="542178" y="6290803"/>
                    </a:lnTo>
                    <a:cubicBezTo>
                      <a:pt x="482320" y="6290752"/>
                      <a:pt x="433828" y="6242252"/>
                      <a:pt x="433729" y="6182393"/>
                    </a:cubicBezTo>
                    <a:lnTo>
                      <a:pt x="433729" y="5965549"/>
                    </a:lnTo>
                    <a:lnTo>
                      <a:pt x="1518028" y="5965549"/>
                    </a:lnTo>
                    <a:cubicBezTo>
                      <a:pt x="1577887" y="5965549"/>
                      <a:pt x="1626425" y="5916961"/>
                      <a:pt x="1626425" y="5857102"/>
                    </a:cubicBezTo>
                    <a:cubicBezTo>
                      <a:pt x="1626425" y="5797243"/>
                      <a:pt x="1577887" y="5748654"/>
                      <a:pt x="1518028" y="5748654"/>
                    </a:cubicBezTo>
                    <a:lnTo>
                      <a:pt x="433729" y="5748654"/>
                    </a:lnTo>
                    <a:lnTo>
                      <a:pt x="433729" y="5618962"/>
                    </a:lnTo>
                    <a:cubicBezTo>
                      <a:pt x="433679" y="5566054"/>
                      <a:pt x="472046" y="5520883"/>
                      <a:pt x="524311" y="5512345"/>
                    </a:cubicBezTo>
                    <a:cubicBezTo>
                      <a:pt x="747513" y="5480337"/>
                      <a:pt x="957015" y="5385575"/>
                      <a:pt x="1128450" y="5239110"/>
                    </a:cubicBezTo>
                    <a:cubicBezTo>
                      <a:pt x="1140362" y="5248398"/>
                      <a:pt x="1153167" y="5256238"/>
                      <a:pt x="1165180" y="5265323"/>
                    </a:cubicBezTo>
                    <a:cubicBezTo>
                      <a:pt x="1209105" y="5298575"/>
                      <a:pt x="1253973" y="5330582"/>
                      <a:pt x="1299787" y="5361458"/>
                    </a:cubicBezTo>
                    <a:cubicBezTo>
                      <a:pt x="1322073" y="5376350"/>
                      <a:pt x="1344703" y="5390543"/>
                      <a:pt x="1367384" y="5404787"/>
                    </a:cubicBezTo>
                    <a:cubicBezTo>
                      <a:pt x="1414930" y="5434862"/>
                      <a:pt x="1463176" y="5463858"/>
                      <a:pt x="1512514" y="5491201"/>
                    </a:cubicBezTo>
                    <a:cubicBezTo>
                      <a:pt x="1526160" y="5498749"/>
                      <a:pt x="1539769" y="5506245"/>
                      <a:pt x="1553517" y="5513539"/>
                    </a:cubicBezTo>
                    <a:cubicBezTo>
                      <a:pt x="1611635" y="5544555"/>
                      <a:pt x="1671049" y="5573347"/>
                      <a:pt x="1731353" y="5600449"/>
                    </a:cubicBezTo>
                    <a:cubicBezTo>
                      <a:pt x="1741670" y="5605062"/>
                      <a:pt x="1751797" y="5609928"/>
                      <a:pt x="1762178" y="5614439"/>
                    </a:cubicBezTo>
                    <a:cubicBezTo>
                      <a:pt x="1829076" y="5643574"/>
                      <a:pt x="1897270" y="5670181"/>
                      <a:pt x="1966761" y="5694247"/>
                    </a:cubicBezTo>
                    <a:cubicBezTo>
                      <a:pt x="1973457" y="5696584"/>
                      <a:pt x="1980166" y="5698821"/>
                      <a:pt x="1986913" y="5701108"/>
                    </a:cubicBezTo>
                    <a:cubicBezTo>
                      <a:pt x="2132437" y="5750637"/>
                      <a:pt x="2281684" y="5788552"/>
                      <a:pt x="2433218" y="5814460"/>
                    </a:cubicBezTo>
                    <a:cubicBezTo>
                      <a:pt x="2438631" y="5815362"/>
                      <a:pt x="2444044" y="5816455"/>
                      <a:pt x="2449495" y="5817344"/>
                    </a:cubicBezTo>
                    <a:cubicBezTo>
                      <a:pt x="2521869" y="5829301"/>
                      <a:pt x="2595070" y="5838538"/>
                      <a:pt x="2669172" y="5844993"/>
                    </a:cubicBezTo>
                    <a:cubicBezTo>
                      <a:pt x="2681243" y="5846086"/>
                      <a:pt x="2693301" y="5846823"/>
                      <a:pt x="2705359" y="5847725"/>
                    </a:cubicBezTo>
                    <a:cubicBezTo>
                      <a:pt x="2778865" y="5853379"/>
                      <a:pt x="2852726" y="5857102"/>
                      <a:pt x="2927565" y="5857102"/>
                    </a:cubicBezTo>
                    <a:cubicBezTo>
                      <a:pt x="3002367" y="5857102"/>
                      <a:pt x="3076266" y="5853379"/>
                      <a:pt x="3149682" y="5847814"/>
                    </a:cubicBezTo>
                    <a:cubicBezTo>
                      <a:pt x="3161741" y="5846873"/>
                      <a:pt x="3173799" y="5846136"/>
                      <a:pt x="3185857" y="5845044"/>
                    </a:cubicBezTo>
                    <a:cubicBezTo>
                      <a:pt x="3259921" y="5838538"/>
                      <a:pt x="3333173" y="5829352"/>
                      <a:pt x="3405535" y="5817446"/>
                    </a:cubicBezTo>
                    <a:cubicBezTo>
                      <a:pt x="3410947" y="5816544"/>
                      <a:pt x="3416411" y="5815464"/>
                      <a:pt x="3421824" y="5814511"/>
                    </a:cubicBezTo>
                    <a:cubicBezTo>
                      <a:pt x="3573358" y="5788603"/>
                      <a:pt x="3722605" y="5750738"/>
                      <a:pt x="3868129" y="5701197"/>
                    </a:cubicBezTo>
                    <a:cubicBezTo>
                      <a:pt x="3874876" y="5698922"/>
                      <a:pt x="3881573" y="5696686"/>
                      <a:pt x="3888281" y="5694348"/>
                    </a:cubicBezTo>
                    <a:cubicBezTo>
                      <a:pt x="3957670" y="5670181"/>
                      <a:pt x="4025864" y="5643523"/>
                      <a:pt x="4092864" y="5614490"/>
                    </a:cubicBezTo>
                    <a:cubicBezTo>
                      <a:pt x="4103194" y="5610030"/>
                      <a:pt x="4113371" y="5605163"/>
                      <a:pt x="4123689" y="5600538"/>
                    </a:cubicBezTo>
                    <a:cubicBezTo>
                      <a:pt x="4183993" y="5573449"/>
                      <a:pt x="4243458" y="5544656"/>
                      <a:pt x="4301474" y="5513640"/>
                    </a:cubicBezTo>
                    <a:cubicBezTo>
                      <a:pt x="4315273" y="5506335"/>
                      <a:pt x="4328869" y="5498800"/>
                      <a:pt x="4342528" y="5491303"/>
                    </a:cubicBezTo>
                    <a:cubicBezTo>
                      <a:pt x="4391815" y="5463908"/>
                      <a:pt x="4440099" y="5434913"/>
                      <a:pt x="4487658" y="5404888"/>
                    </a:cubicBezTo>
                    <a:cubicBezTo>
                      <a:pt x="4510339" y="5390594"/>
                      <a:pt x="4532969" y="5376401"/>
                      <a:pt x="4555255" y="5361509"/>
                    </a:cubicBezTo>
                    <a:cubicBezTo>
                      <a:pt x="4601061" y="5330735"/>
                      <a:pt x="4645939" y="5298728"/>
                      <a:pt x="4689865" y="5265412"/>
                    </a:cubicBezTo>
                    <a:cubicBezTo>
                      <a:pt x="4701974" y="5256289"/>
                      <a:pt x="4714731" y="5248449"/>
                      <a:pt x="4726637" y="5239161"/>
                    </a:cubicBezTo>
                    <a:close/>
                    <a:moveTo>
                      <a:pt x="4623894" y="5041669"/>
                    </a:moveTo>
                    <a:cubicBezTo>
                      <a:pt x="4588711" y="5069915"/>
                      <a:pt x="4552917" y="5097258"/>
                      <a:pt x="4516540" y="5123662"/>
                    </a:cubicBezTo>
                    <a:cubicBezTo>
                      <a:pt x="4495053" y="5139303"/>
                      <a:pt x="4473554" y="5154932"/>
                      <a:pt x="4451573" y="5169976"/>
                    </a:cubicBezTo>
                    <a:cubicBezTo>
                      <a:pt x="4403429" y="5202682"/>
                      <a:pt x="4354332" y="5233748"/>
                      <a:pt x="4304308" y="5263239"/>
                    </a:cubicBezTo>
                    <a:cubicBezTo>
                      <a:pt x="4287180" y="5273405"/>
                      <a:pt x="4269861" y="5283290"/>
                      <a:pt x="4252492" y="5293061"/>
                    </a:cubicBezTo>
                    <a:cubicBezTo>
                      <a:pt x="4196102" y="5324636"/>
                      <a:pt x="4138975" y="5354711"/>
                      <a:pt x="4080602" y="5382106"/>
                    </a:cubicBezTo>
                    <a:cubicBezTo>
                      <a:pt x="4071124" y="5386578"/>
                      <a:pt x="4061403" y="5390797"/>
                      <a:pt x="4051874" y="5395105"/>
                    </a:cubicBezTo>
                    <a:cubicBezTo>
                      <a:pt x="3915371" y="5457555"/>
                      <a:pt x="3773976" y="5508571"/>
                      <a:pt x="3629088" y="5547681"/>
                    </a:cubicBezTo>
                    <a:lnTo>
                      <a:pt x="3627944" y="5547985"/>
                    </a:lnTo>
                    <a:cubicBezTo>
                      <a:pt x="3555836" y="5567286"/>
                      <a:pt x="3482775" y="5583220"/>
                      <a:pt x="3409168" y="5596523"/>
                    </a:cubicBezTo>
                    <a:cubicBezTo>
                      <a:pt x="3402409" y="5597768"/>
                      <a:pt x="3395662" y="5599001"/>
                      <a:pt x="3388864" y="5600144"/>
                    </a:cubicBezTo>
                    <a:cubicBezTo>
                      <a:pt x="3317989" y="5612457"/>
                      <a:pt x="3246618" y="5621885"/>
                      <a:pt x="3174650" y="5628492"/>
                    </a:cubicBezTo>
                    <a:cubicBezTo>
                      <a:pt x="3165464" y="5629331"/>
                      <a:pt x="3156226" y="5629826"/>
                      <a:pt x="3147001" y="5630677"/>
                    </a:cubicBezTo>
                    <a:cubicBezTo>
                      <a:pt x="3074182" y="5636522"/>
                      <a:pt x="3001033" y="5640245"/>
                      <a:pt x="2927565" y="5640245"/>
                    </a:cubicBezTo>
                    <a:cubicBezTo>
                      <a:pt x="2854060" y="5640245"/>
                      <a:pt x="2780898" y="5636522"/>
                      <a:pt x="2708091" y="5630626"/>
                    </a:cubicBezTo>
                    <a:cubicBezTo>
                      <a:pt x="2698854" y="5629826"/>
                      <a:pt x="2689629" y="5629331"/>
                      <a:pt x="2680392" y="5628441"/>
                    </a:cubicBezTo>
                    <a:cubicBezTo>
                      <a:pt x="2608525" y="5621834"/>
                      <a:pt x="2537104" y="5612406"/>
                      <a:pt x="2466178" y="5600094"/>
                    </a:cubicBezTo>
                    <a:cubicBezTo>
                      <a:pt x="2459431" y="5598950"/>
                      <a:pt x="2452671" y="5597717"/>
                      <a:pt x="2445924" y="5596472"/>
                    </a:cubicBezTo>
                    <a:cubicBezTo>
                      <a:pt x="2372317" y="5583169"/>
                      <a:pt x="2299256" y="5567185"/>
                      <a:pt x="2227136" y="5547935"/>
                    </a:cubicBezTo>
                    <a:lnTo>
                      <a:pt x="2225992" y="5547579"/>
                    </a:lnTo>
                    <a:cubicBezTo>
                      <a:pt x="2081116" y="5508520"/>
                      <a:pt x="1939760" y="5457504"/>
                      <a:pt x="1803270" y="5395066"/>
                    </a:cubicBezTo>
                    <a:cubicBezTo>
                      <a:pt x="1793740" y="5390746"/>
                      <a:pt x="1784007" y="5386528"/>
                      <a:pt x="1774528" y="5382055"/>
                    </a:cubicBezTo>
                    <a:cubicBezTo>
                      <a:pt x="1716156" y="5354661"/>
                      <a:pt x="1658978" y="5324585"/>
                      <a:pt x="1602652" y="5293061"/>
                    </a:cubicBezTo>
                    <a:cubicBezTo>
                      <a:pt x="1585282" y="5283290"/>
                      <a:pt x="1567951" y="5273354"/>
                      <a:pt x="1550836" y="5263189"/>
                    </a:cubicBezTo>
                    <a:cubicBezTo>
                      <a:pt x="1500799" y="5233748"/>
                      <a:pt x="1451715" y="5202631"/>
                      <a:pt x="1403571" y="5169925"/>
                    </a:cubicBezTo>
                    <a:cubicBezTo>
                      <a:pt x="1381576" y="5154932"/>
                      <a:pt x="1360090" y="5139252"/>
                      <a:pt x="1338604" y="5123662"/>
                    </a:cubicBezTo>
                    <a:cubicBezTo>
                      <a:pt x="1302125" y="5097258"/>
                      <a:pt x="1266332" y="5069915"/>
                      <a:pt x="1231242" y="5041618"/>
                    </a:cubicBezTo>
                    <a:cubicBezTo>
                      <a:pt x="740017" y="4647484"/>
                      <a:pt x="401119" y="4094764"/>
                      <a:pt x="272767" y="3478209"/>
                    </a:cubicBezTo>
                    <a:cubicBezTo>
                      <a:pt x="639758" y="3413839"/>
                      <a:pt x="1020944" y="3362659"/>
                      <a:pt x="1409581" y="3325937"/>
                    </a:cubicBezTo>
                    <a:lnTo>
                      <a:pt x="1409581" y="4447552"/>
                    </a:lnTo>
                    <a:cubicBezTo>
                      <a:pt x="1409721" y="4567270"/>
                      <a:pt x="1506707" y="4664256"/>
                      <a:pt x="1626425" y="4664409"/>
                    </a:cubicBezTo>
                    <a:lnTo>
                      <a:pt x="1951729" y="4664409"/>
                    </a:lnTo>
                    <a:lnTo>
                      <a:pt x="1951729" y="4772856"/>
                    </a:lnTo>
                    <a:cubicBezTo>
                      <a:pt x="1951869" y="4892523"/>
                      <a:pt x="2048855" y="4989560"/>
                      <a:pt x="2168573" y="4989700"/>
                    </a:cubicBezTo>
                    <a:lnTo>
                      <a:pt x="4120259" y="4989700"/>
                    </a:lnTo>
                    <a:cubicBezTo>
                      <a:pt x="4239926" y="4989560"/>
                      <a:pt x="4336963" y="4892523"/>
                      <a:pt x="4337115" y="4772856"/>
                    </a:cubicBezTo>
                    <a:lnTo>
                      <a:pt x="4337115" y="3316357"/>
                    </a:lnTo>
                    <a:cubicBezTo>
                      <a:pt x="4763916" y="3353586"/>
                      <a:pt x="5181480" y="3407981"/>
                      <a:pt x="5582323" y="3478361"/>
                    </a:cubicBezTo>
                    <a:cubicBezTo>
                      <a:pt x="5453914" y="4094904"/>
                      <a:pt x="5115065" y="4647573"/>
                      <a:pt x="4623894" y="5041669"/>
                    </a:cubicBezTo>
                    <a:close/>
                    <a:moveTo>
                      <a:pt x="3966996" y="1845411"/>
                    </a:moveTo>
                    <a:lnTo>
                      <a:pt x="3686519" y="1845411"/>
                    </a:lnTo>
                    <a:lnTo>
                      <a:pt x="3686519" y="1564934"/>
                    </a:lnTo>
                    <a:close/>
                    <a:moveTo>
                      <a:pt x="3686519" y="2062166"/>
                    </a:moveTo>
                    <a:lnTo>
                      <a:pt x="4120259" y="2062166"/>
                    </a:lnTo>
                    <a:lnTo>
                      <a:pt x="4120259" y="4772856"/>
                    </a:lnTo>
                    <a:lnTo>
                      <a:pt x="2168573" y="4772856"/>
                    </a:lnTo>
                    <a:lnTo>
                      <a:pt x="2168573" y="1411621"/>
                    </a:lnTo>
                    <a:lnTo>
                      <a:pt x="3469663" y="1411621"/>
                    </a:lnTo>
                    <a:lnTo>
                      <a:pt x="3469663" y="1845309"/>
                    </a:lnTo>
                    <a:cubicBezTo>
                      <a:pt x="3469815" y="1965027"/>
                      <a:pt x="3566852" y="2062064"/>
                      <a:pt x="3686519" y="2062166"/>
                    </a:cubicBezTo>
                    <a:close/>
                    <a:moveTo>
                      <a:pt x="1951729" y="4447552"/>
                    </a:moveTo>
                    <a:lnTo>
                      <a:pt x="1626425" y="4447552"/>
                    </a:lnTo>
                    <a:lnTo>
                      <a:pt x="1626425" y="1845309"/>
                    </a:lnTo>
                    <a:lnTo>
                      <a:pt x="1951729" y="1845309"/>
                    </a:lnTo>
                    <a:close/>
                    <a:moveTo>
                      <a:pt x="2927565" y="218922"/>
                    </a:moveTo>
                    <a:cubicBezTo>
                      <a:pt x="3705223" y="217482"/>
                      <a:pt x="4445906" y="550772"/>
                      <a:pt x="4960659" y="1133669"/>
                    </a:cubicBezTo>
                    <a:cubicBezTo>
                      <a:pt x="5475413" y="1716570"/>
                      <a:pt x="5714442" y="2492792"/>
                      <a:pt x="5616820" y="3264287"/>
                    </a:cubicBezTo>
                    <a:cubicBezTo>
                      <a:pt x="5204809" y="3192027"/>
                      <a:pt x="4775581" y="3136386"/>
                      <a:pt x="4337115" y="3098560"/>
                    </a:cubicBezTo>
                    <a:lnTo>
                      <a:pt x="4337115" y="1953769"/>
                    </a:lnTo>
                    <a:cubicBezTo>
                      <a:pt x="4337115" y="1951381"/>
                      <a:pt x="4335870" y="1949297"/>
                      <a:pt x="4335730" y="1946921"/>
                    </a:cubicBezTo>
                    <a:cubicBezTo>
                      <a:pt x="4335133" y="1937429"/>
                      <a:pt x="4333291" y="1928052"/>
                      <a:pt x="4330216" y="1919069"/>
                    </a:cubicBezTo>
                    <a:cubicBezTo>
                      <a:pt x="4329174" y="1915600"/>
                      <a:pt x="4327929" y="1912169"/>
                      <a:pt x="4326544" y="1908802"/>
                    </a:cubicBezTo>
                    <a:cubicBezTo>
                      <a:pt x="4321436" y="1897036"/>
                      <a:pt x="4314231" y="1886312"/>
                      <a:pt x="4305350" y="1877075"/>
                    </a:cubicBezTo>
                    <a:lnTo>
                      <a:pt x="3654754" y="1226534"/>
                    </a:lnTo>
                    <a:cubicBezTo>
                      <a:pt x="3645466" y="1217549"/>
                      <a:pt x="3634602" y="1210253"/>
                      <a:pt x="3622734" y="1205142"/>
                    </a:cubicBezTo>
                    <a:cubicBezTo>
                      <a:pt x="3619710" y="1203752"/>
                      <a:pt x="3616635" y="1202908"/>
                      <a:pt x="3613459" y="1201815"/>
                    </a:cubicBezTo>
                    <a:cubicBezTo>
                      <a:pt x="3603980" y="1198490"/>
                      <a:pt x="3594044" y="1196505"/>
                      <a:pt x="3584019" y="1195959"/>
                    </a:cubicBezTo>
                    <a:cubicBezTo>
                      <a:pt x="3581986" y="1195860"/>
                      <a:pt x="3580156" y="1194768"/>
                      <a:pt x="3578123" y="1194768"/>
                    </a:cubicBezTo>
                    <a:lnTo>
                      <a:pt x="2168573" y="1194768"/>
                    </a:lnTo>
                    <a:cubicBezTo>
                      <a:pt x="2048855" y="1194917"/>
                      <a:pt x="1951869" y="1291903"/>
                      <a:pt x="1951729" y="1411621"/>
                    </a:cubicBezTo>
                    <a:lnTo>
                      <a:pt x="1951729" y="1628465"/>
                    </a:lnTo>
                    <a:lnTo>
                      <a:pt x="1626425" y="1628465"/>
                    </a:lnTo>
                    <a:cubicBezTo>
                      <a:pt x="1506707" y="1628618"/>
                      <a:pt x="1409721" y="1725604"/>
                      <a:pt x="1409581" y="1845309"/>
                    </a:cubicBezTo>
                    <a:lnTo>
                      <a:pt x="1409581" y="3108039"/>
                    </a:lnTo>
                    <a:cubicBezTo>
                      <a:pt x="1009280" y="3145217"/>
                      <a:pt x="616431" y="3197783"/>
                      <a:pt x="238271" y="3264147"/>
                    </a:cubicBezTo>
                    <a:cubicBezTo>
                      <a:pt x="140693" y="2492690"/>
                      <a:pt x="379728" y="1716468"/>
                      <a:pt x="894478" y="1133620"/>
                    </a:cubicBezTo>
                    <a:cubicBezTo>
                      <a:pt x="1409225" y="550723"/>
                      <a:pt x="2149908" y="217482"/>
                      <a:pt x="2927565" y="218922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82" name="Freeform: Shape 2081">
                <a:extLst>
                  <a:ext uri="{FF2B5EF4-FFF2-40B4-BE49-F238E27FC236}">
                    <a16:creationId xmlns:a16="http://schemas.microsoft.com/office/drawing/2014/main" xmlns="" id="{769D2C3D-17C8-49AE-831A-3C7BDBDC9A54}"/>
                  </a:ext>
                </a:extLst>
              </p:cNvPr>
              <p:cNvSpPr/>
              <p:nvPr/>
            </p:nvSpPr>
            <p:spPr>
              <a:xfrm>
                <a:off x="3488999" y="611994"/>
                <a:ext cx="867248" cy="306637"/>
              </a:xfrm>
              <a:custGeom>
                <a:avLst/>
                <a:gdLst>
                  <a:gd name="connsiteX0" fmla="*/ 108244 w 867248"/>
                  <a:gd name="connsiteY0" fmla="*/ 306637 h 306637"/>
                  <a:gd name="connsiteX1" fmla="*/ 137773 w 867248"/>
                  <a:gd name="connsiteY1" fmla="*/ 302517 h 306637"/>
                  <a:gd name="connsiteX2" fmla="*/ 758840 w 867248"/>
                  <a:gd name="connsiteY2" fmla="*/ 216850 h 306637"/>
                  <a:gd name="connsiteX3" fmla="*/ 867249 w 867248"/>
                  <a:gd name="connsiteY3" fmla="*/ 108449 h 306637"/>
                  <a:gd name="connsiteX4" fmla="*/ 758840 w 867248"/>
                  <a:gd name="connsiteY4" fmla="*/ 1 h 306637"/>
                  <a:gd name="connsiteX5" fmla="*/ 78765 w 867248"/>
                  <a:gd name="connsiteY5" fmla="*/ 93956 h 306637"/>
                  <a:gd name="connsiteX6" fmla="*/ 1042 w 867248"/>
                  <a:gd name="connsiteY6" fmla="*/ 213127 h 306637"/>
                  <a:gd name="connsiteX7" fmla="*/ 108244 w 867248"/>
                  <a:gd name="connsiteY7" fmla="*/ 306637 h 306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7248" h="306637">
                    <a:moveTo>
                      <a:pt x="108244" y="306637"/>
                    </a:moveTo>
                    <a:cubicBezTo>
                      <a:pt x="118218" y="306686"/>
                      <a:pt x="128193" y="305296"/>
                      <a:pt x="137773" y="302517"/>
                    </a:cubicBezTo>
                    <a:cubicBezTo>
                      <a:pt x="339840" y="245538"/>
                      <a:pt x="548844" y="216751"/>
                      <a:pt x="758840" y="216850"/>
                    </a:cubicBezTo>
                    <a:cubicBezTo>
                      <a:pt x="818698" y="216850"/>
                      <a:pt x="867249" y="168308"/>
                      <a:pt x="867249" y="108449"/>
                    </a:cubicBezTo>
                    <a:cubicBezTo>
                      <a:pt x="867249" y="48542"/>
                      <a:pt x="818698" y="1"/>
                      <a:pt x="758840" y="1"/>
                    </a:cubicBezTo>
                    <a:cubicBezTo>
                      <a:pt x="528895" y="-148"/>
                      <a:pt x="300082" y="31467"/>
                      <a:pt x="78765" y="93956"/>
                    </a:cubicBezTo>
                    <a:cubicBezTo>
                      <a:pt x="26746" y="108698"/>
                      <a:pt x="-6404" y="159573"/>
                      <a:pt x="1042" y="213127"/>
                    </a:cubicBezTo>
                    <a:cubicBezTo>
                      <a:pt x="8437" y="266682"/>
                      <a:pt x="54192" y="306587"/>
                      <a:pt x="108244" y="306637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83" name="Freeform: Shape 2082">
                <a:extLst>
                  <a:ext uri="{FF2B5EF4-FFF2-40B4-BE49-F238E27FC236}">
                    <a16:creationId xmlns:a16="http://schemas.microsoft.com/office/drawing/2014/main" xmlns="" id="{C24771E4-2D5F-4711-A604-75CF5FAE12B0}"/>
                  </a:ext>
                </a:extLst>
              </p:cNvPr>
              <p:cNvSpPr/>
              <p:nvPr/>
            </p:nvSpPr>
            <p:spPr>
              <a:xfrm>
                <a:off x="2394450" y="937272"/>
                <a:ext cx="758522" cy="650572"/>
              </a:xfrm>
              <a:custGeom>
                <a:avLst/>
                <a:gdLst>
                  <a:gd name="connsiteX0" fmla="*/ 108424 w 758522"/>
                  <a:gd name="connsiteY0" fmla="*/ 650573 h 650572"/>
                  <a:gd name="connsiteX1" fmla="*/ 187738 w 758522"/>
                  <a:gd name="connsiteY1" fmla="*/ 616075 h 650572"/>
                  <a:gd name="connsiteX2" fmla="*/ 704824 w 758522"/>
                  <a:gd name="connsiteY2" fmla="*/ 202030 h 650572"/>
                  <a:gd name="connsiteX3" fmla="*/ 758521 w 758522"/>
                  <a:gd name="connsiteY3" fmla="*/ 107825 h 650572"/>
                  <a:gd name="connsiteX4" fmla="*/ 703782 w 758522"/>
                  <a:gd name="connsiteY4" fmla="*/ 14215 h 650572"/>
                  <a:gd name="connsiteX5" fmla="*/ 595335 w 758522"/>
                  <a:gd name="connsiteY5" fmla="*/ 14861 h 650572"/>
                  <a:gd name="connsiteX6" fmla="*/ 29110 w 758522"/>
                  <a:gd name="connsiteY6" fmla="*/ 468264 h 650572"/>
                  <a:gd name="connsiteX7" fmla="*/ 9007 w 758522"/>
                  <a:gd name="connsiteY7" fmla="*/ 585403 h 650572"/>
                  <a:gd name="connsiteX8" fmla="*/ 108424 w 758522"/>
                  <a:gd name="connsiteY8" fmla="*/ 650573 h 65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8522" h="650572">
                    <a:moveTo>
                      <a:pt x="108424" y="650573"/>
                    </a:moveTo>
                    <a:cubicBezTo>
                      <a:pt x="138551" y="650623"/>
                      <a:pt x="167290" y="638108"/>
                      <a:pt x="187738" y="616075"/>
                    </a:cubicBezTo>
                    <a:cubicBezTo>
                      <a:pt x="339076" y="453623"/>
                      <a:pt x="513240" y="314152"/>
                      <a:pt x="704824" y="202030"/>
                    </a:cubicBezTo>
                    <a:cubicBezTo>
                      <a:pt x="738280" y="182474"/>
                      <a:pt x="758724" y="146589"/>
                      <a:pt x="758521" y="107825"/>
                    </a:cubicBezTo>
                    <a:cubicBezTo>
                      <a:pt x="758330" y="69061"/>
                      <a:pt x="737428" y="33424"/>
                      <a:pt x="703782" y="14215"/>
                    </a:cubicBezTo>
                    <a:cubicBezTo>
                      <a:pt x="670124" y="-4943"/>
                      <a:pt x="628777" y="-4745"/>
                      <a:pt x="595335" y="14861"/>
                    </a:cubicBezTo>
                    <a:cubicBezTo>
                      <a:pt x="385530" y="137655"/>
                      <a:pt x="194786" y="290377"/>
                      <a:pt x="29110" y="468264"/>
                    </a:cubicBezTo>
                    <a:cubicBezTo>
                      <a:pt x="-323" y="499831"/>
                      <a:pt x="-8215" y="545835"/>
                      <a:pt x="9007" y="585403"/>
                    </a:cubicBezTo>
                    <a:cubicBezTo>
                      <a:pt x="26230" y="624957"/>
                      <a:pt x="65292" y="650573"/>
                      <a:pt x="108424" y="650573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84" name="Freeform: Shape 2083">
                <a:extLst>
                  <a:ext uri="{FF2B5EF4-FFF2-40B4-BE49-F238E27FC236}">
                    <a16:creationId xmlns:a16="http://schemas.microsoft.com/office/drawing/2014/main" xmlns="" id="{AC4B0471-EDD5-4B30-853E-F0E83BFDBEF5}"/>
                  </a:ext>
                </a:extLst>
              </p:cNvPr>
              <p:cNvSpPr/>
              <p:nvPr/>
            </p:nvSpPr>
            <p:spPr>
              <a:xfrm>
                <a:off x="6631881" y="502242"/>
                <a:ext cx="436354" cy="436404"/>
              </a:xfrm>
              <a:custGeom>
                <a:avLst/>
                <a:gdLst>
                  <a:gd name="connsiteX0" fmla="*/ 249966 w 436354"/>
                  <a:gd name="connsiteY0" fmla="*/ 33118 h 436404"/>
                  <a:gd name="connsiteX1" fmla="*/ 33121 w 436354"/>
                  <a:gd name="connsiteY1" fmla="*/ 249967 h 436404"/>
                  <a:gd name="connsiteX2" fmla="*/ 3541 w 436354"/>
                  <a:gd name="connsiteY2" fmla="*/ 355389 h 436404"/>
                  <a:gd name="connsiteX3" fmla="*/ 80960 w 436354"/>
                  <a:gd name="connsiteY3" fmla="*/ 432868 h 436404"/>
                  <a:gd name="connsiteX4" fmla="*/ 186384 w 436354"/>
                  <a:gd name="connsiteY4" fmla="*/ 403285 h 436404"/>
                  <a:gd name="connsiteX5" fmla="*/ 403240 w 436354"/>
                  <a:gd name="connsiteY5" fmla="*/ 186436 h 436404"/>
                  <a:gd name="connsiteX6" fmla="*/ 432820 w 436354"/>
                  <a:gd name="connsiteY6" fmla="*/ 80966 h 436404"/>
                  <a:gd name="connsiteX7" fmla="*/ 355389 w 436354"/>
                  <a:gd name="connsiteY7" fmla="*/ 3537 h 436404"/>
                  <a:gd name="connsiteX8" fmla="*/ 249966 w 436354"/>
                  <a:gd name="connsiteY8" fmla="*/ 33118 h 436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6354" h="436404">
                    <a:moveTo>
                      <a:pt x="249966" y="33118"/>
                    </a:moveTo>
                    <a:lnTo>
                      <a:pt x="33121" y="249967"/>
                    </a:lnTo>
                    <a:cubicBezTo>
                      <a:pt x="4926" y="277167"/>
                      <a:pt x="-6395" y="317518"/>
                      <a:pt x="3541" y="355389"/>
                    </a:cubicBezTo>
                    <a:cubicBezTo>
                      <a:pt x="13465" y="393309"/>
                      <a:pt x="43045" y="422940"/>
                      <a:pt x="80960" y="432868"/>
                    </a:cubicBezTo>
                    <a:cubicBezTo>
                      <a:pt x="118888" y="442794"/>
                      <a:pt x="159192" y="431478"/>
                      <a:pt x="186384" y="403285"/>
                    </a:cubicBezTo>
                    <a:lnTo>
                      <a:pt x="403240" y="186436"/>
                    </a:lnTo>
                    <a:cubicBezTo>
                      <a:pt x="431423" y="159187"/>
                      <a:pt x="442744" y="118885"/>
                      <a:pt x="432820" y="80966"/>
                    </a:cubicBezTo>
                    <a:cubicBezTo>
                      <a:pt x="422884" y="43095"/>
                      <a:pt x="393304" y="13464"/>
                      <a:pt x="355389" y="3537"/>
                    </a:cubicBezTo>
                    <a:cubicBezTo>
                      <a:pt x="317473" y="-6390"/>
                      <a:pt x="277169" y="4927"/>
                      <a:pt x="249966" y="33118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85" name="Freeform: Shape 2084">
                <a:extLst>
                  <a:ext uri="{FF2B5EF4-FFF2-40B4-BE49-F238E27FC236}">
                    <a16:creationId xmlns:a16="http://schemas.microsoft.com/office/drawing/2014/main" xmlns="" id="{5B15B305-DB15-42F0-B539-6A640967D4F5}"/>
                  </a:ext>
                </a:extLst>
              </p:cNvPr>
              <p:cNvSpPr/>
              <p:nvPr/>
            </p:nvSpPr>
            <p:spPr>
              <a:xfrm>
                <a:off x="6307933" y="395146"/>
                <a:ext cx="216856" cy="325297"/>
              </a:xfrm>
              <a:custGeom>
                <a:avLst/>
                <a:gdLst>
                  <a:gd name="connsiteX0" fmla="*/ 108397 w 216856"/>
                  <a:gd name="connsiteY0" fmla="*/ 325298 h 325297"/>
                  <a:gd name="connsiteX1" fmla="*/ 216857 w 216856"/>
                  <a:gd name="connsiteY1" fmla="*/ 216849 h 325297"/>
                  <a:gd name="connsiteX2" fmla="*/ 216857 w 216856"/>
                  <a:gd name="connsiteY2" fmla="*/ 108449 h 325297"/>
                  <a:gd name="connsiteX3" fmla="*/ 108397 w 216856"/>
                  <a:gd name="connsiteY3" fmla="*/ 0 h 325297"/>
                  <a:gd name="connsiteX4" fmla="*/ 0 w 216856"/>
                  <a:gd name="connsiteY4" fmla="*/ 108449 h 325297"/>
                  <a:gd name="connsiteX5" fmla="*/ 0 w 216856"/>
                  <a:gd name="connsiteY5" fmla="*/ 216849 h 325297"/>
                  <a:gd name="connsiteX6" fmla="*/ 108397 w 216856"/>
                  <a:gd name="connsiteY6" fmla="*/ 325298 h 325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856" h="325297">
                    <a:moveTo>
                      <a:pt x="108397" y="325298"/>
                    </a:moveTo>
                    <a:cubicBezTo>
                      <a:pt x="168306" y="325298"/>
                      <a:pt x="216857" y="276756"/>
                      <a:pt x="216857" y="216849"/>
                    </a:cubicBezTo>
                    <a:lnTo>
                      <a:pt x="216857" y="108449"/>
                    </a:lnTo>
                    <a:cubicBezTo>
                      <a:pt x="216857" y="48542"/>
                      <a:pt x="168306" y="0"/>
                      <a:pt x="108397" y="0"/>
                    </a:cubicBezTo>
                    <a:cubicBezTo>
                      <a:pt x="48538" y="0"/>
                      <a:pt x="0" y="48542"/>
                      <a:pt x="0" y="108449"/>
                    </a:cubicBezTo>
                    <a:lnTo>
                      <a:pt x="0" y="216849"/>
                    </a:lnTo>
                    <a:cubicBezTo>
                      <a:pt x="0" y="276756"/>
                      <a:pt x="48538" y="325298"/>
                      <a:pt x="108397" y="325298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86" name="Freeform: Shape 2085">
                <a:extLst>
                  <a:ext uri="{FF2B5EF4-FFF2-40B4-BE49-F238E27FC236}">
                    <a16:creationId xmlns:a16="http://schemas.microsoft.com/office/drawing/2014/main" xmlns="" id="{509DD273-BC8D-4C45-9A17-03D976FAD00A}"/>
                  </a:ext>
                </a:extLst>
              </p:cNvPr>
              <p:cNvSpPr/>
              <p:nvPr/>
            </p:nvSpPr>
            <p:spPr>
              <a:xfrm>
                <a:off x="6850030" y="1045693"/>
                <a:ext cx="325304" cy="216898"/>
              </a:xfrm>
              <a:custGeom>
                <a:avLst/>
                <a:gdLst>
                  <a:gd name="connsiteX0" fmla="*/ 0 w 325304"/>
                  <a:gd name="connsiteY0" fmla="*/ 108449 h 216898"/>
                  <a:gd name="connsiteX1" fmla="*/ 108447 w 325304"/>
                  <a:gd name="connsiteY1" fmla="*/ 216899 h 216898"/>
                  <a:gd name="connsiteX2" fmla="*/ 216895 w 325304"/>
                  <a:gd name="connsiteY2" fmla="*/ 216899 h 216898"/>
                  <a:gd name="connsiteX3" fmla="*/ 325304 w 325304"/>
                  <a:gd name="connsiteY3" fmla="*/ 108449 h 216898"/>
                  <a:gd name="connsiteX4" fmla="*/ 216895 w 325304"/>
                  <a:gd name="connsiteY4" fmla="*/ 0 h 216898"/>
                  <a:gd name="connsiteX5" fmla="*/ 108447 w 325304"/>
                  <a:gd name="connsiteY5" fmla="*/ 0 h 216898"/>
                  <a:gd name="connsiteX6" fmla="*/ 0 w 325304"/>
                  <a:gd name="connsiteY6" fmla="*/ 108449 h 21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304" h="216898">
                    <a:moveTo>
                      <a:pt x="0" y="108449"/>
                    </a:moveTo>
                    <a:cubicBezTo>
                      <a:pt x="0" y="168308"/>
                      <a:pt x="48589" y="216899"/>
                      <a:pt x="108447" y="216899"/>
                    </a:cubicBezTo>
                    <a:lnTo>
                      <a:pt x="216895" y="216899"/>
                    </a:lnTo>
                    <a:cubicBezTo>
                      <a:pt x="276754" y="216899"/>
                      <a:pt x="325304" y="168308"/>
                      <a:pt x="325304" y="108449"/>
                    </a:cubicBezTo>
                    <a:cubicBezTo>
                      <a:pt x="325304" y="48591"/>
                      <a:pt x="276754" y="0"/>
                      <a:pt x="216895" y="0"/>
                    </a:cubicBezTo>
                    <a:lnTo>
                      <a:pt x="108447" y="0"/>
                    </a:lnTo>
                    <a:cubicBezTo>
                      <a:pt x="48589" y="0"/>
                      <a:pt x="0" y="48591"/>
                      <a:pt x="0" y="108449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87" name="Freeform: Shape 2086">
                <a:extLst>
                  <a:ext uri="{FF2B5EF4-FFF2-40B4-BE49-F238E27FC236}">
                    <a16:creationId xmlns:a16="http://schemas.microsoft.com/office/drawing/2014/main" xmlns="" id="{4C355AE6-D25D-4B07-B7D6-825ED9EB8DD8}"/>
                  </a:ext>
                </a:extLst>
              </p:cNvPr>
              <p:cNvSpPr/>
              <p:nvPr/>
            </p:nvSpPr>
            <p:spPr>
              <a:xfrm>
                <a:off x="1430083" y="504918"/>
                <a:ext cx="432332" cy="432374"/>
              </a:xfrm>
              <a:custGeom>
                <a:avLst/>
                <a:gdLst>
                  <a:gd name="connsiteX0" fmla="*/ 323920 w 432332"/>
                  <a:gd name="connsiteY0" fmla="*/ 432374 h 432374"/>
                  <a:gd name="connsiteX1" fmla="*/ 424080 w 432332"/>
                  <a:gd name="connsiteY1" fmla="*/ 365419 h 432374"/>
                  <a:gd name="connsiteX2" fmla="*/ 400603 w 432332"/>
                  <a:gd name="connsiteY2" fmla="*/ 247291 h 432374"/>
                  <a:gd name="connsiteX3" fmla="*/ 183754 w 432332"/>
                  <a:gd name="connsiteY3" fmla="*/ 30441 h 432374"/>
                  <a:gd name="connsiteX4" fmla="*/ 31776 w 432332"/>
                  <a:gd name="connsiteY4" fmla="*/ 31732 h 432374"/>
                  <a:gd name="connsiteX5" fmla="*/ 30436 w 432332"/>
                  <a:gd name="connsiteY5" fmla="*/ 183760 h 432374"/>
                  <a:gd name="connsiteX6" fmla="*/ 247285 w 432332"/>
                  <a:gd name="connsiteY6" fmla="*/ 400609 h 432374"/>
                  <a:gd name="connsiteX7" fmla="*/ 323920 w 432332"/>
                  <a:gd name="connsiteY7" fmla="*/ 432374 h 432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2332" h="432374">
                    <a:moveTo>
                      <a:pt x="323920" y="432374"/>
                    </a:moveTo>
                    <a:cubicBezTo>
                      <a:pt x="367796" y="432374"/>
                      <a:pt x="407304" y="405969"/>
                      <a:pt x="424080" y="365419"/>
                    </a:cubicBezTo>
                    <a:cubicBezTo>
                      <a:pt x="440856" y="324918"/>
                      <a:pt x="431574" y="278311"/>
                      <a:pt x="400603" y="247291"/>
                    </a:cubicBezTo>
                    <a:lnTo>
                      <a:pt x="183754" y="30441"/>
                    </a:lnTo>
                    <a:cubicBezTo>
                      <a:pt x="141217" y="-10654"/>
                      <a:pt x="73567" y="-10060"/>
                      <a:pt x="31776" y="31732"/>
                    </a:cubicBezTo>
                    <a:cubicBezTo>
                      <a:pt x="-10065" y="73574"/>
                      <a:pt x="-10661" y="141224"/>
                      <a:pt x="30436" y="183760"/>
                    </a:cubicBezTo>
                    <a:lnTo>
                      <a:pt x="247285" y="400609"/>
                    </a:lnTo>
                    <a:cubicBezTo>
                      <a:pt x="267586" y="420959"/>
                      <a:pt x="295181" y="432424"/>
                      <a:pt x="323920" y="432374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88" name="Freeform: Shape 2087">
                <a:extLst>
                  <a:ext uri="{FF2B5EF4-FFF2-40B4-BE49-F238E27FC236}">
                    <a16:creationId xmlns:a16="http://schemas.microsoft.com/office/drawing/2014/main" xmlns="" id="{C24572F2-AC03-4EF2-A58F-44D90F116A83}"/>
                  </a:ext>
                </a:extLst>
              </p:cNvPr>
              <p:cNvSpPr/>
              <p:nvPr/>
            </p:nvSpPr>
            <p:spPr>
              <a:xfrm>
                <a:off x="1970852" y="395146"/>
                <a:ext cx="216898" cy="325297"/>
              </a:xfrm>
              <a:custGeom>
                <a:avLst/>
                <a:gdLst>
                  <a:gd name="connsiteX0" fmla="*/ 216899 w 216898"/>
                  <a:gd name="connsiteY0" fmla="*/ 216849 h 325297"/>
                  <a:gd name="connsiteX1" fmla="*/ 216899 w 216898"/>
                  <a:gd name="connsiteY1" fmla="*/ 108449 h 325297"/>
                  <a:gd name="connsiteX2" fmla="*/ 108449 w 216898"/>
                  <a:gd name="connsiteY2" fmla="*/ 0 h 325297"/>
                  <a:gd name="connsiteX3" fmla="*/ 0 w 216898"/>
                  <a:gd name="connsiteY3" fmla="*/ 108449 h 325297"/>
                  <a:gd name="connsiteX4" fmla="*/ 0 w 216898"/>
                  <a:gd name="connsiteY4" fmla="*/ 216849 h 325297"/>
                  <a:gd name="connsiteX5" fmla="*/ 108449 w 216898"/>
                  <a:gd name="connsiteY5" fmla="*/ 325298 h 325297"/>
                  <a:gd name="connsiteX6" fmla="*/ 216899 w 216898"/>
                  <a:gd name="connsiteY6" fmla="*/ 216849 h 325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898" h="325297">
                    <a:moveTo>
                      <a:pt x="216899" y="216849"/>
                    </a:moveTo>
                    <a:lnTo>
                      <a:pt x="216899" y="108449"/>
                    </a:lnTo>
                    <a:cubicBezTo>
                      <a:pt x="216899" y="48542"/>
                      <a:pt x="168357" y="0"/>
                      <a:pt x="108449" y="0"/>
                    </a:cubicBezTo>
                    <a:cubicBezTo>
                      <a:pt x="48591" y="0"/>
                      <a:pt x="0" y="48542"/>
                      <a:pt x="0" y="108449"/>
                    </a:cubicBezTo>
                    <a:lnTo>
                      <a:pt x="0" y="216849"/>
                    </a:lnTo>
                    <a:cubicBezTo>
                      <a:pt x="0" y="276756"/>
                      <a:pt x="48591" y="325298"/>
                      <a:pt x="108449" y="325298"/>
                    </a:cubicBezTo>
                    <a:cubicBezTo>
                      <a:pt x="168357" y="325298"/>
                      <a:pt x="216899" y="276756"/>
                      <a:pt x="216899" y="216849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89" name="Freeform: Shape 2088">
                <a:extLst>
                  <a:ext uri="{FF2B5EF4-FFF2-40B4-BE49-F238E27FC236}">
                    <a16:creationId xmlns:a16="http://schemas.microsoft.com/office/drawing/2014/main" xmlns="" id="{F5279F89-443F-4E3E-A14F-906946111705}"/>
                  </a:ext>
                </a:extLst>
              </p:cNvPr>
              <p:cNvSpPr/>
              <p:nvPr/>
            </p:nvSpPr>
            <p:spPr>
              <a:xfrm>
                <a:off x="1320303" y="1045693"/>
                <a:ext cx="325298" cy="216898"/>
              </a:xfrm>
              <a:custGeom>
                <a:avLst/>
                <a:gdLst>
                  <a:gd name="connsiteX0" fmla="*/ 0 w 325298"/>
                  <a:gd name="connsiteY0" fmla="*/ 108449 h 216898"/>
                  <a:gd name="connsiteX1" fmla="*/ 108449 w 325298"/>
                  <a:gd name="connsiteY1" fmla="*/ 216899 h 216898"/>
                  <a:gd name="connsiteX2" fmla="*/ 216849 w 325298"/>
                  <a:gd name="connsiteY2" fmla="*/ 216899 h 216898"/>
                  <a:gd name="connsiteX3" fmla="*/ 325299 w 325298"/>
                  <a:gd name="connsiteY3" fmla="*/ 108449 h 216898"/>
                  <a:gd name="connsiteX4" fmla="*/ 216849 w 325298"/>
                  <a:gd name="connsiteY4" fmla="*/ 0 h 216898"/>
                  <a:gd name="connsiteX5" fmla="*/ 108449 w 325298"/>
                  <a:gd name="connsiteY5" fmla="*/ 0 h 216898"/>
                  <a:gd name="connsiteX6" fmla="*/ 0 w 325298"/>
                  <a:gd name="connsiteY6" fmla="*/ 108449 h 21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298" h="216898">
                    <a:moveTo>
                      <a:pt x="0" y="108449"/>
                    </a:moveTo>
                    <a:cubicBezTo>
                      <a:pt x="0" y="168308"/>
                      <a:pt x="48542" y="216899"/>
                      <a:pt x="108449" y="216899"/>
                    </a:cubicBezTo>
                    <a:lnTo>
                      <a:pt x="216849" y="216899"/>
                    </a:lnTo>
                    <a:cubicBezTo>
                      <a:pt x="276757" y="216899"/>
                      <a:pt x="325299" y="168308"/>
                      <a:pt x="325299" y="108449"/>
                    </a:cubicBezTo>
                    <a:cubicBezTo>
                      <a:pt x="325299" y="48591"/>
                      <a:pt x="276757" y="0"/>
                      <a:pt x="216849" y="0"/>
                    </a:cubicBezTo>
                    <a:lnTo>
                      <a:pt x="108449" y="0"/>
                    </a:lnTo>
                    <a:cubicBezTo>
                      <a:pt x="48542" y="0"/>
                      <a:pt x="0" y="48591"/>
                      <a:pt x="0" y="108449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90" name="Freeform: Shape 2089">
                <a:extLst>
                  <a:ext uri="{FF2B5EF4-FFF2-40B4-BE49-F238E27FC236}">
                    <a16:creationId xmlns:a16="http://schemas.microsoft.com/office/drawing/2014/main" xmlns="" id="{080EDFFE-5880-4A79-8129-D1DFC7FA7441}"/>
                  </a:ext>
                </a:extLst>
              </p:cNvPr>
              <p:cNvSpPr/>
              <p:nvPr/>
            </p:nvSpPr>
            <p:spPr>
              <a:xfrm>
                <a:off x="3705690" y="2346837"/>
                <a:ext cx="1517946" cy="1084245"/>
              </a:xfrm>
              <a:custGeom>
                <a:avLst/>
                <a:gdLst>
                  <a:gd name="connsiteX0" fmla="*/ 576455 w 1517946"/>
                  <a:gd name="connsiteY0" fmla="*/ 330908 h 1084245"/>
                  <a:gd name="connsiteX1" fmla="*/ 457474 w 1517946"/>
                  <a:gd name="connsiteY1" fmla="*/ 365951 h 1084245"/>
                  <a:gd name="connsiteX2" fmla="*/ 216857 w 1517946"/>
                  <a:gd name="connsiteY2" fmla="*/ 666732 h 1084245"/>
                  <a:gd name="connsiteX3" fmla="*/ 216857 w 1517946"/>
                  <a:gd name="connsiteY3" fmla="*/ 108397 h 1084245"/>
                  <a:gd name="connsiteX4" fmla="*/ 108447 w 1517946"/>
                  <a:gd name="connsiteY4" fmla="*/ 0 h 1084245"/>
                  <a:gd name="connsiteX5" fmla="*/ 0 w 1517946"/>
                  <a:gd name="connsiteY5" fmla="*/ 108397 h 1084245"/>
                  <a:gd name="connsiteX6" fmla="*/ 0 w 1517946"/>
                  <a:gd name="connsiteY6" fmla="*/ 975849 h 1084245"/>
                  <a:gd name="connsiteX7" fmla="*/ 1144 w 1517946"/>
                  <a:gd name="connsiteY7" fmla="*/ 981605 h 1084245"/>
                  <a:gd name="connsiteX8" fmla="*/ 22439 w 1517946"/>
                  <a:gd name="connsiteY8" fmla="*/ 1038732 h 1084245"/>
                  <a:gd name="connsiteX9" fmla="*/ 36886 w 1517946"/>
                  <a:gd name="connsiteY9" fmla="*/ 1056000 h 1084245"/>
                  <a:gd name="connsiteX10" fmla="*/ 40698 w 1517946"/>
                  <a:gd name="connsiteY10" fmla="*/ 1060523 h 1084245"/>
                  <a:gd name="connsiteX11" fmla="*/ 56936 w 1517946"/>
                  <a:gd name="connsiteY11" fmla="*/ 1069456 h 1084245"/>
                  <a:gd name="connsiteX12" fmla="*/ 69490 w 1517946"/>
                  <a:gd name="connsiteY12" fmla="*/ 1076406 h 1084245"/>
                  <a:gd name="connsiteX13" fmla="*/ 108447 w 1517946"/>
                  <a:gd name="connsiteY13" fmla="*/ 1084246 h 1084245"/>
                  <a:gd name="connsiteX14" fmla="*/ 1409550 w 1517946"/>
                  <a:gd name="connsiteY14" fmla="*/ 1084246 h 1084245"/>
                  <a:gd name="connsiteX15" fmla="*/ 1517946 w 1517946"/>
                  <a:gd name="connsiteY15" fmla="*/ 975849 h 1084245"/>
                  <a:gd name="connsiteX16" fmla="*/ 1409550 w 1517946"/>
                  <a:gd name="connsiteY16" fmla="*/ 867402 h 1084245"/>
                  <a:gd name="connsiteX17" fmla="*/ 334033 w 1517946"/>
                  <a:gd name="connsiteY17" fmla="*/ 867402 h 1084245"/>
                  <a:gd name="connsiteX18" fmla="*/ 579581 w 1517946"/>
                  <a:gd name="connsiteY18" fmla="*/ 560458 h 1084245"/>
                  <a:gd name="connsiteX19" fmla="*/ 833107 w 1517946"/>
                  <a:gd name="connsiteY19" fmla="*/ 644941 h 1084245"/>
                  <a:gd name="connsiteX20" fmla="*/ 932470 w 1517946"/>
                  <a:gd name="connsiteY20" fmla="*/ 628855 h 1084245"/>
                  <a:gd name="connsiteX21" fmla="*/ 1366171 w 1517946"/>
                  <a:gd name="connsiteY21" fmla="*/ 303615 h 1084245"/>
                  <a:gd name="connsiteX22" fmla="*/ 1387860 w 1517946"/>
                  <a:gd name="connsiteY22" fmla="*/ 151775 h 1084245"/>
                  <a:gd name="connsiteX23" fmla="*/ 1236085 w 1517946"/>
                  <a:gd name="connsiteY23" fmla="*/ 130086 h 1084245"/>
                  <a:gd name="connsiteX24" fmla="*/ 847847 w 1517946"/>
                  <a:gd name="connsiteY24" fmla="*/ 421287 h 108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17946" h="1084245">
                    <a:moveTo>
                      <a:pt x="576455" y="330908"/>
                    </a:moveTo>
                    <a:cubicBezTo>
                      <a:pt x="533368" y="316359"/>
                      <a:pt x="485821" y="330361"/>
                      <a:pt x="457474" y="365951"/>
                    </a:cubicBezTo>
                    <a:lnTo>
                      <a:pt x="216857" y="666732"/>
                    </a:lnTo>
                    <a:lnTo>
                      <a:pt x="216857" y="108397"/>
                    </a:lnTo>
                    <a:cubicBezTo>
                      <a:pt x="216857" y="48538"/>
                      <a:pt x="168306" y="0"/>
                      <a:pt x="108447" y="0"/>
                    </a:cubicBezTo>
                    <a:cubicBezTo>
                      <a:pt x="48550" y="0"/>
                      <a:pt x="0" y="48538"/>
                      <a:pt x="0" y="108397"/>
                    </a:cubicBezTo>
                    <a:lnTo>
                      <a:pt x="0" y="975849"/>
                    </a:lnTo>
                    <a:cubicBezTo>
                      <a:pt x="0" y="977882"/>
                      <a:pt x="1093" y="979572"/>
                      <a:pt x="1144" y="981605"/>
                    </a:cubicBezTo>
                    <a:cubicBezTo>
                      <a:pt x="1397" y="1002545"/>
                      <a:pt x="8932" y="1022748"/>
                      <a:pt x="22439" y="1038732"/>
                    </a:cubicBezTo>
                    <a:cubicBezTo>
                      <a:pt x="26658" y="1044983"/>
                      <a:pt x="31473" y="1050739"/>
                      <a:pt x="36886" y="1056000"/>
                    </a:cubicBezTo>
                    <a:cubicBezTo>
                      <a:pt x="38423" y="1057347"/>
                      <a:pt x="39072" y="1059227"/>
                      <a:pt x="40698" y="1060523"/>
                    </a:cubicBezTo>
                    <a:cubicBezTo>
                      <a:pt x="45818" y="1063992"/>
                      <a:pt x="51269" y="1066978"/>
                      <a:pt x="56936" y="1069456"/>
                    </a:cubicBezTo>
                    <a:cubicBezTo>
                      <a:pt x="60952" y="1072086"/>
                      <a:pt x="65170" y="1074373"/>
                      <a:pt x="69490" y="1076406"/>
                    </a:cubicBezTo>
                    <a:cubicBezTo>
                      <a:pt x="81904" y="1081412"/>
                      <a:pt x="95106" y="1084042"/>
                      <a:pt x="108447" y="1084246"/>
                    </a:cubicBezTo>
                    <a:lnTo>
                      <a:pt x="1409550" y="1084246"/>
                    </a:lnTo>
                    <a:cubicBezTo>
                      <a:pt x="1469409" y="1084246"/>
                      <a:pt x="1517946" y="1035708"/>
                      <a:pt x="1517946" y="975849"/>
                    </a:cubicBezTo>
                    <a:cubicBezTo>
                      <a:pt x="1517946" y="915939"/>
                      <a:pt x="1469409" y="867402"/>
                      <a:pt x="1409550" y="867402"/>
                    </a:cubicBezTo>
                    <a:lnTo>
                      <a:pt x="334033" y="867402"/>
                    </a:lnTo>
                    <a:lnTo>
                      <a:pt x="579581" y="560458"/>
                    </a:lnTo>
                    <a:lnTo>
                      <a:pt x="833107" y="644941"/>
                    </a:lnTo>
                    <a:cubicBezTo>
                      <a:pt x="866855" y="656301"/>
                      <a:pt x="904033" y="650303"/>
                      <a:pt x="932470" y="628855"/>
                    </a:cubicBezTo>
                    <a:lnTo>
                      <a:pt x="1366171" y="303615"/>
                    </a:lnTo>
                    <a:cubicBezTo>
                      <a:pt x="1414061" y="267669"/>
                      <a:pt x="1423793" y="199678"/>
                      <a:pt x="1387860" y="151775"/>
                    </a:cubicBezTo>
                    <a:cubicBezTo>
                      <a:pt x="1351927" y="103886"/>
                      <a:pt x="1283974" y="94153"/>
                      <a:pt x="1236085" y="130086"/>
                    </a:cubicBezTo>
                    <a:lnTo>
                      <a:pt x="847847" y="421287"/>
                    </a:ln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91" name="Freeform: Shape 2090">
                <a:extLst>
                  <a:ext uri="{FF2B5EF4-FFF2-40B4-BE49-F238E27FC236}">
                    <a16:creationId xmlns:a16="http://schemas.microsoft.com/office/drawing/2014/main" xmlns="" id="{7CD52A9D-087F-4A95-83A3-3A85DF6F71A8}"/>
                  </a:ext>
                </a:extLst>
              </p:cNvPr>
              <p:cNvSpPr/>
              <p:nvPr/>
            </p:nvSpPr>
            <p:spPr>
              <a:xfrm>
                <a:off x="3705690" y="3647927"/>
                <a:ext cx="1517946" cy="216856"/>
              </a:xfrm>
              <a:custGeom>
                <a:avLst/>
                <a:gdLst>
                  <a:gd name="connsiteX0" fmla="*/ 1409550 w 1517946"/>
                  <a:gd name="connsiteY0" fmla="*/ 0 h 216856"/>
                  <a:gd name="connsiteX1" fmla="*/ 108447 w 1517946"/>
                  <a:gd name="connsiteY1" fmla="*/ 0 h 216856"/>
                  <a:gd name="connsiteX2" fmla="*/ 0 w 1517946"/>
                  <a:gd name="connsiteY2" fmla="*/ 108460 h 216856"/>
                  <a:gd name="connsiteX3" fmla="*/ 108447 w 1517946"/>
                  <a:gd name="connsiteY3" fmla="*/ 216857 h 216856"/>
                  <a:gd name="connsiteX4" fmla="*/ 1409550 w 1517946"/>
                  <a:gd name="connsiteY4" fmla="*/ 216857 h 216856"/>
                  <a:gd name="connsiteX5" fmla="*/ 1517946 w 1517946"/>
                  <a:gd name="connsiteY5" fmla="*/ 108460 h 216856"/>
                  <a:gd name="connsiteX6" fmla="*/ 1409550 w 1517946"/>
                  <a:gd name="connsiteY6" fmla="*/ 0 h 21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7946" h="216856">
                    <a:moveTo>
                      <a:pt x="1409550" y="0"/>
                    </a:moveTo>
                    <a:lnTo>
                      <a:pt x="108447" y="0"/>
                    </a:lnTo>
                    <a:cubicBezTo>
                      <a:pt x="48550" y="0"/>
                      <a:pt x="0" y="48550"/>
                      <a:pt x="0" y="108460"/>
                    </a:cubicBezTo>
                    <a:cubicBezTo>
                      <a:pt x="0" y="168319"/>
                      <a:pt x="48550" y="216857"/>
                      <a:pt x="108447" y="216857"/>
                    </a:cubicBezTo>
                    <a:lnTo>
                      <a:pt x="1409550" y="216857"/>
                    </a:lnTo>
                    <a:cubicBezTo>
                      <a:pt x="1469409" y="216857"/>
                      <a:pt x="1517946" y="168319"/>
                      <a:pt x="1517946" y="108460"/>
                    </a:cubicBezTo>
                    <a:cubicBezTo>
                      <a:pt x="1517946" y="48550"/>
                      <a:pt x="1469409" y="0"/>
                      <a:pt x="1409550" y="0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92" name="Freeform: Shape 2091">
                <a:extLst>
                  <a:ext uri="{FF2B5EF4-FFF2-40B4-BE49-F238E27FC236}">
                    <a16:creationId xmlns:a16="http://schemas.microsoft.com/office/drawing/2014/main" xmlns="" id="{DAABD6D2-CCCF-4ABE-8B19-D3D2A19D49FD}"/>
                  </a:ext>
                </a:extLst>
              </p:cNvPr>
              <p:cNvSpPr/>
              <p:nvPr/>
            </p:nvSpPr>
            <p:spPr>
              <a:xfrm>
                <a:off x="3705690" y="4081628"/>
                <a:ext cx="650557" cy="216856"/>
              </a:xfrm>
              <a:custGeom>
                <a:avLst/>
                <a:gdLst>
                  <a:gd name="connsiteX0" fmla="*/ 108447 w 650557"/>
                  <a:gd name="connsiteY0" fmla="*/ 216857 h 216856"/>
                  <a:gd name="connsiteX1" fmla="*/ 542148 w 650557"/>
                  <a:gd name="connsiteY1" fmla="*/ 216857 h 216856"/>
                  <a:gd name="connsiteX2" fmla="*/ 650557 w 650557"/>
                  <a:gd name="connsiteY2" fmla="*/ 108447 h 216856"/>
                  <a:gd name="connsiteX3" fmla="*/ 542148 w 650557"/>
                  <a:gd name="connsiteY3" fmla="*/ 0 h 216856"/>
                  <a:gd name="connsiteX4" fmla="*/ 108447 w 650557"/>
                  <a:gd name="connsiteY4" fmla="*/ 0 h 216856"/>
                  <a:gd name="connsiteX5" fmla="*/ 0 w 650557"/>
                  <a:gd name="connsiteY5" fmla="*/ 108447 h 216856"/>
                  <a:gd name="connsiteX6" fmla="*/ 108447 w 650557"/>
                  <a:gd name="connsiteY6" fmla="*/ 216857 h 21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0557" h="216856">
                    <a:moveTo>
                      <a:pt x="108447" y="216857"/>
                    </a:moveTo>
                    <a:lnTo>
                      <a:pt x="542148" y="216857"/>
                    </a:lnTo>
                    <a:cubicBezTo>
                      <a:pt x="602007" y="216857"/>
                      <a:pt x="650557" y="168306"/>
                      <a:pt x="650557" y="108447"/>
                    </a:cubicBezTo>
                    <a:cubicBezTo>
                      <a:pt x="650557" y="48550"/>
                      <a:pt x="602007" y="0"/>
                      <a:pt x="542148" y="0"/>
                    </a:cubicBezTo>
                    <a:lnTo>
                      <a:pt x="108447" y="0"/>
                    </a:lnTo>
                    <a:cubicBezTo>
                      <a:pt x="48550" y="0"/>
                      <a:pt x="0" y="48550"/>
                      <a:pt x="0" y="108447"/>
                    </a:cubicBezTo>
                    <a:cubicBezTo>
                      <a:pt x="0" y="168306"/>
                      <a:pt x="48550" y="216857"/>
                      <a:pt x="108447" y="216857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93" name="Freeform: Shape 2092">
                <a:extLst>
                  <a:ext uri="{FF2B5EF4-FFF2-40B4-BE49-F238E27FC236}">
                    <a16:creationId xmlns:a16="http://schemas.microsoft.com/office/drawing/2014/main" xmlns="" id="{8AB84208-7951-4BF4-A26D-986556E3DE71}"/>
                  </a:ext>
                </a:extLst>
              </p:cNvPr>
              <p:cNvSpPr/>
              <p:nvPr/>
            </p:nvSpPr>
            <p:spPr>
              <a:xfrm>
                <a:off x="3705690" y="4515379"/>
                <a:ext cx="1084245" cy="216844"/>
              </a:xfrm>
              <a:custGeom>
                <a:avLst/>
                <a:gdLst>
                  <a:gd name="connsiteX0" fmla="*/ 975849 w 1084245"/>
                  <a:gd name="connsiteY0" fmla="*/ 0 h 216844"/>
                  <a:gd name="connsiteX1" fmla="*/ 108447 w 1084245"/>
                  <a:gd name="connsiteY1" fmla="*/ 0 h 216844"/>
                  <a:gd name="connsiteX2" fmla="*/ 0 w 1084245"/>
                  <a:gd name="connsiteY2" fmla="*/ 108397 h 216844"/>
                  <a:gd name="connsiteX3" fmla="*/ 108447 w 1084245"/>
                  <a:gd name="connsiteY3" fmla="*/ 216844 h 216844"/>
                  <a:gd name="connsiteX4" fmla="*/ 975849 w 1084245"/>
                  <a:gd name="connsiteY4" fmla="*/ 216844 h 216844"/>
                  <a:gd name="connsiteX5" fmla="*/ 1084246 w 1084245"/>
                  <a:gd name="connsiteY5" fmla="*/ 108397 h 216844"/>
                  <a:gd name="connsiteX6" fmla="*/ 975849 w 1084245"/>
                  <a:gd name="connsiteY6" fmla="*/ 0 h 216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4245" h="216844">
                    <a:moveTo>
                      <a:pt x="975849" y="0"/>
                    </a:moveTo>
                    <a:lnTo>
                      <a:pt x="108447" y="0"/>
                    </a:lnTo>
                    <a:cubicBezTo>
                      <a:pt x="48550" y="0"/>
                      <a:pt x="0" y="48538"/>
                      <a:pt x="0" y="108397"/>
                    </a:cubicBezTo>
                    <a:cubicBezTo>
                      <a:pt x="0" y="168306"/>
                      <a:pt x="48550" y="216844"/>
                      <a:pt x="108447" y="216844"/>
                    </a:cubicBezTo>
                    <a:lnTo>
                      <a:pt x="975849" y="216844"/>
                    </a:lnTo>
                    <a:cubicBezTo>
                      <a:pt x="1035708" y="216844"/>
                      <a:pt x="1084246" y="168306"/>
                      <a:pt x="1084246" y="108397"/>
                    </a:cubicBezTo>
                    <a:cubicBezTo>
                      <a:pt x="1084246" y="48538"/>
                      <a:pt x="1035708" y="0"/>
                      <a:pt x="975849" y="0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94" name="Freeform: Shape 2093">
                <a:extLst>
                  <a:ext uri="{FF2B5EF4-FFF2-40B4-BE49-F238E27FC236}">
                    <a16:creationId xmlns:a16="http://schemas.microsoft.com/office/drawing/2014/main" xmlns="" id="{58569CEA-FB0B-4ADE-BD50-9C9B9E72C39A}"/>
                  </a:ext>
                </a:extLst>
              </p:cNvPr>
              <p:cNvSpPr/>
              <p:nvPr/>
            </p:nvSpPr>
            <p:spPr>
              <a:xfrm>
                <a:off x="3705690" y="1913137"/>
                <a:ext cx="867401" cy="216856"/>
              </a:xfrm>
              <a:custGeom>
                <a:avLst/>
                <a:gdLst>
                  <a:gd name="connsiteX0" fmla="*/ 108447 w 867401"/>
                  <a:gd name="connsiteY0" fmla="*/ 216857 h 216856"/>
                  <a:gd name="connsiteX1" fmla="*/ 759005 w 867401"/>
                  <a:gd name="connsiteY1" fmla="*/ 216857 h 216856"/>
                  <a:gd name="connsiteX2" fmla="*/ 867401 w 867401"/>
                  <a:gd name="connsiteY2" fmla="*/ 108396 h 216856"/>
                  <a:gd name="connsiteX3" fmla="*/ 759005 w 867401"/>
                  <a:gd name="connsiteY3" fmla="*/ 0 h 216856"/>
                  <a:gd name="connsiteX4" fmla="*/ 108447 w 867401"/>
                  <a:gd name="connsiteY4" fmla="*/ 0 h 216856"/>
                  <a:gd name="connsiteX5" fmla="*/ 0 w 867401"/>
                  <a:gd name="connsiteY5" fmla="*/ 108396 h 216856"/>
                  <a:gd name="connsiteX6" fmla="*/ 108447 w 867401"/>
                  <a:gd name="connsiteY6" fmla="*/ 216857 h 21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7401" h="216856">
                    <a:moveTo>
                      <a:pt x="108447" y="216857"/>
                    </a:moveTo>
                    <a:lnTo>
                      <a:pt x="759005" y="216857"/>
                    </a:lnTo>
                    <a:cubicBezTo>
                      <a:pt x="818864" y="216857"/>
                      <a:pt x="867401" y="168306"/>
                      <a:pt x="867401" y="108396"/>
                    </a:cubicBezTo>
                    <a:cubicBezTo>
                      <a:pt x="867401" y="48550"/>
                      <a:pt x="818864" y="0"/>
                      <a:pt x="759005" y="0"/>
                    </a:cubicBezTo>
                    <a:lnTo>
                      <a:pt x="108447" y="0"/>
                    </a:lnTo>
                    <a:cubicBezTo>
                      <a:pt x="48550" y="0"/>
                      <a:pt x="0" y="48550"/>
                      <a:pt x="0" y="108396"/>
                    </a:cubicBezTo>
                    <a:cubicBezTo>
                      <a:pt x="0" y="168306"/>
                      <a:pt x="48550" y="216857"/>
                      <a:pt x="108447" y="216857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</p:grpSp>
        <p:sp>
          <p:nvSpPr>
            <p:cNvPr id="2067" name="Freeform: Shape 2066">
              <a:extLst>
                <a:ext uri="{FF2B5EF4-FFF2-40B4-BE49-F238E27FC236}">
                  <a16:creationId xmlns:a16="http://schemas.microsoft.com/office/drawing/2014/main" xmlns="" id="{9775C398-2145-4C77-992D-42B063DA684A}"/>
                </a:ext>
              </a:extLst>
            </p:cNvPr>
            <p:cNvSpPr/>
            <p:nvPr/>
          </p:nvSpPr>
          <p:spPr>
            <a:xfrm>
              <a:off x="352656" y="3888987"/>
              <a:ext cx="4529573" cy="957582"/>
            </a:xfrm>
            <a:custGeom>
              <a:avLst/>
              <a:gdLst>
                <a:gd name="connsiteX0" fmla="*/ 4075394 w 4075925"/>
                <a:gd name="connsiteY0" fmla="*/ 0 h 822190"/>
                <a:gd name="connsiteX1" fmla="*/ 3941390 w 4075925"/>
                <a:gd name="connsiteY1" fmla="*/ 0 h 822190"/>
                <a:gd name="connsiteX2" fmla="*/ 3583851 w 4075925"/>
                <a:gd name="connsiteY2" fmla="*/ 0 h 822190"/>
                <a:gd name="connsiteX3" fmla="*/ 3068753 w 4075925"/>
                <a:gd name="connsiteY3" fmla="*/ 0 h 822190"/>
                <a:gd name="connsiteX4" fmla="*/ 2462191 w 4075925"/>
                <a:gd name="connsiteY4" fmla="*/ 0 h 822190"/>
                <a:gd name="connsiteX5" fmla="*/ 1830199 w 4075925"/>
                <a:gd name="connsiteY5" fmla="*/ 0 h 822190"/>
                <a:gd name="connsiteX6" fmla="*/ 1238871 w 4075925"/>
                <a:gd name="connsiteY6" fmla="*/ 0 h 822190"/>
                <a:gd name="connsiteX7" fmla="*/ 754242 w 4075925"/>
                <a:gd name="connsiteY7" fmla="*/ 0 h 822190"/>
                <a:gd name="connsiteX8" fmla="*/ 442347 w 4075925"/>
                <a:gd name="connsiteY8" fmla="*/ 0 h 822190"/>
                <a:gd name="connsiteX9" fmla="*/ 199 w 4075925"/>
                <a:gd name="connsiteY9" fmla="*/ 412441 h 822190"/>
                <a:gd name="connsiteX10" fmla="*/ 85980 w 4075925"/>
                <a:gd name="connsiteY10" fmla="*/ 684317 h 822190"/>
                <a:gd name="connsiteX11" fmla="*/ 395414 w 4075925"/>
                <a:gd name="connsiteY11" fmla="*/ 822187 h 822190"/>
                <a:gd name="connsiteX12" fmla="*/ 395414 w 4075925"/>
                <a:gd name="connsiteY12" fmla="*/ 759141 h 822190"/>
                <a:gd name="connsiteX13" fmla="*/ 53578 w 4075925"/>
                <a:gd name="connsiteY13" fmla="*/ 411094 h 822190"/>
                <a:gd name="connsiteX14" fmla="*/ 250921 w 4075925"/>
                <a:gd name="connsiteY14" fmla="*/ 100781 h 822190"/>
                <a:gd name="connsiteX15" fmla="*/ 448910 w 4075925"/>
                <a:gd name="connsiteY15" fmla="*/ 70605 h 822190"/>
                <a:gd name="connsiteX16" fmla="*/ 765902 w 4075925"/>
                <a:gd name="connsiteY16" fmla="*/ 70605 h 822190"/>
                <a:gd name="connsiteX17" fmla="*/ 1257386 w 4075925"/>
                <a:gd name="connsiteY17" fmla="*/ 70605 h 822190"/>
                <a:gd name="connsiteX18" fmla="*/ 1855570 w 4075925"/>
                <a:gd name="connsiteY18" fmla="*/ 70605 h 822190"/>
                <a:gd name="connsiteX19" fmla="*/ 2492660 w 4075925"/>
                <a:gd name="connsiteY19" fmla="*/ 70605 h 822190"/>
                <a:gd name="connsiteX20" fmla="*/ 3100922 w 4075925"/>
                <a:gd name="connsiteY20" fmla="*/ 70605 h 822190"/>
                <a:gd name="connsiteX21" fmla="*/ 3612562 w 4075925"/>
                <a:gd name="connsiteY21" fmla="*/ 70605 h 822190"/>
                <a:gd name="connsiteX22" fmla="*/ 3959847 w 4075925"/>
                <a:gd name="connsiteY22" fmla="*/ 70605 h 822190"/>
                <a:gd name="connsiteX23" fmla="*/ 4075921 w 4075925"/>
                <a:gd name="connsiteY23" fmla="*/ 70605 h 822190"/>
                <a:gd name="connsiteX24" fmla="*/ 4075394 w 407592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25" h="822190">
                  <a:moveTo>
                    <a:pt x="4075394" y="0"/>
                  </a:moveTo>
                  <a:cubicBezTo>
                    <a:pt x="4030746" y="0"/>
                    <a:pt x="3986097" y="0"/>
                    <a:pt x="3941390" y="0"/>
                  </a:cubicBezTo>
                  <a:cubicBezTo>
                    <a:pt x="3822211" y="0"/>
                    <a:pt x="3703031" y="0"/>
                    <a:pt x="3583851" y="0"/>
                  </a:cubicBezTo>
                  <a:cubicBezTo>
                    <a:pt x="3412172" y="0"/>
                    <a:pt x="3240433" y="0"/>
                    <a:pt x="3068753" y="0"/>
                  </a:cubicBezTo>
                  <a:cubicBezTo>
                    <a:pt x="2866546" y="0"/>
                    <a:pt x="2664398" y="0"/>
                    <a:pt x="2462191" y="0"/>
                  </a:cubicBezTo>
                  <a:cubicBezTo>
                    <a:pt x="2251546" y="0"/>
                    <a:pt x="2040902" y="0"/>
                    <a:pt x="1830199" y="0"/>
                  </a:cubicBezTo>
                  <a:cubicBezTo>
                    <a:pt x="1633089" y="0"/>
                    <a:pt x="1435980" y="0"/>
                    <a:pt x="1238871" y="0"/>
                  </a:cubicBezTo>
                  <a:cubicBezTo>
                    <a:pt x="1077328" y="0"/>
                    <a:pt x="915785" y="0"/>
                    <a:pt x="754242" y="0"/>
                  </a:cubicBezTo>
                  <a:cubicBezTo>
                    <a:pt x="650296" y="0"/>
                    <a:pt x="546351" y="0"/>
                    <a:pt x="442347" y="0"/>
                  </a:cubicBezTo>
                  <a:cubicBezTo>
                    <a:pt x="199476" y="0"/>
                    <a:pt x="5003" y="163008"/>
                    <a:pt x="199" y="412441"/>
                  </a:cubicBezTo>
                  <a:cubicBezTo>
                    <a:pt x="-622" y="454160"/>
                    <a:pt x="-2848" y="577090"/>
                    <a:pt x="85980" y="684317"/>
                  </a:cubicBezTo>
                  <a:cubicBezTo>
                    <a:pt x="202230" y="824590"/>
                    <a:pt x="395414" y="822187"/>
                    <a:pt x="395414" y="822187"/>
                  </a:cubicBezTo>
                  <a:lnTo>
                    <a:pt x="395414" y="759141"/>
                  </a:lnTo>
                  <a:cubicBezTo>
                    <a:pt x="395414" y="759141"/>
                    <a:pt x="53578" y="729785"/>
                    <a:pt x="53578" y="411094"/>
                  </a:cubicBezTo>
                  <a:cubicBezTo>
                    <a:pt x="53578" y="278379"/>
                    <a:pt x="128871" y="155215"/>
                    <a:pt x="250921" y="100781"/>
                  </a:cubicBezTo>
                  <a:cubicBezTo>
                    <a:pt x="314671" y="72363"/>
                    <a:pt x="380824" y="70605"/>
                    <a:pt x="448910" y="70605"/>
                  </a:cubicBezTo>
                  <a:cubicBezTo>
                    <a:pt x="554554" y="70605"/>
                    <a:pt x="660257" y="70605"/>
                    <a:pt x="765902" y="70605"/>
                  </a:cubicBezTo>
                  <a:cubicBezTo>
                    <a:pt x="929730" y="70605"/>
                    <a:pt x="1093558" y="70605"/>
                    <a:pt x="1257386" y="70605"/>
                  </a:cubicBezTo>
                  <a:cubicBezTo>
                    <a:pt x="1456781" y="70605"/>
                    <a:pt x="1656175" y="70605"/>
                    <a:pt x="1855570" y="70605"/>
                  </a:cubicBezTo>
                  <a:cubicBezTo>
                    <a:pt x="2067914" y="70605"/>
                    <a:pt x="2280316" y="70605"/>
                    <a:pt x="2492660" y="70605"/>
                  </a:cubicBezTo>
                  <a:cubicBezTo>
                    <a:pt x="2695394" y="70605"/>
                    <a:pt x="2898187" y="70605"/>
                    <a:pt x="3100922" y="70605"/>
                  </a:cubicBezTo>
                  <a:cubicBezTo>
                    <a:pt x="3271488" y="70605"/>
                    <a:pt x="3442054" y="70605"/>
                    <a:pt x="3612562" y="70605"/>
                  </a:cubicBezTo>
                  <a:cubicBezTo>
                    <a:pt x="3728343" y="70605"/>
                    <a:pt x="3844066" y="70605"/>
                    <a:pt x="3959847" y="70605"/>
                  </a:cubicBezTo>
                  <a:cubicBezTo>
                    <a:pt x="3998519" y="70605"/>
                    <a:pt x="4037250" y="70605"/>
                    <a:pt x="4075921" y="70605"/>
                  </a:cubicBezTo>
                  <a:cubicBezTo>
                    <a:pt x="4075980" y="70605"/>
                    <a:pt x="4075394" y="0"/>
                    <a:pt x="4075394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xmlns="" id="{C11D56BF-566E-4C78-9195-0A5DDC94F9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4220" y="4004116"/>
              <a:ext cx="693994" cy="72732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35965E40-0F23-45DF-833F-3EDAC1A1E477}"/>
                </a:ext>
              </a:extLst>
            </p:cNvPr>
            <p:cNvSpPr/>
            <p:nvPr/>
          </p:nvSpPr>
          <p:spPr>
            <a:xfrm>
              <a:off x="4391896" y="1922374"/>
              <a:ext cx="4529573" cy="957582"/>
            </a:xfrm>
            <a:custGeom>
              <a:avLst/>
              <a:gdLst>
                <a:gd name="connsiteX0" fmla="*/ 531 w 4075925"/>
                <a:gd name="connsiteY0" fmla="*/ 0 h 822190"/>
                <a:gd name="connsiteX1" fmla="*/ 134536 w 4075925"/>
                <a:gd name="connsiteY1" fmla="*/ 0 h 822190"/>
                <a:gd name="connsiteX2" fmla="*/ 492074 w 4075925"/>
                <a:gd name="connsiteY2" fmla="*/ 0 h 822190"/>
                <a:gd name="connsiteX3" fmla="*/ 1007172 w 4075925"/>
                <a:gd name="connsiteY3" fmla="*/ 0 h 822190"/>
                <a:gd name="connsiteX4" fmla="*/ 1613735 w 4075925"/>
                <a:gd name="connsiteY4" fmla="*/ 0 h 822190"/>
                <a:gd name="connsiteX5" fmla="*/ 2245727 w 4075925"/>
                <a:gd name="connsiteY5" fmla="*/ 0 h 822190"/>
                <a:gd name="connsiteX6" fmla="*/ 2837055 w 4075925"/>
                <a:gd name="connsiteY6" fmla="*/ 0 h 822190"/>
                <a:gd name="connsiteX7" fmla="*/ 3321684 w 4075925"/>
                <a:gd name="connsiteY7" fmla="*/ 0 h 822190"/>
                <a:gd name="connsiteX8" fmla="*/ 3633578 w 4075925"/>
                <a:gd name="connsiteY8" fmla="*/ 0 h 822190"/>
                <a:gd name="connsiteX9" fmla="*/ 4075727 w 4075925"/>
                <a:gd name="connsiteY9" fmla="*/ 412441 h 822190"/>
                <a:gd name="connsiteX10" fmla="*/ 3989946 w 4075925"/>
                <a:gd name="connsiteY10" fmla="*/ 684316 h 822190"/>
                <a:gd name="connsiteX11" fmla="*/ 3680512 w 4075925"/>
                <a:gd name="connsiteY11" fmla="*/ 822187 h 822190"/>
                <a:gd name="connsiteX12" fmla="*/ 3680512 w 4075925"/>
                <a:gd name="connsiteY12" fmla="*/ 759141 h 822190"/>
                <a:gd name="connsiteX13" fmla="*/ 4022348 w 4075925"/>
                <a:gd name="connsiteY13" fmla="*/ 411094 h 822190"/>
                <a:gd name="connsiteX14" fmla="*/ 3825004 w 4075925"/>
                <a:gd name="connsiteY14" fmla="*/ 100781 h 822190"/>
                <a:gd name="connsiteX15" fmla="*/ 3627016 w 4075925"/>
                <a:gd name="connsiteY15" fmla="*/ 70605 h 822190"/>
                <a:gd name="connsiteX16" fmla="*/ 3310024 w 4075925"/>
                <a:gd name="connsiteY16" fmla="*/ 70605 h 822190"/>
                <a:gd name="connsiteX17" fmla="*/ 2818539 w 4075925"/>
                <a:gd name="connsiteY17" fmla="*/ 70605 h 822190"/>
                <a:gd name="connsiteX18" fmla="*/ 2220356 w 4075925"/>
                <a:gd name="connsiteY18" fmla="*/ 70605 h 822190"/>
                <a:gd name="connsiteX19" fmla="*/ 1583266 w 4075925"/>
                <a:gd name="connsiteY19" fmla="*/ 70605 h 822190"/>
                <a:gd name="connsiteX20" fmla="*/ 975004 w 4075925"/>
                <a:gd name="connsiteY20" fmla="*/ 70605 h 822190"/>
                <a:gd name="connsiteX21" fmla="*/ 463364 w 4075925"/>
                <a:gd name="connsiteY21" fmla="*/ 70605 h 822190"/>
                <a:gd name="connsiteX22" fmla="*/ 116078 w 4075925"/>
                <a:gd name="connsiteY22" fmla="*/ 70605 h 822190"/>
                <a:gd name="connsiteX23" fmla="*/ 4 w 4075925"/>
                <a:gd name="connsiteY23" fmla="*/ 70605 h 822190"/>
                <a:gd name="connsiteX24" fmla="*/ 531 w 407592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25" h="822190">
                  <a:moveTo>
                    <a:pt x="531" y="0"/>
                  </a:moveTo>
                  <a:cubicBezTo>
                    <a:pt x="45180" y="0"/>
                    <a:pt x="89828" y="0"/>
                    <a:pt x="134536" y="0"/>
                  </a:cubicBezTo>
                  <a:cubicBezTo>
                    <a:pt x="253715" y="0"/>
                    <a:pt x="372895" y="0"/>
                    <a:pt x="492074" y="0"/>
                  </a:cubicBezTo>
                  <a:cubicBezTo>
                    <a:pt x="663754" y="0"/>
                    <a:pt x="835492" y="0"/>
                    <a:pt x="1007172" y="0"/>
                  </a:cubicBezTo>
                  <a:cubicBezTo>
                    <a:pt x="1209379" y="0"/>
                    <a:pt x="1411527" y="0"/>
                    <a:pt x="1613735" y="0"/>
                  </a:cubicBezTo>
                  <a:cubicBezTo>
                    <a:pt x="1824379" y="0"/>
                    <a:pt x="2035024" y="0"/>
                    <a:pt x="2245727" y="0"/>
                  </a:cubicBezTo>
                  <a:cubicBezTo>
                    <a:pt x="2442836" y="0"/>
                    <a:pt x="2639946" y="0"/>
                    <a:pt x="2837055" y="0"/>
                  </a:cubicBezTo>
                  <a:cubicBezTo>
                    <a:pt x="2998598" y="0"/>
                    <a:pt x="3160141" y="0"/>
                    <a:pt x="3321684" y="0"/>
                  </a:cubicBezTo>
                  <a:cubicBezTo>
                    <a:pt x="3425629" y="0"/>
                    <a:pt x="3529574" y="0"/>
                    <a:pt x="3633578" y="0"/>
                  </a:cubicBezTo>
                  <a:cubicBezTo>
                    <a:pt x="3876450" y="0"/>
                    <a:pt x="4070922" y="163008"/>
                    <a:pt x="4075727" y="412441"/>
                  </a:cubicBezTo>
                  <a:cubicBezTo>
                    <a:pt x="4076547" y="454160"/>
                    <a:pt x="4078774" y="577090"/>
                    <a:pt x="3989946" y="684316"/>
                  </a:cubicBezTo>
                  <a:cubicBezTo>
                    <a:pt x="3873696" y="824590"/>
                    <a:pt x="3680512" y="822187"/>
                    <a:pt x="3680512" y="822187"/>
                  </a:cubicBezTo>
                  <a:lnTo>
                    <a:pt x="3680512" y="759141"/>
                  </a:lnTo>
                  <a:cubicBezTo>
                    <a:pt x="3680512" y="759141"/>
                    <a:pt x="4022348" y="729785"/>
                    <a:pt x="4022348" y="411094"/>
                  </a:cubicBezTo>
                  <a:cubicBezTo>
                    <a:pt x="4022348" y="278379"/>
                    <a:pt x="3947055" y="155215"/>
                    <a:pt x="3825004" y="100781"/>
                  </a:cubicBezTo>
                  <a:cubicBezTo>
                    <a:pt x="3761254" y="72363"/>
                    <a:pt x="3695102" y="70605"/>
                    <a:pt x="3627016" y="70605"/>
                  </a:cubicBezTo>
                  <a:cubicBezTo>
                    <a:pt x="3521372" y="70605"/>
                    <a:pt x="3415668" y="70605"/>
                    <a:pt x="3310024" y="70605"/>
                  </a:cubicBezTo>
                  <a:cubicBezTo>
                    <a:pt x="3146196" y="70605"/>
                    <a:pt x="2982368" y="70605"/>
                    <a:pt x="2818539" y="70605"/>
                  </a:cubicBezTo>
                  <a:cubicBezTo>
                    <a:pt x="2619145" y="70605"/>
                    <a:pt x="2419751" y="70605"/>
                    <a:pt x="2220356" y="70605"/>
                  </a:cubicBezTo>
                  <a:cubicBezTo>
                    <a:pt x="2008012" y="70605"/>
                    <a:pt x="1795610" y="70605"/>
                    <a:pt x="1583266" y="70605"/>
                  </a:cubicBezTo>
                  <a:cubicBezTo>
                    <a:pt x="1380532" y="70605"/>
                    <a:pt x="1177738" y="70605"/>
                    <a:pt x="975004" y="70605"/>
                  </a:cubicBezTo>
                  <a:cubicBezTo>
                    <a:pt x="804438" y="70605"/>
                    <a:pt x="633871" y="70605"/>
                    <a:pt x="463364" y="70605"/>
                  </a:cubicBezTo>
                  <a:cubicBezTo>
                    <a:pt x="347582" y="70605"/>
                    <a:pt x="231860" y="70605"/>
                    <a:pt x="116078" y="70605"/>
                  </a:cubicBezTo>
                  <a:cubicBezTo>
                    <a:pt x="77407" y="70605"/>
                    <a:pt x="38676" y="70605"/>
                    <a:pt x="4" y="70605"/>
                  </a:cubicBezTo>
                  <a:cubicBezTo>
                    <a:pt x="-55" y="70605"/>
                    <a:pt x="531" y="0"/>
                    <a:pt x="53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DF47B09B-A80B-4091-9FCA-00C3873B1279}"/>
                </a:ext>
              </a:extLst>
            </p:cNvPr>
            <p:cNvSpPr/>
            <p:nvPr/>
          </p:nvSpPr>
          <p:spPr>
            <a:xfrm>
              <a:off x="4390580" y="3235292"/>
              <a:ext cx="4529584" cy="957582"/>
            </a:xfrm>
            <a:custGeom>
              <a:avLst/>
              <a:gdLst>
                <a:gd name="connsiteX0" fmla="*/ 542 w 4075935"/>
                <a:gd name="connsiteY0" fmla="*/ 0 h 822190"/>
                <a:gd name="connsiteX1" fmla="*/ 134546 w 4075935"/>
                <a:gd name="connsiteY1" fmla="*/ 0 h 822190"/>
                <a:gd name="connsiteX2" fmla="*/ 492084 w 4075935"/>
                <a:gd name="connsiteY2" fmla="*/ 0 h 822190"/>
                <a:gd name="connsiteX3" fmla="*/ 1007182 w 4075935"/>
                <a:gd name="connsiteY3" fmla="*/ 0 h 822190"/>
                <a:gd name="connsiteX4" fmla="*/ 1613745 w 4075935"/>
                <a:gd name="connsiteY4" fmla="*/ 0 h 822190"/>
                <a:gd name="connsiteX5" fmla="*/ 2245737 w 4075935"/>
                <a:gd name="connsiteY5" fmla="*/ 0 h 822190"/>
                <a:gd name="connsiteX6" fmla="*/ 2837066 w 4075935"/>
                <a:gd name="connsiteY6" fmla="*/ 0 h 822190"/>
                <a:gd name="connsiteX7" fmla="*/ 3321694 w 4075935"/>
                <a:gd name="connsiteY7" fmla="*/ 0 h 822190"/>
                <a:gd name="connsiteX8" fmla="*/ 3633589 w 4075935"/>
                <a:gd name="connsiteY8" fmla="*/ 0 h 822190"/>
                <a:gd name="connsiteX9" fmla="*/ 4075737 w 4075935"/>
                <a:gd name="connsiteY9" fmla="*/ 412441 h 822190"/>
                <a:gd name="connsiteX10" fmla="*/ 3989956 w 4075935"/>
                <a:gd name="connsiteY10" fmla="*/ 684316 h 822190"/>
                <a:gd name="connsiteX11" fmla="*/ 3680522 w 4075935"/>
                <a:gd name="connsiteY11" fmla="*/ 822187 h 822190"/>
                <a:gd name="connsiteX12" fmla="*/ 3680522 w 4075935"/>
                <a:gd name="connsiteY12" fmla="*/ 759141 h 822190"/>
                <a:gd name="connsiteX13" fmla="*/ 4022358 w 4075935"/>
                <a:gd name="connsiteY13" fmla="*/ 411094 h 822190"/>
                <a:gd name="connsiteX14" fmla="*/ 3825015 w 4075935"/>
                <a:gd name="connsiteY14" fmla="*/ 100781 h 822190"/>
                <a:gd name="connsiteX15" fmla="*/ 3627026 w 4075935"/>
                <a:gd name="connsiteY15" fmla="*/ 70605 h 822190"/>
                <a:gd name="connsiteX16" fmla="*/ 3310034 w 4075935"/>
                <a:gd name="connsiteY16" fmla="*/ 70605 h 822190"/>
                <a:gd name="connsiteX17" fmla="*/ 2818550 w 4075935"/>
                <a:gd name="connsiteY17" fmla="*/ 70605 h 822190"/>
                <a:gd name="connsiteX18" fmla="*/ 2220366 w 4075935"/>
                <a:gd name="connsiteY18" fmla="*/ 70605 h 822190"/>
                <a:gd name="connsiteX19" fmla="*/ 1583276 w 4075935"/>
                <a:gd name="connsiteY19" fmla="*/ 70605 h 822190"/>
                <a:gd name="connsiteX20" fmla="*/ 975014 w 4075935"/>
                <a:gd name="connsiteY20" fmla="*/ 70605 h 822190"/>
                <a:gd name="connsiteX21" fmla="*/ 463374 w 4075935"/>
                <a:gd name="connsiteY21" fmla="*/ 70605 h 822190"/>
                <a:gd name="connsiteX22" fmla="*/ 116088 w 4075935"/>
                <a:gd name="connsiteY22" fmla="*/ 70605 h 822190"/>
                <a:gd name="connsiteX23" fmla="*/ 14 w 4075935"/>
                <a:gd name="connsiteY23" fmla="*/ 70605 h 822190"/>
                <a:gd name="connsiteX24" fmla="*/ 542 w 407593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35" h="822190">
                  <a:moveTo>
                    <a:pt x="542" y="0"/>
                  </a:moveTo>
                  <a:cubicBezTo>
                    <a:pt x="45190" y="0"/>
                    <a:pt x="89839" y="0"/>
                    <a:pt x="134546" y="0"/>
                  </a:cubicBezTo>
                  <a:cubicBezTo>
                    <a:pt x="253725" y="0"/>
                    <a:pt x="372905" y="0"/>
                    <a:pt x="492084" y="0"/>
                  </a:cubicBezTo>
                  <a:cubicBezTo>
                    <a:pt x="663764" y="0"/>
                    <a:pt x="835503" y="0"/>
                    <a:pt x="1007182" y="0"/>
                  </a:cubicBezTo>
                  <a:cubicBezTo>
                    <a:pt x="1209389" y="0"/>
                    <a:pt x="1411538" y="0"/>
                    <a:pt x="1613745" y="0"/>
                  </a:cubicBezTo>
                  <a:cubicBezTo>
                    <a:pt x="1824389" y="0"/>
                    <a:pt x="2035034" y="0"/>
                    <a:pt x="2245737" y="0"/>
                  </a:cubicBezTo>
                  <a:cubicBezTo>
                    <a:pt x="2442847" y="0"/>
                    <a:pt x="2639956" y="0"/>
                    <a:pt x="2837066" y="0"/>
                  </a:cubicBezTo>
                  <a:cubicBezTo>
                    <a:pt x="2998608" y="0"/>
                    <a:pt x="3160151" y="0"/>
                    <a:pt x="3321694" y="0"/>
                  </a:cubicBezTo>
                  <a:cubicBezTo>
                    <a:pt x="3425639" y="0"/>
                    <a:pt x="3529585" y="0"/>
                    <a:pt x="3633589" y="0"/>
                  </a:cubicBezTo>
                  <a:cubicBezTo>
                    <a:pt x="3876459" y="0"/>
                    <a:pt x="4070932" y="163008"/>
                    <a:pt x="4075737" y="412441"/>
                  </a:cubicBezTo>
                  <a:cubicBezTo>
                    <a:pt x="4076557" y="454160"/>
                    <a:pt x="4078784" y="577090"/>
                    <a:pt x="3989956" y="684316"/>
                  </a:cubicBezTo>
                  <a:cubicBezTo>
                    <a:pt x="3873706" y="824590"/>
                    <a:pt x="3680522" y="822187"/>
                    <a:pt x="3680522" y="822187"/>
                  </a:cubicBezTo>
                  <a:lnTo>
                    <a:pt x="3680522" y="759141"/>
                  </a:lnTo>
                  <a:cubicBezTo>
                    <a:pt x="3680522" y="759141"/>
                    <a:pt x="4022358" y="729785"/>
                    <a:pt x="4022358" y="411094"/>
                  </a:cubicBezTo>
                  <a:cubicBezTo>
                    <a:pt x="4022358" y="278379"/>
                    <a:pt x="3947065" y="155215"/>
                    <a:pt x="3825015" y="100781"/>
                  </a:cubicBezTo>
                  <a:cubicBezTo>
                    <a:pt x="3761265" y="72363"/>
                    <a:pt x="3695112" y="70605"/>
                    <a:pt x="3627026" y="70605"/>
                  </a:cubicBezTo>
                  <a:cubicBezTo>
                    <a:pt x="3521381" y="70605"/>
                    <a:pt x="3415679" y="70605"/>
                    <a:pt x="3310034" y="70605"/>
                  </a:cubicBezTo>
                  <a:cubicBezTo>
                    <a:pt x="3146206" y="70605"/>
                    <a:pt x="2982378" y="70605"/>
                    <a:pt x="2818550" y="70605"/>
                  </a:cubicBezTo>
                  <a:cubicBezTo>
                    <a:pt x="2619155" y="70605"/>
                    <a:pt x="2419760" y="70605"/>
                    <a:pt x="2220366" y="70605"/>
                  </a:cubicBezTo>
                  <a:cubicBezTo>
                    <a:pt x="2008022" y="70605"/>
                    <a:pt x="1795620" y="70605"/>
                    <a:pt x="1583276" y="70605"/>
                  </a:cubicBezTo>
                  <a:cubicBezTo>
                    <a:pt x="1380542" y="70605"/>
                    <a:pt x="1177749" y="70605"/>
                    <a:pt x="975014" y="70605"/>
                  </a:cubicBezTo>
                  <a:cubicBezTo>
                    <a:pt x="804448" y="70605"/>
                    <a:pt x="633881" y="70605"/>
                    <a:pt x="463374" y="70605"/>
                  </a:cubicBezTo>
                  <a:cubicBezTo>
                    <a:pt x="347592" y="70605"/>
                    <a:pt x="231870" y="70605"/>
                    <a:pt x="116088" y="70605"/>
                  </a:cubicBezTo>
                  <a:cubicBezTo>
                    <a:pt x="77417" y="70605"/>
                    <a:pt x="38686" y="70605"/>
                    <a:pt x="14" y="70605"/>
                  </a:cubicBezTo>
                  <a:cubicBezTo>
                    <a:pt x="-103" y="70605"/>
                    <a:pt x="542" y="0"/>
                    <a:pt x="542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xmlns="" id="{718AAD05-C8E4-4B07-B9F4-B0897C0F5D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16560" y="2037503"/>
              <a:ext cx="693994" cy="72732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xmlns="" id="{DB291E29-64F3-45B5-9F4C-DAC755DA45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47649" y="3350419"/>
              <a:ext cx="693994" cy="72732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3ED83FA4-6D3E-4B0B-8BFC-D45672959359}"/>
                </a:ext>
              </a:extLst>
            </p:cNvPr>
            <p:cNvSpPr/>
            <p:nvPr/>
          </p:nvSpPr>
          <p:spPr>
            <a:xfrm>
              <a:off x="4168583" y="1929813"/>
              <a:ext cx="282924" cy="489912"/>
            </a:xfrm>
            <a:custGeom>
              <a:avLst/>
              <a:gdLst>
                <a:gd name="connsiteX0" fmla="*/ 0 w 254589"/>
                <a:gd name="connsiteY0" fmla="*/ 0 h 420644"/>
                <a:gd name="connsiteX1" fmla="*/ 0 w 254589"/>
                <a:gd name="connsiteY1" fmla="*/ 338203 h 420644"/>
                <a:gd name="connsiteX2" fmla="*/ 254590 w 254589"/>
                <a:gd name="connsiteY2" fmla="*/ 420645 h 420644"/>
                <a:gd name="connsiteX3" fmla="*/ 254590 w 254589"/>
                <a:gd name="connsiteY3" fmla="*/ 74297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89" h="420644">
                  <a:moveTo>
                    <a:pt x="0" y="0"/>
                  </a:moveTo>
                  <a:lnTo>
                    <a:pt x="0" y="338203"/>
                  </a:lnTo>
                  <a:lnTo>
                    <a:pt x="254590" y="420645"/>
                  </a:lnTo>
                  <a:lnTo>
                    <a:pt x="254590" y="74297"/>
                  </a:lnTo>
                  <a:close/>
                </a:path>
              </a:pathLst>
            </a:custGeom>
            <a:solidFill>
              <a:srgbClr val="3276A6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4BD9AFCD-06D3-4760-AD37-E4B904A63CB9}"/>
                </a:ext>
              </a:extLst>
            </p:cNvPr>
            <p:cNvSpPr/>
            <p:nvPr/>
          </p:nvSpPr>
          <p:spPr>
            <a:xfrm>
              <a:off x="4451509" y="2013888"/>
              <a:ext cx="371090" cy="405838"/>
            </a:xfrm>
            <a:custGeom>
              <a:avLst/>
              <a:gdLst>
                <a:gd name="connsiteX0" fmla="*/ 333926 w 333925"/>
                <a:gd name="connsiteY0" fmla="*/ 0 h 348456"/>
                <a:gd name="connsiteX1" fmla="*/ 333926 w 333925"/>
                <a:gd name="connsiteY1" fmla="*/ 348457 h 348456"/>
                <a:gd name="connsiteX2" fmla="*/ 0 w 333925"/>
                <a:gd name="connsiteY2" fmla="*/ 348457 h 348456"/>
                <a:gd name="connsiteX3" fmla="*/ 0 w 333925"/>
                <a:gd name="connsiteY3" fmla="*/ 2109 h 34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25" h="348456">
                  <a:moveTo>
                    <a:pt x="333926" y="0"/>
                  </a:moveTo>
                  <a:lnTo>
                    <a:pt x="333926" y="348457"/>
                  </a:lnTo>
                  <a:lnTo>
                    <a:pt x="0" y="348457"/>
                  </a:lnTo>
                  <a:lnTo>
                    <a:pt x="0" y="210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AC9596D9-8781-41D2-B16D-E03D5A431F52}"/>
                </a:ext>
              </a:extLst>
            </p:cNvPr>
            <p:cNvSpPr/>
            <p:nvPr/>
          </p:nvSpPr>
          <p:spPr>
            <a:xfrm>
              <a:off x="4822601" y="1929813"/>
              <a:ext cx="280971" cy="489912"/>
            </a:xfrm>
            <a:custGeom>
              <a:avLst/>
              <a:gdLst>
                <a:gd name="connsiteX0" fmla="*/ 252832 w 252832"/>
                <a:gd name="connsiteY0" fmla="*/ 0 h 420644"/>
                <a:gd name="connsiteX1" fmla="*/ 252832 w 252832"/>
                <a:gd name="connsiteY1" fmla="*/ 333340 h 420644"/>
                <a:gd name="connsiteX2" fmla="*/ 0 w 252832"/>
                <a:gd name="connsiteY2" fmla="*/ 420645 h 420644"/>
                <a:gd name="connsiteX3" fmla="*/ 0 w 252832"/>
                <a:gd name="connsiteY3" fmla="*/ 72188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2" h="420644">
                  <a:moveTo>
                    <a:pt x="252832" y="0"/>
                  </a:moveTo>
                  <a:lnTo>
                    <a:pt x="252832" y="333340"/>
                  </a:lnTo>
                  <a:lnTo>
                    <a:pt x="0" y="420645"/>
                  </a:lnTo>
                  <a:lnTo>
                    <a:pt x="0" y="72188"/>
                  </a:lnTo>
                  <a:close/>
                </a:path>
              </a:pathLst>
            </a:custGeom>
            <a:solidFill>
              <a:srgbClr val="004474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99DBFDC9-D610-4975-9F59-16415E30E17E}"/>
                </a:ext>
              </a:extLst>
            </p:cNvPr>
            <p:cNvSpPr/>
            <p:nvPr/>
          </p:nvSpPr>
          <p:spPr>
            <a:xfrm>
              <a:off x="4169300" y="1832774"/>
              <a:ext cx="934923" cy="192527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00375D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A01E26D6-EC1C-4B8B-B7C2-0DF0C201863A}"/>
                </a:ext>
              </a:extLst>
            </p:cNvPr>
            <p:cNvSpPr/>
            <p:nvPr/>
          </p:nvSpPr>
          <p:spPr>
            <a:xfrm>
              <a:off x="4491296" y="1885048"/>
              <a:ext cx="290933" cy="74657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2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2"/>
                    <a:pt x="130898" y="64102"/>
                  </a:cubicBezTo>
                  <a:cubicBezTo>
                    <a:pt x="58605" y="64102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32698F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7A70F86-07A7-472E-9AE4-59BE0D814FBA}"/>
                </a:ext>
              </a:extLst>
            </p:cNvPr>
            <p:cNvSpPr/>
            <p:nvPr/>
          </p:nvSpPr>
          <p:spPr>
            <a:xfrm>
              <a:off x="4168617" y="3242732"/>
              <a:ext cx="282860" cy="489912"/>
            </a:xfrm>
            <a:custGeom>
              <a:avLst/>
              <a:gdLst>
                <a:gd name="connsiteX0" fmla="*/ 0 w 254531"/>
                <a:gd name="connsiteY0" fmla="*/ 0 h 420644"/>
                <a:gd name="connsiteX1" fmla="*/ 0 w 254531"/>
                <a:gd name="connsiteY1" fmla="*/ 338203 h 420644"/>
                <a:gd name="connsiteX2" fmla="*/ 254531 w 254531"/>
                <a:gd name="connsiteY2" fmla="*/ 420645 h 420644"/>
                <a:gd name="connsiteX3" fmla="*/ 254531 w 254531"/>
                <a:gd name="connsiteY3" fmla="*/ 74239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31" h="420644">
                  <a:moveTo>
                    <a:pt x="0" y="0"/>
                  </a:moveTo>
                  <a:lnTo>
                    <a:pt x="0" y="338203"/>
                  </a:lnTo>
                  <a:lnTo>
                    <a:pt x="254531" y="420645"/>
                  </a:lnTo>
                  <a:lnTo>
                    <a:pt x="254531" y="74239"/>
                  </a:lnTo>
                  <a:close/>
                </a:path>
              </a:pathLst>
            </a:custGeom>
            <a:solidFill>
              <a:srgbClr val="325F7F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1EDBA5F8-F1C2-4E14-815D-046C3BA1B777}"/>
                </a:ext>
              </a:extLst>
            </p:cNvPr>
            <p:cNvSpPr/>
            <p:nvPr/>
          </p:nvSpPr>
          <p:spPr>
            <a:xfrm>
              <a:off x="4451478" y="3326807"/>
              <a:ext cx="371090" cy="405838"/>
            </a:xfrm>
            <a:custGeom>
              <a:avLst/>
              <a:gdLst>
                <a:gd name="connsiteX0" fmla="*/ 333926 w 333925"/>
                <a:gd name="connsiteY0" fmla="*/ 0 h 348457"/>
                <a:gd name="connsiteX1" fmla="*/ 333926 w 333925"/>
                <a:gd name="connsiteY1" fmla="*/ 348457 h 348457"/>
                <a:gd name="connsiteX2" fmla="*/ 0 w 333925"/>
                <a:gd name="connsiteY2" fmla="*/ 348457 h 348457"/>
                <a:gd name="connsiteX3" fmla="*/ 0 w 333925"/>
                <a:gd name="connsiteY3" fmla="*/ 2051 h 34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25" h="348457">
                  <a:moveTo>
                    <a:pt x="333926" y="0"/>
                  </a:moveTo>
                  <a:lnTo>
                    <a:pt x="333926" y="348457"/>
                  </a:lnTo>
                  <a:lnTo>
                    <a:pt x="0" y="348457"/>
                  </a:lnTo>
                  <a:lnTo>
                    <a:pt x="0" y="205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4839CEC4-CA01-4939-8E82-EDD71CDAACFF}"/>
                </a:ext>
              </a:extLst>
            </p:cNvPr>
            <p:cNvSpPr/>
            <p:nvPr/>
          </p:nvSpPr>
          <p:spPr>
            <a:xfrm>
              <a:off x="4822568" y="3242732"/>
              <a:ext cx="280970" cy="489912"/>
            </a:xfrm>
            <a:custGeom>
              <a:avLst/>
              <a:gdLst>
                <a:gd name="connsiteX0" fmla="*/ 252832 w 252831"/>
                <a:gd name="connsiteY0" fmla="*/ 0 h 420644"/>
                <a:gd name="connsiteX1" fmla="*/ 252832 w 252831"/>
                <a:gd name="connsiteY1" fmla="*/ 333340 h 420644"/>
                <a:gd name="connsiteX2" fmla="*/ 0 w 252831"/>
                <a:gd name="connsiteY2" fmla="*/ 420645 h 420644"/>
                <a:gd name="connsiteX3" fmla="*/ 0 w 252831"/>
                <a:gd name="connsiteY3" fmla="*/ 72188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1" h="420644">
                  <a:moveTo>
                    <a:pt x="252832" y="0"/>
                  </a:moveTo>
                  <a:lnTo>
                    <a:pt x="252832" y="333340"/>
                  </a:lnTo>
                  <a:lnTo>
                    <a:pt x="0" y="420645"/>
                  </a:lnTo>
                  <a:lnTo>
                    <a:pt x="0" y="72188"/>
                  </a:lnTo>
                  <a:close/>
                </a:path>
              </a:pathLst>
            </a:custGeom>
            <a:solidFill>
              <a:srgbClr val="002D4D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C845C09-6AF8-4933-AD09-28DEECB1FB4B}"/>
                </a:ext>
              </a:extLst>
            </p:cNvPr>
            <p:cNvSpPr/>
            <p:nvPr/>
          </p:nvSpPr>
          <p:spPr>
            <a:xfrm>
              <a:off x="4169267" y="3145692"/>
              <a:ext cx="934923" cy="192527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00243E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BFA85721-CBAF-4101-BA7E-BAC6F12E4458}"/>
                </a:ext>
              </a:extLst>
            </p:cNvPr>
            <p:cNvSpPr/>
            <p:nvPr/>
          </p:nvSpPr>
          <p:spPr>
            <a:xfrm>
              <a:off x="4491265" y="3197964"/>
              <a:ext cx="290933" cy="74657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1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1"/>
                    <a:pt x="130898" y="64101"/>
                  </a:cubicBezTo>
                  <a:cubicBezTo>
                    <a:pt x="58605" y="64101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325670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53" name="Freeform: Shape 2052">
              <a:extLst>
                <a:ext uri="{FF2B5EF4-FFF2-40B4-BE49-F238E27FC236}">
                  <a16:creationId xmlns:a16="http://schemas.microsoft.com/office/drawing/2014/main" xmlns="" id="{2FE558C4-239F-4898-8232-FCE63E9A6986}"/>
                </a:ext>
              </a:extLst>
            </p:cNvPr>
            <p:cNvSpPr/>
            <p:nvPr/>
          </p:nvSpPr>
          <p:spPr>
            <a:xfrm>
              <a:off x="4821299" y="1271205"/>
              <a:ext cx="282924" cy="489912"/>
            </a:xfrm>
            <a:custGeom>
              <a:avLst/>
              <a:gdLst>
                <a:gd name="connsiteX0" fmla="*/ 254590 w 254589"/>
                <a:gd name="connsiteY0" fmla="*/ 0 h 420644"/>
                <a:gd name="connsiteX1" fmla="*/ 254590 w 254589"/>
                <a:gd name="connsiteY1" fmla="*/ 338203 h 420644"/>
                <a:gd name="connsiteX2" fmla="*/ 0 w 254589"/>
                <a:gd name="connsiteY2" fmla="*/ 420644 h 420644"/>
                <a:gd name="connsiteX3" fmla="*/ 0 w 254589"/>
                <a:gd name="connsiteY3" fmla="*/ 74297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89" h="420644">
                  <a:moveTo>
                    <a:pt x="254590" y="0"/>
                  </a:moveTo>
                  <a:lnTo>
                    <a:pt x="254590" y="338203"/>
                  </a:lnTo>
                  <a:lnTo>
                    <a:pt x="0" y="420644"/>
                  </a:lnTo>
                  <a:lnTo>
                    <a:pt x="0" y="74297"/>
                  </a:lnTo>
                  <a:close/>
                </a:path>
              </a:pathLst>
            </a:custGeom>
            <a:solidFill>
              <a:srgbClr val="023B74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54" name="Freeform: Shape 2053">
              <a:extLst>
                <a:ext uri="{FF2B5EF4-FFF2-40B4-BE49-F238E27FC236}">
                  <a16:creationId xmlns:a16="http://schemas.microsoft.com/office/drawing/2014/main" xmlns="" id="{91464E64-16E2-4F2B-87AF-E01ABF5B5DA5}"/>
                </a:ext>
              </a:extLst>
            </p:cNvPr>
            <p:cNvSpPr/>
            <p:nvPr/>
          </p:nvSpPr>
          <p:spPr>
            <a:xfrm>
              <a:off x="4450210" y="1355348"/>
              <a:ext cx="371090" cy="405770"/>
            </a:xfrm>
            <a:custGeom>
              <a:avLst/>
              <a:gdLst>
                <a:gd name="connsiteX0" fmla="*/ 0 w 333925"/>
                <a:gd name="connsiteY0" fmla="*/ 0 h 348398"/>
                <a:gd name="connsiteX1" fmla="*/ 0 w 333925"/>
                <a:gd name="connsiteY1" fmla="*/ 348398 h 348398"/>
                <a:gd name="connsiteX2" fmla="*/ 333926 w 333925"/>
                <a:gd name="connsiteY2" fmla="*/ 348398 h 348398"/>
                <a:gd name="connsiteX3" fmla="*/ 333926 w 333925"/>
                <a:gd name="connsiteY3" fmla="*/ 2051 h 34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25" h="348398">
                  <a:moveTo>
                    <a:pt x="0" y="0"/>
                  </a:moveTo>
                  <a:lnTo>
                    <a:pt x="0" y="348398"/>
                  </a:lnTo>
                  <a:lnTo>
                    <a:pt x="333926" y="348398"/>
                  </a:lnTo>
                  <a:lnTo>
                    <a:pt x="333926" y="2051"/>
                  </a:lnTo>
                  <a:close/>
                </a:path>
              </a:pathLst>
            </a:custGeom>
            <a:solidFill>
              <a:schemeClr val="accent2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55" name="Freeform: Shape 2054">
              <a:extLst>
                <a:ext uri="{FF2B5EF4-FFF2-40B4-BE49-F238E27FC236}">
                  <a16:creationId xmlns:a16="http://schemas.microsoft.com/office/drawing/2014/main" xmlns="" id="{26806285-AD32-43D6-8089-954D2DE5E3CA}"/>
                </a:ext>
              </a:extLst>
            </p:cNvPr>
            <p:cNvSpPr/>
            <p:nvPr/>
          </p:nvSpPr>
          <p:spPr>
            <a:xfrm>
              <a:off x="4169233" y="1271205"/>
              <a:ext cx="280971" cy="489912"/>
            </a:xfrm>
            <a:custGeom>
              <a:avLst/>
              <a:gdLst>
                <a:gd name="connsiteX0" fmla="*/ 0 w 252832"/>
                <a:gd name="connsiteY0" fmla="*/ 0 h 420644"/>
                <a:gd name="connsiteX1" fmla="*/ 0 w 252832"/>
                <a:gd name="connsiteY1" fmla="*/ 333340 h 420644"/>
                <a:gd name="connsiteX2" fmla="*/ 252832 w 252832"/>
                <a:gd name="connsiteY2" fmla="*/ 420644 h 420644"/>
                <a:gd name="connsiteX3" fmla="*/ 252832 w 252832"/>
                <a:gd name="connsiteY3" fmla="*/ 72246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2" h="420644">
                  <a:moveTo>
                    <a:pt x="0" y="0"/>
                  </a:moveTo>
                  <a:lnTo>
                    <a:pt x="0" y="333340"/>
                  </a:lnTo>
                  <a:lnTo>
                    <a:pt x="252832" y="420644"/>
                  </a:lnTo>
                  <a:lnTo>
                    <a:pt x="252832" y="72246"/>
                  </a:lnTo>
                  <a:close/>
                </a:path>
              </a:pathLst>
            </a:custGeom>
            <a:solidFill>
              <a:srgbClr val="346DA6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56" name="Freeform: Shape 2055">
              <a:extLst>
                <a:ext uri="{FF2B5EF4-FFF2-40B4-BE49-F238E27FC236}">
                  <a16:creationId xmlns:a16="http://schemas.microsoft.com/office/drawing/2014/main" xmlns="" id="{0AA5C06A-5D6C-40C6-A1E7-6E6336337606}"/>
                </a:ext>
              </a:extLst>
            </p:cNvPr>
            <p:cNvSpPr/>
            <p:nvPr/>
          </p:nvSpPr>
          <p:spPr>
            <a:xfrm>
              <a:off x="4168583" y="1174165"/>
              <a:ext cx="934923" cy="192527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022F5D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57" name="Freeform: Shape 2056">
              <a:extLst>
                <a:ext uri="{FF2B5EF4-FFF2-40B4-BE49-F238E27FC236}">
                  <a16:creationId xmlns:a16="http://schemas.microsoft.com/office/drawing/2014/main" xmlns="" id="{76ECDC7F-D3AA-48D5-86DB-A9B9D7CA7805}"/>
                </a:ext>
              </a:extLst>
            </p:cNvPr>
            <p:cNvSpPr/>
            <p:nvPr/>
          </p:nvSpPr>
          <p:spPr>
            <a:xfrm>
              <a:off x="4490580" y="1226437"/>
              <a:ext cx="290933" cy="74657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1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1"/>
                    <a:pt x="130898" y="64101"/>
                  </a:cubicBezTo>
                  <a:cubicBezTo>
                    <a:pt x="58605" y="64101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34618F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59" name="Freeform: Shape 2058">
              <a:extLst>
                <a:ext uri="{FF2B5EF4-FFF2-40B4-BE49-F238E27FC236}">
                  <a16:creationId xmlns:a16="http://schemas.microsoft.com/office/drawing/2014/main" xmlns="" id="{E37F9B13-52F8-476E-B998-19E2DB64CCE9}"/>
                </a:ext>
              </a:extLst>
            </p:cNvPr>
            <p:cNvSpPr/>
            <p:nvPr/>
          </p:nvSpPr>
          <p:spPr>
            <a:xfrm>
              <a:off x="4821299" y="2592993"/>
              <a:ext cx="282924" cy="489912"/>
            </a:xfrm>
            <a:custGeom>
              <a:avLst/>
              <a:gdLst>
                <a:gd name="connsiteX0" fmla="*/ 254590 w 254589"/>
                <a:gd name="connsiteY0" fmla="*/ 0 h 420644"/>
                <a:gd name="connsiteX1" fmla="*/ 254590 w 254589"/>
                <a:gd name="connsiteY1" fmla="*/ 338203 h 420644"/>
                <a:gd name="connsiteX2" fmla="*/ 0 w 254589"/>
                <a:gd name="connsiteY2" fmla="*/ 420645 h 420644"/>
                <a:gd name="connsiteX3" fmla="*/ 0 w 254589"/>
                <a:gd name="connsiteY3" fmla="*/ 74297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89" h="420644">
                  <a:moveTo>
                    <a:pt x="254590" y="0"/>
                  </a:moveTo>
                  <a:lnTo>
                    <a:pt x="254590" y="338203"/>
                  </a:lnTo>
                  <a:lnTo>
                    <a:pt x="0" y="420645"/>
                  </a:lnTo>
                  <a:lnTo>
                    <a:pt x="0" y="74297"/>
                  </a:lnTo>
                  <a:close/>
                </a:path>
              </a:pathLst>
            </a:custGeom>
            <a:solidFill>
              <a:srgbClr val="022C57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0" name="Freeform: Shape 2059">
              <a:extLst>
                <a:ext uri="{FF2B5EF4-FFF2-40B4-BE49-F238E27FC236}">
                  <a16:creationId xmlns:a16="http://schemas.microsoft.com/office/drawing/2014/main" xmlns="" id="{11776F8E-D929-4CA5-B13B-C1F217BF37D3}"/>
                </a:ext>
              </a:extLst>
            </p:cNvPr>
            <p:cNvSpPr/>
            <p:nvPr/>
          </p:nvSpPr>
          <p:spPr>
            <a:xfrm>
              <a:off x="4450210" y="2677067"/>
              <a:ext cx="371090" cy="405838"/>
            </a:xfrm>
            <a:custGeom>
              <a:avLst/>
              <a:gdLst>
                <a:gd name="connsiteX0" fmla="*/ 0 w 333925"/>
                <a:gd name="connsiteY0" fmla="*/ 0 h 348456"/>
                <a:gd name="connsiteX1" fmla="*/ 0 w 333925"/>
                <a:gd name="connsiteY1" fmla="*/ 348457 h 348456"/>
                <a:gd name="connsiteX2" fmla="*/ 333926 w 333925"/>
                <a:gd name="connsiteY2" fmla="*/ 348457 h 348456"/>
                <a:gd name="connsiteX3" fmla="*/ 333926 w 333925"/>
                <a:gd name="connsiteY3" fmla="*/ 2109 h 34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25" h="348456">
                  <a:moveTo>
                    <a:pt x="0" y="0"/>
                  </a:moveTo>
                  <a:lnTo>
                    <a:pt x="0" y="348457"/>
                  </a:lnTo>
                  <a:lnTo>
                    <a:pt x="333926" y="348457"/>
                  </a:lnTo>
                  <a:lnTo>
                    <a:pt x="333926" y="210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1" name="Freeform: Shape 2060">
              <a:extLst>
                <a:ext uri="{FF2B5EF4-FFF2-40B4-BE49-F238E27FC236}">
                  <a16:creationId xmlns:a16="http://schemas.microsoft.com/office/drawing/2014/main" xmlns="" id="{6D33121E-0DBA-470C-A61F-145C37AAFF1D}"/>
                </a:ext>
              </a:extLst>
            </p:cNvPr>
            <p:cNvSpPr/>
            <p:nvPr/>
          </p:nvSpPr>
          <p:spPr>
            <a:xfrm>
              <a:off x="4169233" y="2592993"/>
              <a:ext cx="280971" cy="489912"/>
            </a:xfrm>
            <a:custGeom>
              <a:avLst/>
              <a:gdLst>
                <a:gd name="connsiteX0" fmla="*/ 0 w 252832"/>
                <a:gd name="connsiteY0" fmla="*/ 0 h 420644"/>
                <a:gd name="connsiteX1" fmla="*/ 0 w 252832"/>
                <a:gd name="connsiteY1" fmla="*/ 333340 h 420644"/>
                <a:gd name="connsiteX2" fmla="*/ 252832 w 252832"/>
                <a:gd name="connsiteY2" fmla="*/ 420645 h 420644"/>
                <a:gd name="connsiteX3" fmla="*/ 252832 w 252832"/>
                <a:gd name="connsiteY3" fmla="*/ 72188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2" h="420644">
                  <a:moveTo>
                    <a:pt x="0" y="0"/>
                  </a:moveTo>
                  <a:lnTo>
                    <a:pt x="0" y="333340"/>
                  </a:lnTo>
                  <a:lnTo>
                    <a:pt x="252832" y="420645"/>
                  </a:lnTo>
                  <a:lnTo>
                    <a:pt x="252832" y="72188"/>
                  </a:lnTo>
                  <a:close/>
                </a:path>
              </a:pathLst>
            </a:custGeom>
            <a:solidFill>
              <a:srgbClr val="345E89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2" name="Freeform: Shape 2061">
              <a:extLst>
                <a:ext uri="{FF2B5EF4-FFF2-40B4-BE49-F238E27FC236}">
                  <a16:creationId xmlns:a16="http://schemas.microsoft.com/office/drawing/2014/main" xmlns="" id="{A6C403F1-D811-4A21-BCC2-279A34CB6243}"/>
                </a:ext>
              </a:extLst>
            </p:cNvPr>
            <p:cNvSpPr/>
            <p:nvPr/>
          </p:nvSpPr>
          <p:spPr>
            <a:xfrm>
              <a:off x="4168583" y="2495953"/>
              <a:ext cx="934923" cy="192527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022346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3" name="Freeform: Shape 2062">
              <a:extLst>
                <a:ext uri="{FF2B5EF4-FFF2-40B4-BE49-F238E27FC236}">
                  <a16:creationId xmlns:a16="http://schemas.microsoft.com/office/drawing/2014/main" xmlns="" id="{2D3E4375-9FFF-41A2-AEB6-8DCE50F4AFF6}"/>
                </a:ext>
              </a:extLst>
            </p:cNvPr>
            <p:cNvSpPr/>
            <p:nvPr/>
          </p:nvSpPr>
          <p:spPr>
            <a:xfrm>
              <a:off x="4490581" y="2548228"/>
              <a:ext cx="290933" cy="74657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2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2"/>
                    <a:pt x="130898" y="64102"/>
                  </a:cubicBezTo>
                  <a:cubicBezTo>
                    <a:pt x="58605" y="64102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345578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71" name="Freeform: Shape 2070">
              <a:extLst>
                <a:ext uri="{FF2B5EF4-FFF2-40B4-BE49-F238E27FC236}">
                  <a16:creationId xmlns:a16="http://schemas.microsoft.com/office/drawing/2014/main" xmlns="" id="{DFF4DD97-32C0-4071-9677-5E7D216F747C}"/>
                </a:ext>
              </a:extLst>
            </p:cNvPr>
            <p:cNvSpPr/>
            <p:nvPr/>
          </p:nvSpPr>
          <p:spPr>
            <a:xfrm>
              <a:off x="4170245" y="4226267"/>
              <a:ext cx="933622" cy="583607"/>
            </a:xfrm>
            <a:custGeom>
              <a:avLst/>
              <a:gdLst>
                <a:gd name="connsiteX0" fmla="*/ 0 w 840117"/>
                <a:gd name="connsiteY0" fmla="*/ 0 h 501093"/>
                <a:gd name="connsiteX1" fmla="*/ 840117 w 840117"/>
                <a:gd name="connsiteY1" fmla="*/ 0 h 501093"/>
                <a:gd name="connsiteX2" fmla="*/ 527754 w 840117"/>
                <a:gd name="connsiteY2" fmla="*/ 501093 h 501093"/>
                <a:gd name="connsiteX3" fmla="*/ 311192 w 840117"/>
                <a:gd name="connsiteY3" fmla="*/ 501093 h 50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117" h="501093">
                  <a:moveTo>
                    <a:pt x="0" y="0"/>
                  </a:moveTo>
                  <a:lnTo>
                    <a:pt x="840117" y="0"/>
                  </a:lnTo>
                  <a:lnTo>
                    <a:pt x="527754" y="501093"/>
                  </a:lnTo>
                  <a:lnTo>
                    <a:pt x="311192" y="5010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8" name="Freeform: Shape 2067">
              <a:extLst>
                <a:ext uri="{FF2B5EF4-FFF2-40B4-BE49-F238E27FC236}">
                  <a16:creationId xmlns:a16="http://schemas.microsoft.com/office/drawing/2014/main" xmlns="" id="{A0125211-D646-4CC1-907F-E2597E1D1A29}"/>
                </a:ext>
              </a:extLst>
            </p:cNvPr>
            <p:cNvSpPr/>
            <p:nvPr/>
          </p:nvSpPr>
          <p:spPr>
            <a:xfrm>
              <a:off x="4169462" y="3888987"/>
              <a:ext cx="282339" cy="478790"/>
            </a:xfrm>
            <a:custGeom>
              <a:avLst/>
              <a:gdLst>
                <a:gd name="connsiteX0" fmla="*/ 0 w 254062"/>
                <a:gd name="connsiteY0" fmla="*/ 0 h 411093"/>
                <a:gd name="connsiteX1" fmla="*/ 703 w 254062"/>
                <a:gd name="connsiteY1" fmla="*/ 304160 h 411093"/>
                <a:gd name="connsiteX2" fmla="*/ 126797 w 254062"/>
                <a:gd name="connsiteY2" fmla="*/ 411094 h 411093"/>
                <a:gd name="connsiteX3" fmla="*/ 254063 w 254062"/>
                <a:gd name="connsiteY3" fmla="*/ 325957 h 411093"/>
                <a:gd name="connsiteX4" fmla="*/ 254063 w 254062"/>
                <a:gd name="connsiteY4" fmla="*/ 70664 h 411093"/>
                <a:gd name="connsiteX5" fmla="*/ 0 w 254062"/>
                <a:gd name="connsiteY5" fmla="*/ 0 h 41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62" h="411093">
                  <a:moveTo>
                    <a:pt x="0" y="0"/>
                  </a:moveTo>
                  <a:lnTo>
                    <a:pt x="703" y="304160"/>
                  </a:lnTo>
                  <a:cubicBezTo>
                    <a:pt x="703" y="304160"/>
                    <a:pt x="27364" y="411094"/>
                    <a:pt x="126797" y="411094"/>
                  </a:cubicBezTo>
                  <a:cubicBezTo>
                    <a:pt x="226231" y="411094"/>
                    <a:pt x="254063" y="325957"/>
                    <a:pt x="254063" y="325957"/>
                  </a:cubicBezTo>
                  <a:lnTo>
                    <a:pt x="254063" y="70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506C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9" name="Freeform: Shape 2068">
              <a:extLst>
                <a:ext uri="{FF2B5EF4-FFF2-40B4-BE49-F238E27FC236}">
                  <a16:creationId xmlns:a16="http://schemas.microsoft.com/office/drawing/2014/main" xmlns="" id="{8DABED06-FAE0-4507-9077-1C8614110BE5}"/>
                </a:ext>
              </a:extLst>
            </p:cNvPr>
            <p:cNvSpPr/>
            <p:nvPr/>
          </p:nvSpPr>
          <p:spPr>
            <a:xfrm>
              <a:off x="4451866" y="3971218"/>
              <a:ext cx="371027" cy="469712"/>
            </a:xfrm>
            <a:custGeom>
              <a:avLst/>
              <a:gdLst>
                <a:gd name="connsiteX0" fmla="*/ 333867 w 333867"/>
                <a:gd name="connsiteY0" fmla="*/ 0 h 403300"/>
                <a:gd name="connsiteX1" fmla="*/ 333867 w 333867"/>
                <a:gd name="connsiteY1" fmla="*/ 274805 h 403300"/>
                <a:gd name="connsiteX2" fmla="*/ 166055 w 333867"/>
                <a:gd name="connsiteY2" fmla="*/ 403301 h 403300"/>
                <a:gd name="connsiteX3" fmla="*/ 0 w 333867"/>
                <a:gd name="connsiteY3" fmla="*/ 255410 h 403300"/>
                <a:gd name="connsiteX4" fmla="*/ 0 w 333867"/>
                <a:gd name="connsiteY4" fmla="*/ 117 h 403300"/>
                <a:gd name="connsiteX5" fmla="*/ 333867 w 333867"/>
                <a:gd name="connsiteY5" fmla="*/ 0 h 4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867" h="403300">
                  <a:moveTo>
                    <a:pt x="333867" y="0"/>
                  </a:moveTo>
                  <a:lnTo>
                    <a:pt x="333867" y="274805"/>
                  </a:lnTo>
                  <a:cubicBezTo>
                    <a:pt x="333867" y="274805"/>
                    <a:pt x="289688" y="403301"/>
                    <a:pt x="166055" y="403301"/>
                  </a:cubicBezTo>
                  <a:cubicBezTo>
                    <a:pt x="42422" y="403301"/>
                    <a:pt x="0" y="255410"/>
                    <a:pt x="0" y="255410"/>
                  </a:cubicBezTo>
                  <a:lnTo>
                    <a:pt x="0" y="117"/>
                  </a:lnTo>
                  <a:lnTo>
                    <a:pt x="333867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70" name="Freeform: Shape 2069">
              <a:extLst>
                <a:ext uri="{FF2B5EF4-FFF2-40B4-BE49-F238E27FC236}">
                  <a16:creationId xmlns:a16="http://schemas.microsoft.com/office/drawing/2014/main" xmlns="" id="{3C539FCE-4245-4444-AD59-0BBC422F0757}"/>
                </a:ext>
              </a:extLst>
            </p:cNvPr>
            <p:cNvSpPr/>
            <p:nvPr/>
          </p:nvSpPr>
          <p:spPr>
            <a:xfrm>
              <a:off x="4822830" y="3888987"/>
              <a:ext cx="281036" cy="478790"/>
            </a:xfrm>
            <a:custGeom>
              <a:avLst/>
              <a:gdLst>
                <a:gd name="connsiteX0" fmla="*/ 252890 w 252890"/>
                <a:gd name="connsiteY0" fmla="*/ 0 h 411093"/>
                <a:gd name="connsiteX1" fmla="*/ 252890 w 252890"/>
                <a:gd name="connsiteY1" fmla="*/ 304160 h 411093"/>
                <a:gd name="connsiteX2" fmla="*/ 137695 w 252890"/>
                <a:gd name="connsiteY2" fmla="*/ 411094 h 411093"/>
                <a:gd name="connsiteX3" fmla="*/ 0 w 252890"/>
                <a:gd name="connsiteY3" fmla="*/ 345352 h 411093"/>
                <a:gd name="connsiteX4" fmla="*/ 0 w 252890"/>
                <a:gd name="connsiteY4" fmla="*/ 70547 h 411093"/>
                <a:gd name="connsiteX5" fmla="*/ 252890 w 252890"/>
                <a:gd name="connsiteY5" fmla="*/ 0 h 41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890" h="411093">
                  <a:moveTo>
                    <a:pt x="252890" y="0"/>
                  </a:moveTo>
                  <a:lnTo>
                    <a:pt x="252890" y="304160"/>
                  </a:lnTo>
                  <a:cubicBezTo>
                    <a:pt x="252890" y="304160"/>
                    <a:pt x="234727" y="411094"/>
                    <a:pt x="137695" y="411094"/>
                  </a:cubicBezTo>
                  <a:cubicBezTo>
                    <a:pt x="40664" y="411094"/>
                    <a:pt x="0" y="345352"/>
                    <a:pt x="0" y="345352"/>
                  </a:cubicBezTo>
                  <a:lnTo>
                    <a:pt x="0" y="70547"/>
                  </a:lnTo>
                  <a:lnTo>
                    <a:pt x="252890" y="0"/>
                  </a:lnTo>
                  <a:close/>
                </a:path>
              </a:pathLst>
            </a:custGeom>
            <a:solidFill>
              <a:srgbClr val="011E3A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72" name="Freeform: Shape 2071">
              <a:extLst>
                <a:ext uri="{FF2B5EF4-FFF2-40B4-BE49-F238E27FC236}">
                  <a16:creationId xmlns:a16="http://schemas.microsoft.com/office/drawing/2014/main" xmlns="" id="{2ED9A46B-13F5-4815-88C0-E8865ABC3A79}"/>
                </a:ext>
              </a:extLst>
            </p:cNvPr>
            <p:cNvSpPr/>
            <p:nvPr/>
          </p:nvSpPr>
          <p:spPr>
            <a:xfrm>
              <a:off x="4516072" y="4767507"/>
              <a:ext cx="247047" cy="220217"/>
            </a:xfrm>
            <a:custGeom>
              <a:avLst/>
              <a:gdLst>
                <a:gd name="connsiteX0" fmla="*/ 110508 w 222304"/>
                <a:gd name="connsiteY0" fmla="*/ 189082 h 189081"/>
                <a:gd name="connsiteX1" fmla="*/ 222305 w 222304"/>
                <a:gd name="connsiteY1" fmla="*/ 28008 h 189081"/>
                <a:gd name="connsiteX2" fmla="*/ 108926 w 222304"/>
                <a:gd name="connsiteY2" fmla="*/ 0 h 189081"/>
                <a:gd name="connsiteX3" fmla="*/ 0 w 222304"/>
                <a:gd name="connsiteY3" fmla="*/ 37148 h 189081"/>
                <a:gd name="connsiteX4" fmla="*/ 110508 w 222304"/>
                <a:gd name="connsiteY4" fmla="*/ 189082 h 18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04" h="189081">
                  <a:moveTo>
                    <a:pt x="110508" y="189082"/>
                  </a:moveTo>
                  <a:lnTo>
                    <a:pt x="222305" y="28008"/>
                  </a:lnTo>
                  <a:cubicBezTo>
                    <a:pt x="222305" y="28008"/>
                    <a:pt x="214570" y="0"/>
                    <a:pt x="108926" y="0"/>
                  </a:cubicBezTo>
                  <a:cubicBezTo>
                    <a:pt x="3281" y="0"/>
                    <a:pt x="0" y="37148"/>
                    <a:pt x="0" y="37148"/>
                  </a:cubicBezTo>
                  <a:lnTo>
                    <a:pt x="110508" y="189082"/>
                  </a:ln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  <a:effectLst>
              <a:reflection blurRad="6350" stA="50000" endA="300" endPos="55000" dir="5400000" sy="-100000" algn="bl" rotWithShape="0"/>
            </a:effectLst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5" name="Freeform: Shape 2064">
              <a:extLst>
                <a:ext uri="{FF2B5EF4-FFF2-40B4-BE49-F238E27FC236}">
                  <a16:creationId xmlns:a16="http://schemas.microsoft.com/office/drawing/2014/main" xmlns="" id="{4BF4604F-CC20-4678-B423-B8592C481ACF}"/>
                </a:ext>
              </a:extLst>
            </p:cNvPr>
            <p:cNvSpPr/>
            <p:nvPr/>
          </p:nvSpPr>
          <p:spPr>
            <a:xfrm>
              <a:off x="4168942" y="3799385"/>
              <a:ext cx="934923" cy="192527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01182F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6" name="Freeform: Shape 2065">
              <a:extLst>
                <a:ext uri="{FF2B5EF4-FFF2-40B4-BE49-F238E27FC236}">
                  <a16:creationId xmlns:a16="http://schemas.microsoft.com/office/drawing/2014/main" xmlns="" id="{427DA231-5519-4C79-BF13-36563B44B405}"/>
                </a:ext>
              </a:extLst>
            </p:cNvPr>
            <p:cNvSpPr/>
            <p:nvPr/>
          </p:nvSpPr>
          <p:spPr>
            <a:xfrm>
              <a:off x="4490939" y="3851659"/>
              <a:ext cx="290933" cy="74657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1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1"/>
                    <a:pt x="130898" y="64101"/>
                  </a:cubicBezTo>
                  <a:cubicBezTo>
                    <a:pt x="58605" y="64101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334A61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xmlns="" id="{589D2B9B-DC04-4006-8998-40C76DCA0ACC}"/>
                </a:ext>
              </a:extLst>
            </p:cNvPr>
            <p:cNvSpPr/>
            <p:nvPr/>
          </p:nvSpPr>
          <p:spPr>
            <a:xfrm>
              <a:off x="1143524" y="2695319"/>
              <a:ext cx="297124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chemeClr val="accent2"/>
                </a:buClr>
              </a:pPr>
              <a:endParaRPr lang="tr-TR" sz="1200" b="1" dirty="0">
                <a:latin typeface="Barlow" panose="020B0604020202020204" charset="-94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xmlns="" id="{C3578746-B014-45C2-9536-3B5007BCB197}"/>
                </a:ext>
              </a:extLst>
            </p:cNvPr>
            <p:cNvSpPr/>
            <p:nvPr/>
          </p:nvSpPr>
          <p:spPr>
            <a:xfrm>
              <a:off x="1143524" y="1337093"/>
              <a:ext cx="296412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buClrTx/>
                <a:defRPr/>
              </a:pPr>
              <a:endParaRPr lang="en-US" sz="1200" kern="1200" dirty="0">
                <a:solidFill>
                  <a:prstClr val="black"/>
                </a:solidFill>
                <a:latin typeface="Barlow" panose="020B0604020202020204" charset="-94"/>
                <a:ea typeface="+mn-ea"/>
                <a:cs typeface="Calibri" pitchFamily="34" charset="0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xmlns="" id="{AEEC573D-6C62-4203-BEE3-A81F46D39EF4}"/>
                </a:ext>
              </a:extLst>
            </p:cNvPr>
            <p:cNvSpPr/>
            <p:nvPr/>
          </p:nvSpPr>
          <p:spPr>
            <a:xfrm>
              <a:off x="1114971" y="4049055"/>
              <a:ext cx="297124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chemeClr val="accent2"/>
                </a:buClr>
              </a:pPr>
              <a:endParaRPr lang="tr-TR" sz="1200" b="1" dirty="0">
                <a:solidFill>
                  <a:schemeClr val="tx2">
                    <a:lumMod val="10000"/>
                  </a:schemeClr>
                </a:solidFill>
                <a:latin typeface="Barlow" panose="020B0604020202020204" charset="-94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xmlns="" id="{E52B71B5-B712-4A3F-8EF9-10F45E05CC1C}"/>
                </a:ext>
              </a:extLst>
            </p:cNvPr>
            <p:cNvSpPr/>
            <p:nvPr/>
          </p:nvSpPr>
          <p:spPr>
            <a:xfrm>
              <a:off x="5187181" y="3348755"/>
              <a:ext cx="297124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chemeClr val="accent2"/>
                </a:buClr>
              </a:pPr>
              <a:r>
                <a:rPr lang="tr-TR" sz="1200" b="1" dirty="0">
                  <a:latin typeface="Barlow" panose="020B0604020202020204" charset="-94"/>
                </a:rPr>
                <a:t>Mobil </a:t>
              </a:r>
              <a:r>
                <a:rPr lang="tr-TR" sz="1200" b="1" dirty="0" smtClean="0">
                  <a:latin typeface="Barlow" panose="020B0604020202020204" charset="-94"/>
                </a:rPr>
                <a:t>uygulaması ile </a:t>
              </a:r>
              <a:r>
                <a:rPr lang="tr-TR" sz="1200" b="1" dirty="0">
                  <a:latin typeface="Barlow" panose="020B0604020202020204" charset="-94"/>
                </a:rPr>
                <a:t>başlat, durdur ve bitir </a:t>
              </a:r>
              <a:r>
                <a:rPr lang="tr-TR" sz="1200" b="1" dirty="0" smtClean="0">
                  <a:latin typeface="Barlow" panose="020B0604020202020204" charset="-94"/>
                </a:rPr>
                <a:t>işlemleri yapılmaktadır.</a:t>
              </a:r>
              <a:endParaRPr lang="tr-TR" sz="1200" b="1" dirty="0">
                <a:latin typeface="Barlow" panose="020B0604020202020204" charset="-94"/>
              </a:endParaRPr>
            </a:p>
          </p:txBody>
        </p:sp>
        <p:sp>
          <p:nvSpPr>
            <p:cNvPr id="98" name="Freeform: Shape 21">
              <a:extLst>
                <a:ext uri="{FF2B5EF4-FFF2-40B4-BE49-F238E27FC236}">
                  <a16:creationId xmlns:a16="http://schemas.microsoft.com/office/drawing/2014/main" xmlns="" id="{A01E26D6-EC1C-4B8B-B7C2-0DF0C201863A}"/>
                </a:ext>
              </a:extLst>
            </p:cNvPr>
            <p:cNvSpPr/>
            <p:nvPr/>
          </p:nvSpPr>
          <p:spPr>
            <a:xfrm>
              <a:off x="4516428" y="1896979"/>
              <a:ext cx="290933" cy="74657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2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2"/>
                    <a:pt x="130898" y="64102"/>
                  </a:cubicBezTo>
                  <a:cubicBezTo>
                    <a:pt x="58605" y="64102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99" name="Freeform: Shape 26">
              <a:extLst>
                <a:ext uri="{FF2B5EF4-FFF2-40B4-BE49-F238E27FC236}">
                  <a16:creationId xmlns:a16="http://schemas.microsoft.com/office/drawing/2014/main" xmlns="" id="{8C845C09-6AF8-4933-AD09-28DEECB1FB4B}"/>
                </a:ext>
              </a:extLst>
            </p:cNvPr>
            <p:cNvSpPr/>
            <p:nvPr/>
          </p:nvSpPr>
          <p:spPr>
            <a:xfrm>
              <a:off x="4194399" y="3157622"/>
              <a:ext cx="934923" cy="192527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00243E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00" name="Freeform: Shape 27">
              <a:extLst>
                <a:ext uri="{FF2B5EF4-FFF2-40B4-BE49-F238E27FC236}">
                  <a16:creationId xmlns:a16="http://schemas.microsoft.com/office/drawing/2014/main" xmlns="" id="{BFA85721-CBAF-4101-BA7E-BAC6F12E4458}"/>
                </a:ext>
              </a:extLst>
            </p:cNvPr>
            <p:cNvSpPr/>
            <p:nvPr/>
          </p:nvSpPr>
          <p:spPr>
            <a:xfrm>
              <a:off x="4516397" y="3209895"/>
              <a:ext cx="290933" cy="74657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1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1"/>
                    <a:pt x="130898" y="64101"/>
                  </a:cubicBezTo>
                  <a:cubicBezTo>
                    <a:pt x="58605" y="64101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01" name="Freeform: Shape 2056">
              <a:extLst>
                <a:ext uri="{FF2B5EF4-FFF2-40B4-BE49-F238E27FC236}">
                  <a16:creationId xmlns:a16="http://schemas.microsoft.com/office/drawing/2014/main" xmlns="" id="{76ECDC7F-D3AA-48D5-86DB-A9B9D7CA7805}"/>
                </a:ext>
              </a:extLst>
            </p:cNvPr>
            <p:cNvSpPr/>
            <p:nvPr/>
          </p:nvSpPr>
          <p:spPr>
            <a:xfrm>
              <a:off x="4515713" y="1238368"/>
              <a:ext cx="290933" cy="74657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1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1"/>
                    <a:pt x="130898" y="64101"/>
                  </a:cubicBezTo>
                  <a:cubicBezTo>
                    <a:pt x="58605" y="64101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02" name="Freeform: Shape 2062">
              <a:extLst>
                <a:ext uri="{FF2B5EF4-FFF2-40B4-BE49-F238E27FC236}">
                  <a16:creationId xmlns:a16="http://schemas.microsoft.com/office/drawing/2014/main" xmlns="" id="{2D3E4375-9FFF-41A2-AEB6-8DCE50F4AFF6}"/>
                </a:ext>
              </a:extLst>
            </p:cNvPr>
            <p:cNvSpPr/>
            <p:nvPr/>
          </p:nvSpPr>
          <p:spPr>
            <a:xfrm>
              <a:off x="4515713" y="2560159"/>
              <a:ext cx="290933" cy="74657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2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2"/>
                    <a:pt x="130898" y="64102"/>
                  </a:cubicBezTo>
                  <a:cubicBezTo>
                    <a:pt x="58605" y="64102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03" name="Freeform: Shape 2065">
              <a:extLst>
                <a:ext uri="{FF2B5EF4-FFF2-40B4-BE49-F238E27FC236}">
                  <a16:creationId xmlns:a16="http://schemas.microsoft.com/office/drawing/2014/main" xmlns="" id="{427DA231-5519-4C79-BF13-36563B44B405}"/>
                </a:ext>
              </a:extLst>
            </p:cNvPr>
            <p:cNvSpPr/>
            <p:nvPr/>
          </p:nvSpPr>
          <p:spPr>
            <a:xfrm>
              <a:off x="4516072" y="3863590"/>
              <a:ext cx="290933" cy="74657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1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1"/>
                    <a:pt x="130898" y="64101"/>
                  </a:cubicBezTo>
                  <a:cubicBezTo>
                    <a:pt x="58605" y="64101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06" name="Freeform: Shape 134">
              <a:extLst>
                <a:ext uri="{FF2B5EF4-FFF2-40B4-BE49-F238E27FC236}">
                  <a16:creationId xmlns:a16="http://schemas.microsoft.com/office/drawing/2014/main" xmlns="" id="{1616E4F1-1618-6B4D-BD44-8F0B7ED5EE30}"/>
                </a:ext>
              </a:extLst>
            </p:cNvPr>
            <p:cNvSpPr/>
            <p:nvPr/>
          </p:nvSpPr>
          <p:spPr>
            <a:xfrm>
              <a:off x="8269683" y="2164604"/>
              <a:ext cx="403594" cy="443973"/>
            </a:xfrm>
            <a:custGeom>
              <a:avLst/>
              <a:gdLst>
                <a:gd name="connsiteX0" fmla="*/ 45084 w 169400"/>
                <a:gd name="connsiteY0" fmla="*/ 186348 h 186348"/>
                <a:gd name="connsiteX1" fmla="*/ 18147 w 169400"/>
                <a:gd name="connsiteY1" fmla="*/ 186326 h 186348"/>
                <a:gd name="connsiteX2" fmla="*/ 17 w 169400"/>
                <a:gd name="connsiteY2" fmla="*/ 168308 h 186348"/>
                <a:gd name="connsiteX3" fmla="*/ 17 w 169400"/>
                <a:gd name="connsiteY3" fmla="*/ 42297 h 186348"/>
                <a:gd name="connsiteX4" fmla="*/ 14566 w 169400"/>
                <a:gd name="connsiteY4" fmla="*/ 24819 h 186348"/>
                <a:gd name="connsiteX5" fmla="*/ 18620 w 169400"/>
                <a:gd name="connsiteY5" fmla="*/ 20450 h 186348"/>
                <a:gd name="connsiteX6" fmla="*/ 18913 w 169400"/>
                <a:gd name="connsiteY6" fmla="*/ 15157 h 186348"/>
                <a:gd name="connsiteX7" fmla="*/ 18981 w 169400"/>
                <a:gd name="connsiteY7" fmla="*/ 11554 h 186348"/>
                <a:gd name="connsiteX8" fmla="*/ 30985 w 169400"/>
                <a:gd name="connsiteY8" fmla="*/ 23 h 186348"/>
                <a:gd name="connsiteX9" fmla="*/ 32066 w 169400"/>
                <a:gd name="connsiteY9" fmla="*/ 0 h 186348"/>
                <a:gd name="connsiteX10" fmla="*/ 45016 w 169400"/>
                <a:gd name="connsiteY10" fmla="*/ 10360 h 186348"/>
                <a:gd name="connsiteX11" fmla="*/ 45466 w 169400"/>
                <a:gd name="connsiteY11" fmla="*/ 19482 h 186348"/>
                <a:gd name="connsiteX12" fmla="*/ 46728 w 169400"/>
                <a:gd name="connsiteY12" fmla="*/ 23761 h 186348"/>
                <a:gd name="connsiteX13" fmla="*/ 50422 w 169400"/>
                <a:gd name="connsiteY13" fmla="*/ 25000 h 186348"/>
                <a:gd name="connsiteX14" fmla="*/ 50714 w 169400"/>
                <a:gd name="connsiteY14" fmla="*/ 25000 h 186348"/>
                <a:gd name="connsiteX15" fmla="*/ 58237 w 169400"/>
                <a:gd name="connsiteY15" fmla="*/ 24910 h 186348"/>
                <a:gd name="connsiteX16" fmla="*/ 65759 w 169400"/>
                <a:gd name="connsiteY16" fmla="*/ 25000 h 186348"/>
                <a:gd name="connsiteX17" fmla="*/ 66007 w 169400"/>
                <a:gd name="connsiteY17" fmla="*/ 25000 h 186348"/>
                <a:gd name="connsiteX18" fmla="*/ 69768 w 169400"/>
                <a:gd name="connsiteY18" fmla="*/ 23716 h 186348"/>
                <a:gd name="connsiteX19" fmla="*/ 70984 w 169400"/>
                <a:gd name="connsiteY19" fmla="*/ 19504 h 186348"/>
                <a:gd name="connsiteX20" fmla="*/ 71142 w 169400"/>
                <a:gd name="connsiteY20" fmla="*/ 12838 h 186348"/>
                <a:gd name="connsiteX21" fmla="*/ 84565 w 169400"/>
                <a:gd name="connsiteY21" fmla="*/ 45 h 186348"/>
                <a:gd name="connsiteX22" fmla="*/ 85151 w 169400"/>
                <a:gd name="connsiteY22" fmla="*/ 45 h 186348"/>
                <a:gd name="connsiteX23" fmla="*/ 97673 w 169400"/>
                <a:gd name="connsiteY23" fmla="*/ 13648 h 186348"/>
                <a:gd name="connsiteX24" fmla="*/ 97696 w 169400"/>
                <a:gd name="connsiteY24" fmla="*/ 17072 h 186348"/>
                <a:gd name="connsiteX25" fmla="*/ 98777 w 169400"/>
                <a:gd name="connsiteY25" fmla="*/ 23693 h 186348"/>
                <a:gd name="connsiteX26" fmla="*/ 105556 w 169400"/>
                <a:gd name="connsiteY26" fmla="*/ 24977 h 186348"/>
                <a:gd name="connsiteX27" fmla="*/ 110871 w 169400"/>
                <a:gd name="connsiteY27" fmla="*/ 24977 h 186348"/>
                <a:gd name="connsiteX28" fmla="*/ 123844 w 169400"/>
                <a:gd name="connsiteY28" fmla="*/ 11959 h 186348"/>
                <a:gd name="connsiteX29" fmla="*/ 136839 w 169400"/>
                <a:gd name="connsiteY29" fmla="*/ 45 h 186348"/>
                <a:gd name="connsiteX30" fmla="*/ 149902 w 169400"/>
                <a:gd name="connsiteY30" fmla="*/ 11959 h 186348"/>
                <a:gd name="connsiteX31" fmla="*/ 149924 w 169400"/>
                <a:gd name="connsiteY31" fmla="*/ 12973 h 186348"/>
                <a:gd name="connsiteX32" fmla="*/ 149947 w 169400"/>
                <a:gd name="connsiteY32" fmla="*/ 14031 h 186348"/>
                <a:gd name="connsiteX33" fmla="*/ 149947 w 169400"/>
                <a:gd name="connsiteY33" fmla="*/ 16689 h 186348"/>
                <a:gd name="connsiteX34" fmla="*/ 150915 w 169400"/>
                <a:gd name="connsiteY34" fmla="*/ 22928 h 186348"/>
                <a:gd name="connsiteX35" fmla="*/ 156005 w 169400"/>
                <a:gd name="connsiteY35" fmla="*/ 24977 h 186348"/>
                <a:gd name="connsiteX36" fmla="*/ 158731 w 169400"/>
                <a:gd name="connsiteY36" fmla="*/ 25540 h 186348"/>
                <a:gd name="connsiteX37" fmla="*/ 168933 w 169400"/>
                <a:gd name="connsiteY37" fmla="*/ 37342 h 186348"/>
                <a:gd name="connsiteX38" fmla="*/ 169384 w 169400"/>
                <a:gd name="connsiteY38" fmla="*/ 44459 h 186348"/>
                <a:gd name="connsiteX39" fmla="*/ 169384 w 169400"/>
                <a:gd name="connsiteY39" fmla="*/ 166304 h 186348"/>
                <a:gd name="connsiteX40" fmla="*/ 149339 w 169400"/>
                <a:gd name="connsiteY40" fmla="*/ 186326 h 186348"/>
                <a:gd name="connsiteX41" fmla="*/ 45084 w 169400"/>
                <a:gd name="connsiteY41" fmla="*/ 186348 h 186348"/>
                <a:gd name="connsiteX42" fmla="*/ 15332 w 169400"/>
                <a:gd name="connsiteY42" fmla="*/ 70562 h 186348"/>
                <a:gd name="connsiteX43" fmla="*/ 9724 w 169400"/>
                <a:gd name="connsiteY43" fmla="*/ 72161 h 186348"/>
                <a:gd name="connsiteX44" fmla="*/ 8147 w 169400"/>
                <a:gd name="connsiteY44" fmla="*/ 77634 h 186348"/>
                <a:gd name="connsiteX45" fmla="*/ 8260 w 169400"/>
                <a:gd name="connsiteY45" fmla="*/ 140110 h 186348"/>
                <a:gd name="connsiteX46" fmla="*/ 8260 w 169400"/>
                <a:gd name="connsiteY46" fmla="*/ 168196 h 186348"/>
                <a:gd name="connsiteX47" fmla="*/ 18125 w 169400"/>
                <a:gd name="connsiteY47" fmla="*/ 178105 h 186348"/>
                <a:gd name="connsiteX48" fmla="*/ 87268 w 169400"/>
                <a:gd name="connsiteY48" fmla="*/ 178128 h 186348"/>
                <a:gd name="connsiteX49" fmla="*/ 150870 w 169400"/>
                <a:gd name="connsiteY49" fmla="*/ 178105 h 186348"/>
                <a:gd name="connsiteX50" fmla="*/ 160487 w 169400"/>
                <a:gd name="connsiteY50" fmla="*/ 168556 h 186348"/>
                <a:gd name="connsiteX51" fmla="*/ 160487 w 169400"/>
                <a:gd name="connsiteY51" fmla="*/ 77972 h 186348"/>
                <a:gd name="connsiteX52" fmla="*/ 152965 w 169400"/>
                <a:gd name="connsiteY52" fmla="*/ 70629 h 186348"/>
                <a:gd name="connsiteX53" fmla="*/ 124542 w 169400"/>
                <a:gd name="connsiteY53" fmla="*/ 70607 h 186348"/>
                <a:gd name="connsiteX54" fmla="*/ 48755 w 169400"/>
                <a:gd name="connsiteY54" fmla="*/ 70629 h 186348"/>
                <a:gd name="connsiteX55" fmla="*/ 15535 w 169400"/>
                <a:gd name="connsiteY55" fmla="*/ 70517 h 186348"/>
                <a:gd name="connsiteX56" fmla="*/ 15332 w 169400"/>
                <a:gd name="connsiteY56" fmla="*/ 70562 h 186348"/>
                <a:gd name="connsiteX57" fmla="*/ 120848 w 169400"/>
                <a:gd name="connsiteY57" fmla="*/ 61711 h 186348"/>
                <a:gd name="connsiteX58" fmla="*/ 153145 w 169400"/>
                <a:gd name="connsiteY58" fmla="*/ 61846 h 186348"/>
                <a:gd name="connsiteX59" fmla="*/ 153393 w 169400"/>
                <a:gd name="connsiteY59" fmla="*/ 61846 h 186348"/>
                <a:gd name="connsiteX60" fmla="*/ 159226 w 169400"/>
                <a:gd name="connsiteY60" fmla="*/ 60044 h 186348"/>
                <a:gd name="connsiteX61" fmla="*/ 160555 w 169400"/>
                <a:gd name="connsiteY61" fmla="*/ 54166 h 186348"/>
                <a:gd name="connsiteX62" fmla="*/ 160420 w 169400"/>
                <a:gd name="connsiteY62" fmla="*/ 44752 h 186348"/>
                <a:gd name="connsiteX63" fmla="*/ 160465 w 169400"/>
                <a:gd name="connsiteY63" fmla="*/ 40157 h 186348"/>
                <a:gd name="connsiteX64" fmla="*/ 154158 w 169400"/>
                <a:gd name="connsiteY64" fmla="*/ 33445 h 186348"/>
                <a:gd name="connsiteX65" fmla="*/ 153798 w 169400"/>
                <a:gd name="connsiteY65" fmla="*/ 33445 h 186348"/>
                <a:gd name="connsiteX66" fmla="*/ 150961 w 169400"/>
                <a:gd name="connsiteY66" fmla="*/ 34391 h 186348"/>
                <a:gd name="connsiteX67" fmla="*/ 149969 w 169400"/>
                <a:gd name="connsiteY67" fmla="*/ 38355 h 186348"/>
                <a:gd name="connsiteX68" fmla="*/ 149947 w 169400"/>
                <a:gd name="connsiteY68" fmla="*/ 39594 h 186348"/>
                <a:gd name="connsiteX69" fmla="*/ 137650 w 169400"/>
                <a:gd name="connsiteY69" fmla="*/ 52274 h 186348"/>
                <a:gd name="connsiteX70" fmla="*/ 136704 w 169400"/>
                <a:gd name="connsiteY70" fmla="*/ 52296 h 186348"/>
                <a:gd name="connsiteX71" fmla="*/ 123934 w 169400"/>
                <a:gd name="connsiteY71" fmla="*/ 39684 h 186348"/>
                <a:gd name="connsiteX72" fmla="*/ 118056 w 169400"/>
                <a:gd name="connsiteY72" fmla="*/ 33198 h 186348"/>
                <a:gd name="connsiteX73" fmla="*/ 116974 w 169400"/>
                <a:gd name="connsiteY73" fmla="*/ 33243 h 186348"/>
                <a:gd name="connsiteX74" fmla="*/ 110939 w 169400"/>
                <a:gd name="connsiteY74" fmla="*/ 33445 h 186348"/>
                <a:gd name="connsiteX75" fmla="*/ 105105 w 169400"/>
                <a:gd name="connsiteY75" fmla="*/ 33243 h 186348"/>
                <a:gd name="connsiteX76" fmla="*/ 103754 w 169400"/>
                <a:gd name="connsiteY76" fmla="*/ 33198 h 186348"/>
                <a:gd name="connsiteX77" fmla="*/ 97538 w 169400"/>
                <a:gd name="connsiteY77" fmla="*/ 40202 h 186348"/>
                <a:gd name="connsiteX78" fmla="*/ 85286 w 169400"/>
                <a:gd name="connsiteY78" fmla="*/ 52296 h 186348"/>
                <a:gd name="connsiteX79" fmla="*/ 84362 w 169400"/>
                <a:gd name="connsiteY79" fmla="*/ 52319 h 186348"/>
                <a:gd name="connsiteX80" fmla="*/ 71322 w 169400"/>
                <a:gd name="connsiteY80" fmla="*/ 40270 h 186348"/>
                <a:gd name="connsiteX81" fmla="*/ 64723 w 169400"/>
                <a:gd name="connsiteY81" fmla="*/ 33198 h 186348"/>
                <a:gd name="connsiteX82" fmla="*/ 63079 w 169400"/>
                <a:gd name="connsiteY82" fmla="*/ 33288 h 186348"/>
                <a:gd name="connsiteX83" fmla="*/ 58484 w 169400"/>
                <a:gd name="connsiteY83" fmla="*/ 33513 h 186348"/>
                <a:gd name="connsiteX84" fmla="*/ 53867 w 169400"/>
                <a:gd name="connsiteY84" fmla="*/ 33288 h 186348"/>
                <a:gd name="connsiteX85" fmla="*/ 51931 w 169400"/>
                <a:gd name="connsiteY85" fmla="*/ 33198 h 186348"/>
                <a:gd name="connsiteX86" fmla="*/ 45151 w 169400"/>
                <a:gd name="connsiteY86" fmla="*/ 40833 h 186348"/>
                <a:gd name="connsiteX87" fmla="*/ 31976 w 169400"/>
                <a:gd name="connsiteY87" fmla="*/ 52364 h 186348"/>
                <a:gd name="connsiteX88" fmla="*/ 18868 w 169400"/>
                <a:gd name="connsiteY88" fmla="*/ 40607 h 186348"/>
                <a:gd name="connsiteX89" fmla="*/ 18755 w 169400"/>
                <a:gd name="connsiteY89" fmla="*/ 38378 h 186348"/>
                <a:gd name="connsiteX90" fmla="*/ 18733 w 169400"/>
                <a:gd name="connsiteY90" fmla="*/ 37544 h 186348"/>
                <a:gd name="connsiteX91" fmla="*/ 15152 w 169400"/>
                <a:gd name="connsiteY91" fmla="*/ 33310 h 186348"/>
                <a:gd name="connsiteX92" fmla="*/ 12719 w 169400"/>
                <a:gd name="connsiteY92" fmla="*/ 34031 h 186348"/>
                <a:gd name="connsiteX93" fmla="*/ 8440 w 169400"/>
                <a:gd name="connsiteY93" fmla="*/ 40405 h 186348"/>
                <a:gd name="connsiteX94" fmla="*/ 8215 w 169400"/>
                <a:gd name="connsiteY94" fmla="*/ 48445 h 186348"/>
                <a:gd name="connsiteX95" fmla="*/ 8147 w 169400"/>
                <a:gd name="connsiteY95" fmla="*/ 54977 h 186348"/>
                <a:gd name="connsiteX96" fmla="*/ 9364 w 169400"/>
                <a:gd name="connsiteY96" fmla="*/ 60202 h 186348"/>
                <a:gd name="connsiteX97" fmla="*/ 14994 w 169400"/>
                <a:gd name="connsiteY97" fmla="*/ 61868 h 186348"/>
                <a:gd name="connsiteX98" fmla="*/ 48237 w 169400"/>
                <a:gd name="connsiteY98" fmla="*/ 61756 h 186348"/>
                <a:gd name="connsiteX99" fmla="*/ 83889 w 169400"/>
                <a:gd name="connsiteY99" fmla="*/ 61778 h 186348"/>
                <a:gd name="connsiteX100" fmla="*/ 120848 w 169400"/>
                <a:gd name="connsiteY100" fmla="*/ 61711 h 186348"/>
                <a:gd name="connsiteX101" fmla="*/ 136681 w 169400"/>
                <a:gd name="connsiteY101" fmla="*/ 8694 h 186348"/>
                <a:gd name="connsiteX102" fmla="*/ 135172 w 169400"/>
                <a:gd name="connsiteY102" fmla="*/ 9977 h 186348"/>
                <a:gd name="connsiteX103" fmla="*/ 132425 w 169400"/>
                <a:gd name="connsiteY103" fmla="*/ 13401 h 186348"/>
                <a:gd name="connsiteX104" fmla="*/ 132425 w 169400"/>
                <a:gd name="connsiteY104" fmla="*/ 38828 h 186348"/>
                <a:gd name="connsiteX105" fmla="*/ 135105 w 169400"/>
                <a:gd name="connsiteY105" fmla="*/ 42319 h 186348"/>
                <a:gd name="connsiteX106" fmla="*/ 136591 w 169400"/>
                <a:gd name="connsiteY106" fmla="*/ 43625 h 186348"/>
                <a:gd name="connsiteX107" fmla="*/ 137109 w 169400"/>
                <a:gd name="connsiteY107" fmla="*/ 44166 h 186348"/>
                <a:gd name="connsiteX108" fmla="*/ 137605 w 169400"/>
                <a:gd name="connsiteY108" fmla="*/ 43603 h 186348"/>
                <a:gd name="connsiteX109" fmla="*/ 138933 w 169400"/>
                <a:gd name="connsiteY109" fmla="*/ 42297 h 186348"/>
                <a:gd name="connsiteX110" fmla="*/ 141456 w 169400"/>
                <a:gd name="connsiteY110" fmla="*/ 38783 h 186348"/>
                <a:gd name="connsiteX111" fmla="*/ 141704 w 169400"/>
                <a:gd name="connsiteY111" fmla="*/ 29842 h 186348"/>
                <a:gd name="connsiteX112" fmla="*/ 141636 w 169400"/>
                <a:gd name="connsiteY112" fmla="*/ 26306 h 186348"/>
                <a:gd name="connsiteX113" fmla="*/ 141636 w 169400"/>
                <a:gd name="connsiteY113" fmla="*/ 25630 h 186348"/>
                <a:gd name="connsiteX114" fmla="*/ 141614 w 169400"/>
                <a:gd name="connsiteY114" fmla="*/ 25630 h 186348"/>
                <a:gd name="connsiteX115" fmla="*/ 141659 w 169400"/>
                <a:gd name="connsiteY115" fmla="*/ 22747 h 186348"/>
                <a:gd name="connsiteX116" fmla="*/ 141434 w 169400"/>
                <a:gd name="connsiteY116" fmla="*/ 13806 h 186348"/>
                <a:gd name="connsiteX117" fmla="*/ 139001 w 169400"/>
                <a:gd name="connsiteY117" fmla="*/ 10180 h 186348"/>
                <a:gd name="connsiteX118" fmla="*/ 137717 w 169400"/>
                <a:gd name="connsiteY118" fmla="*/ 8806 h 186348"/>
                <a:gd name="connsiteX119" fmla="*/ 137244 w 169400"/>
                <a:gd name="connsiteY119" fmla="*/ 8221 h 186348"/>
                <a:gd name="connsiteX120" fmla="*/ 136681 w 169400"/>
                <a:gd name="connsiteY120" fmla="*/ 8694 h 186348"/>
                <a:gd name="connsiteX121" fmla="*/ 31953 w 169400"/>
                <a:gd name="connsiteY121" fmla="*/ 8671 h 186348"/>
                <a:gd name="connsiteX122" fmla="*/ 30354 w 169400"/>
                <a:gd name="connsiteY122" fmla="*/ 9887 h 186348"/>
                <a:gd name="connsiteX123" fmla="*/ 27471 w 169400"/>
                <a:gd name="connsiteY123" fmla="*/ 13198 h 186348"/>
                <a:gd name="connsiteX124" fmla="*/ 27471 w 169400"/>
                <a:gd name="connsiteY124" fmla="*/ 39098 h 186348"/>
                <a:gd name="connsiteX125" fmla="*/ 30354 w 169400"/>
                <a:gd name="connsiteY125" fmla="*/ 42409 h 186348"/>
                <a:gd name="connsiteX126" fmla="*/ 31953 w 169400"/>
                <a:gd name="connsiteY126" fmla="*/ 43625 h 186348"/>
                <a:gd name="connsiteX127" fmla="*/ 32494 w 169400"/>
                <a:gd name="connsiteY127" fmla="*/ 44121 h 186348"/>
                <a:gd name="connsiteX128" fmla="*/ 32944 w 169400"/>
                <a:gd name="connsiteY128" fmla="*/ 43558 h 186348"/>
                <a:gd name="connsiteX129" fmla="*/ 34138 w 169400"/>
                <a:gd name="connsiteY129" fmla="*/ 42274 h 186348"/>
                <a:gd name="connsiteX130" fmla="*/ 36390 w 169400"/>
                <a:gd name="connsiteY130" fmla="*/ 38851 h 186348"/>
                <a:gd name="connsiteX131" fmla="*/ 36615 w 169400"/>
                <a:gd name="connsiteY131" fmla="*/ 29639 h 186348"/>
                <a:gd name="connsiteX132" fmla="*/ 36570 w 169400"/>
                <a:gd name="connsiteY132" fmla="*/ 25878 h 186348"/>
                <a:gd name="connsiteX133" fmla="*/ 36615 w 169400"/>
                <a:gd name="connsiteY133" fmla="*/ 22364 h 186348"/>
                <a:gd name="connsiteX134" fmla="*/ 36390 w 169400"/>
                <a:gd name="connsiteY134" fmla="*/ 13401 h 186348"/>
                <a:gd name="connsiteX135" fmla="*/ 34116 w 169400"/>
                <a:gd name="connsiteY135" fmla="*/ 10000 h 186348"/>
                <a:gd name="connsiteX136" fmla="*/ 32922 w 169400"/>
                <a:gd name="connsiteY136" fmla="*/ 8739 h 186348"/>
                <a:gd name="connsiteX137" fmla="*/ 32471 w 169400"/>
                <a:gd name="connsiteY137" fmla="*/ 8176 h 186348"/>
                <a:gd name="connsiteX138" fmla="*/ 31953 w 169400"/>
                <a:gd name="connsiteY138" fmla="*/ 8671 h 186348"/>
                <a:gd name="connsiteX139" fmla="*/ 85331 w 169400"/>
                <a:gd name="connsiteY139" fmla="*/ 8648 h 186348"/>
                <a:gd name="connsiteX140" fmla="*/ 84317 w 169400"/>
                <a:gd name="connsiteY140" fmla="*/ 8739 h 186348"/>
                <a:gd name="connsiteX141" fmla="*/ 80083 w 169400"/>
                <a:gd name="connsiteY141" fmla="*/ 14211 h 186348"/>
                <a:gd name="connsiteX142" fmla="*/ 79903 w 169400"/>
                <a:gd name="connsiteY142" fmla="*/ 32815 h 186348"/>
                <a:gd name="connsiteX143" fmla="*/ 79948 w 169400"/>
                <a:gd name="connsiteY143" fmla="*/ 38107 h 186348"/>
                <a:gd name="connsiteX144" fmla="*/ 83484 w 169400"/>
                <a:gd name="connsiteY144" fmla="*/ 43693 h 186348"/>
                <a:gd name="connsiteX145" fmla="*/ 84520 w 169400"/>
                <a:gd name="connsiteY145" fmla="*/ 43580 h 186348"/>
                <a:gd name="connsiteX146" fmla="*/ 89182 w 169400"/>
                <a:gd name="connsiteY146" fmla="*/ 38400 h 186348"/>
                <a:gd name="connsiteX147" fmla="*/ 89452 w 169400"/>
                <a:gd name="connsiteY147" fmla="*/ 29842 h 186348"/>
                <a:gd name="connsiteX148" fmla="*/ 89385 w 169400"/>
                <a:gd name="connsiteY148" fmla="*/ 26982 h 186348"/>
                <a:gd name="connsiteX149" fmla="*/ 89407 w 169400"/>
                <a:gd name="connsiteY149" fmla="*/ 26396 h 186348"/>
                <a:gd name="connsiteX150" fmla="*/ 89407 w 169400"/>
                <a:gd name="connsiteY150" fmla="*/ 22815 h 186348"/>
                <a:gd name="connsiteX151" fmla="*/ 89385 w 169400"/>
                <a:gd name="connsiteY151" fmla="*/ 14459 h 186348"/>
                <a:gd name="connsiteX152" fmla="*/ 85331 w 169400"/>
                <a:gd name="connsiteY152" fmla="*/ 8648 h 18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69400" h="186348">
                  <a:moveTo>
                    <a:pt x="45084" y="186348"/>
                  </a:moveTo>
                  <a:cubicBezTo>
                    <a:pt x="36097" y="186348"/>
                    <a:pt x="27111" y="186348"/>
                    <a:pt x="18147" y="186326"/>
                  </a:cubicBezTo>
                  <a:cubicBezTo>
                    <a:pt x="5445" y="186303"/>
                    <a:pt x="17" y="180921"/>
                    <a:pt x="17" y="168308"/>
                  </a:cubicBezTo>
                  <a:cubicBezTo>
                    <a:pt x="-6" y="126304"/>
                    <a:pt x="-6" y="84300"/>
                    <a:pt x="17" y="42297"/>
                  </a:cubicBezTo>
                  <a:cubicBezTo>
                    <a:pt x="17" y="31418"/>
                    <a:pt x="3688" y="27027"/>
                    <a:pt x="14566" y="24819"/>
                  </a:cubicBezTo>
                  <a:cubicBezTo>
                    <a:pt x="16323" y="24459"/>
                    <a:pt x="18282" y="22117"/>
                    <a:pt x="18620" y="20450"/>
                  </a:cubicBezTo>
                  <a:cubicBezTo>
                    <a:pt x="19003" y="18716"/>
                    <a:pt x="18958" y="16914"/>
                    <a:pt x="18913" y="15157"/>
                  </a:cubicBezTo>
                  <a:cubicBezTo>
                    <a:pt x="18890" y="13964"/>
                    <a:pt x="18868" y="12725"/>
                    <a:pt x="18981" y="11554"/>
                  </a:cubicBezTo>
                  <a:cubicBezTo>
                    <a:pt x="19589" y="4910"/>
                    <a:pt x="24318" y="383"/>
                    <a:pt x="30985" y="23"/>
                  </a:cubicBezTo>
                  <a:cubicBezTo>
                    <a:pt x="31345" y="0"/>
                    <a:pt x="31705" y="0"/>
                    <a:pt x="32066" y="0"/>
                  </a:cubicBezTo>
                  <a:cubicBezTo>
                    <a:pt x="39138" y="0"/>
                    <a:pt x="43845" y="3784"/>
                    <a:pt x="45016" y="10360"/>
                  </a:cubicBezTo>
                  <a:cubicBezTo>
                    <a:pt x="45534" y="13311"/>
                    <a:pt x="45489" y="16441"/>
                    <a:pt x="45466" y="19482"/>
                  </a:cubicBezTo>
                  <a:cubicBezTo>
                    <a:pt x="45444" y="21531"/>
                    <a:pt x="45849" y="22860"/>
                    <a:pt x="46728" y="23761"/>
                  </a:cubicBezTo>
                  <a:cubicBezTo>
                    <a:pt x="47539" y="24594"/>
                    <a:pt x="48755" y="25000"/>
                    <a:pt x="50422" y="25000"/>
                  </a:cubicBezTo>
                  <a:lnTo>
                    <a:pt x="50714" y="25000"/>
                  </a:lnTo>
                  <a:cubicBezTo>
                    <a:pt x="53214" y="24932"/>
                    <a:pt x="55737" y="24910"/>
                    <a:pt x="58237" y="24910"/>
                  </a:cubicBezTo>
                  <a:cubicBezTo>
                    <a:pt x="60737" y="24910"/>
                    <a:pt x="63259" y="24932"/>
                    <a:pt x="65759" y="25000"/>
                  </a:cubicBezTo>
                  <a:lnTo>
                    <a:pt x="66007" y="25000"/>
                  </a:lnTo>
                  <a:cubicBezTo>
                    <a:pt x="67696" y="25000"/>
                    <a:pt x="68935" y="24572"/>
                    <a:pt x="69768" y="23716"/>
                  </a:cubicBezTo>
                  <a:cubicBezTo>
                    <a:pt x="70646" y="22815"/>
                    <a:pt x="71029" y="21441"/>
                    <a:pt x="70984" y="19504"/>
                  </a:cubicBezTo>
                  <a:cubicBezTo>
                    <a:pt x="70894" y="16982"/>
                    <a:pt x="70962" y="14797"/>
                    <a:pt x="71142" y="12838"/>
                  </a:cubicBezTo>
                  <a:cubicBezTo>
                    <a:pt x="71930" y="4459"/>
                    <a:pt x="76570" y="45"/>
                    <a:pt x="84565" y="45"/>
                  </a:cubicBezTo>
                  <a:lnTo>
                    <a:pt x="85151" y="45"/>
                  </a:lnTo>
                  <a:cubicBezTo>
                    <a:pt x="92966" y="270"/>
                    <a:pt x="97538" y="5225"/>
                    <a:pt x="97673" y="13648"/>
                  </a:cubicBezTo>
                  <a:cubicBezTo>
                    <a:pt x="97696" y="14932"/>
                    <a:pt x="97696" y="16081"/>
                    <a:pt x="97696" y="17072"/>
                  </a:cubicBezTo>
                  <a:cubicBezTo>
                    <a:pt x="97696" y="20720"/>
                    <a:pt x="97696" y="22545"/>
                    <a:pt x="98777" y="23693"/>
                  </a:cubicBezTo>
                  <a:cubicBezTo>
                    <a:pt x="99858" y="24842"/>
                    <a:pt x="101750" y="24977"/>
                    <a:pt x="105556" y="24977"/>
                  </a:cubicBezTo>
                  <a:lnTo>
                    <a:pt x="110871" y="24977"/>
                  </a:lnTo>
                  <a:cubicBezTo>
                    <a:pt x="122988" y="24977"/>
                    <a:pt x="123056" y="23986"/>
                    <a:pt x="123844" y="11959"/>
                  </a:cubicBezTo>
                  <a:cubicBezTo>
                    <a:pt x="124339" y="4504"/>
                    <a:pt x="129204" y="45"/>
                    <a:pt x="136839" y="45"/>
                  </a:cubicBezTo>
                  <a:cubicBezTo>
                    <a:pt x="144677" y="67"/>
                    <a:pt x="149406" y="4414"/>
                    <a:pt x="149902" y="11959"/>
                  </a:cubicBezTo>
                  <a:cubicBezTo>
                    <a:pt x="149924" y="12297"/>
                    <a:pt x="149924" y="12635"/>
                    <a:pt x="149924" y="12973"/>
                  </a:cubicBezTo>
                  <a:cubicBezTo>
                    <a:pt x="149924" y="13333"/>
                    <a:pt x="149924" y="13694"/>
                    <a:pt x="149947" y="14031"/>
                  </a:cubicBezTo>
                  <a:cubicBezTo>
                    <a:pt x="149992" y="14887"/>
                    <a:pt x="149969" y="15788"/>
                    <a:pt x="149947" y="16689"/>
                  </a:cubicBezTo>
                  <a:cubicBezTo>
                    <a:pt x="149880" y="18941"/>
                    <a:pt x="149812" y="21283"/>
                    <a:pt x="150915" y="22928"/>
                  </a:cubicBezTo>
                  <a:cubicBezTo>
                    <a:pt x="151839" y="24301"/>
                    <a:pt x="153866" y="24639"/>
                    <a:pt x="156005" y="24977"/>
                  </a:cubicBezTo>
                  <a:cubicBezTo>
                    <a:pt x="156951" y="25135"/>
                    <a:pt x="157920" y="25292"/>
                    <a:pt x="158731" y="25540"/>
                  </a:cubicBezTo>
                  <a:cubicBezTo>
                    <a:pt x="164293" y="27274"/>
                    <a:pt x="167739" y="31238"/>
                    <a:pt x="168933" y="37342"/>
                  </a:cubicBezTo>
                  <a:cubicBezTo>
                    <a:pt x="169384" y="39639"/>
                    <a:pt x="169384" y="42094"/>
                    <a:pt x="169384" y="44459"/>
                  </a:cubicBezTo>
                  <a:cubicBezTo>
                    <a:pt x="169406" y="85066"/>
                    <a:pt x="169406" y="125696"/>
                    <a:pt x="169384" y="166304"/>
                  </a:cubicBezTo>
                  <a:cubicBezTo>
                    <a:pt x="169384" y="181258"/>
                    <a:pt x="164316" y="186303"/>
                    <a:pt x="149339" y="186326"/>
                  </a:cubicBezTo>
                  <a:lnTo>
                    <a:pt x="45084" y="186348"/>
                  </a:lnTo>
                  <a:close/>
                  <a:moveTo>
                    <a:pt x="15332" y="70562"/>
                  </a:moveTo>
                  <a:cubicBezTo>
                    <a:pt x="12517" y="70562"/>
                    <a:pt x="10828" y="71035"/>
                    <a:pt x="9724" y="72161"/>
                  </a:cubicBezTo>
                  <a:cubicBezTo>
                    <a:pt x="8620" y="73265"/>
                    <a:pt x="8147" y="74954"/>
                    <a:pt x="8147" y="77634"/>
                  </a:cubicBezTo>
                  <a:cubicBezTo>
                    <a:pt x="8283" y="98467"/>
                    <a:pt x="8283" y="119638"/>
                    <a:pt x="8260" y="140110"/>
                  </a:cubicBezTo>
                  <a:cubicBezTo>
                    <a:pt x="8260" y="149480"/>
                    <a:pt x="8238" y="158849"/>
                    <a:pt x="8260" y="168196"/>
                  </a:cubicBezTo>
                  <a:cubicBezTo>
                    <a:pt x="8260" y="176078"/>
                    <a:pt x="10287" y="178105"/>
                    <a:pt x="18125" y="178105"/>
                  </a:cubicBezTo>
                  <a:cubicBezTo>
                    <a:pt x="41165" y="178128"/>
                    <a:pt x="64228" y="178128"/>
                    <a:pt x="87268" y="178128"/>
                  </a:cubicBezTo>
                  <a:cubicBezTo>
                    <a:pt x="108461" y="178128"/>
                    <a:pt x="129654" y="178128"/>
                    <a:pt x="150870" y="178105"/>
                  </a:cubicBezTo>
                  <a:cubicBezTo>
                    <a:pt x="158505" y="178105"/>
                    <a:pt x="160487" y="176146"/>
                    <a:pt x="160487" y="168556"/>
                  </a:cubicBezTo>
                  <a:cubicBezTo>
                    <a:pt x="160510" y="138354"/>
                    <a:pt x="160510" y="108174"/>
                    <a:pt x="160487" y="77972"/>
                  </a:cubicBezTo>
                  <a:cubicBezTo>
                    <a:pt x="160487" y="71193"/>
                    <a:pt x="159924" y="70629"/>
                    <a:pt x="152965" y="70629"/>
                  </a:cubicBezTo>
                  <a:cubicBezTo>
                    <a:pt x="143483" y="70629"/>
                    <a:pt x="134024" y="70607"/>
                    <a:pt x="124542" y="70607"/>
                  </a:cubicBezTo>
                  <a:lnTo>
                    <a:pt x="48755" y="70629"/>
                  </a:lnTo>
                  <a:cubicBezTo>
                    <a:pt x="37674" y="70629"/>
                    <a:pt x="26615" y="70607"/>
                    <a:pt x="15535" y="70517"/>
                  </a:cubicBezTo>
                  <a:lnTo>
                    <a:pt x="15332" y="70562"/>
                  </a:lnTo>
                  <a:close/>
                  <a:moveTo>
                    <a:pt x="120848" y="61711"/>
                  </a:moveTo>
                  <a:cubicBezTo>
                    <a:pt x="133754" y="61711"/>
                    <a:pt x="143708" y="61756"/>
                    <a:pt x="153145" y="61846"/>
                  </a:cubicBezTo>
                  <a:lnTo>
                    <a:pt x="153393" y="61846"/>
                  </a:lnTo>
                  <a:cubicBezTo>
                    <a:pt x="156253" y="61846"/>
                    <a:pt x="158100" y="61283"/>
                    <a:pt x="159226" y="60044"/>
                  </a:cubicBezTo>
                  <a:cubicBezTo>
                    <a:pt x="160352" y="58828"/>
                    <a:pt x="160780" y="56959"/>
                    <a:pt x="160555" y="54166"/>
                  </a:cubicBezTo>
                  <a:cubicBezTo>
                    <a:pt x="160330" y="51058"/>
                    <a:pt x="160375" y="47860"/>
                    <a:pt x="160420" y="44752"/>
                  </a:cubicBezTo>
                  <a:cubicBezTo>
                    <a:pt x="160442" y="43220"/>
                    <a:pt x="160465" y="41689"/>
                    <a:pt x="160465" y="40157"/>
                  </a:cubicBezTo>
                  <a:cubicBezTo>
                    <a:pt x="160442" y="35990"/>
                    <a:pt x="158190" y="33603"/>
                    <a:pt x="154158" y="33445"/>
                  </a:cubicBezTo>
                  <a:lnTo>
                    <a:pt x="153798" y="33445"/>
                  </a:lnTo>
                  <a:cubicBezTo>
                    <a:pt x="152537" y="33445"/>
                    <a:pt x="151591" y="33761"/>
                    <a:pt x="150961" y="34391"/>
                  </a:cubicBezTo>
                  <a:cubicBezTo>
                    <a:pt x="149947" y="35405"/>
                    <a:pt x="149969" y="36981"/>
                    <a:pt x="149969" y="38355"/>
                  </a:cubicBezTo>
                  <a:cubicBezTo>
                    <a:pt x="149969" y="38783"/>
                    <a:pt x="149969" y="39188"/>
                    <a:pt x="149947" y="39594"/>
                  </a:cubicBezTo>
                  <a:cubicBezTo>
                    <a:pt x="149429" y="47679"/>
                    <a:pt x="145307" y="51936"/>
                    <a:pt x="137650" y="52274"/>
                  </a:cubicBezTo>
                  <a:cubicBezTo>
                    <a:pt x="137335" y="52296"/>
                    <a:pt x="137019" y="52296"/>
                    <a:pt x="136704" y="52296"/>
                  </a:cubicBezTo>
                  <a:cubicBezTo>
                    <a:pt x="128664" y="52296"/>
                    <a:pt x="124024" y="47702"/>
                    <a:pt x="123934" y="39684"/>
                  </a:cubicBezTo>
                  <a:cubicBezTo>
                    <a:pt x="123889" y="35135"/>
                    <a:pt x="122132" y="33198"/>
                    <a:pt x="118056" y="33198"/>
                  </a:cubicBezTo>
                  <a:cubicBezTo>
                    <a:pt x="117718" y="33198"/>
                    <a:pt x="117357" y="33220"/>
                    <a:pt x="116974" y="33243"/>
                  </a:cubicBezTo>
                  <a:cubicBezTo>
                    <a:pt x="114925" y="33378"/>
                    <a:pt x="112875" y="33445"/>
                    <a:pt x="110939" y="33445"/>
                  </a:cubicBezTo>
                  <a:cubicBezTo>
                    <a:pt x="108934" y="33445"/>
                    <a:pt x="106975" y="33378"/>
                    <a:pt x="105105" y="33243"/>
                  </a:cubicBezTo>
                  <a:cubicBezTo>
                    <a:pt x="104632" y="33198"/>
                    <a:pt x="104182" y="33198"/>
                    <a:pt x="103754" y="33198"/>
                  </a:cubicBezTo>
                  <a:cubicBezTo>
                    <a:pt x="99407" y="33198"/>
                    <a:pt x="97538" y="35292"/>
                    <a:pt x="97538" y="40202"/>
                  </a:cubicBezTo>
                  <a:cubicBezTo>
                    <a:pt x="97538" y="47364"/>
                    <a:pt x="92831" y="52004"/>
                    <a:pt x="85286" y="52296"/>
                  </a:cubicBezTo>
                  <a:cubicBezTo>
                    <a:pt x="84970" y="52319"/>
                    <a:pt x="84678" y="52319"/>
                    <a:pt x="84362" y="52319"/>
                  </a:cubicBezTo>
                  <a:cubicBezTo>
                    <a:pt x="76480" y="52319"/>
                    <a:pt x="71975" y="48152"/>
                    <a:pt x="71322" y="40270"/>
                  </a:cubicBezTo>
                  <a:cubicBezTo>
                    <a:pt x="70917" y="35315"/>
                    <a:pt x="68957" y="33198"/>
                    <a:pt x="64723" y="33198"/>
                  </a:cubicBezTo>
                  <a:cubicBezTo>
                    <a:pt x="64205" y="33198"/>
                    <a:pt x="63665" y="33220"/>
                    <a:pt x="63079" y="33288"/>
                  </a:cubicBezTo>
                  <a:cubicBezTo>
                    <a:pt x="61570" y="33445"/>
                    <a:pt x="60016" y="33513"/>
                    <a:pt x="58484" y="33513"/>
                  </a:cubicBezTo>
                  <a:cubicBezTo>
                    <a:pt x="56953" y="33513"/>
                    <a:pt x="55376" y="33445"/>
                    <a:pt x="53867" y="33288"/>
                  </a:cubicBezTo>
                  <a:cubicBezTo>
                    <a:pt x="53169" y="33220"/>
                    <a:pt x="52538" y="33198"/>
                    <a:pt x="51931" y="33198"/>
                  </a:cubicBezTo>
                  <a:cubicBezTo>
                    <a:pt x="47291" y="33198"/>
                    <a:pt x="45264" y="35472"/>
                    <a:pt x="45151" y="40833"/>
                  </a:cubicBezTo>
                  <a:cubicBezTo>
                    <a:pt x="44994" y="47724"/>
                    <a:pt x="39701" y="52364"/>
                    <a:pt x="31976" y="52364"/>
                  </a:cubicBezTo>
                  <a:cubicBezTo>
                    <a:pt x="24611" y="52274"/>
                    <a:pt x="19679" y="47770"/>
                    <a:pt x="18868" y="40607"/>
                  </a:cubicBezTo>
                  <a:cubicBezTo>
                    <a:pt x="18778" y="39864"/>
                    <a:pt x="18778" y="39121"/>
                    <a:pt x="18755" y="38378"/>
                  </a:cubicBezTo>
                  <a:lnTo>
                    <a:pt x="18733" y="37544"/>
                  </a:lnTo>
                  <a:cubicBezTo>
                    <a:pt x="18620" y="34436"/>
                    <a:pt x="16796" y="33310"/>
                    <a:pt x="15152" y="33310"/>
                  </a:cubicBezTo>
                  <a:cubicBezTo>
                    <a:pt x="14341" y="33310"/>
                    <a:pt x="13508" y="33558"/>
                    <a:pt x="12719" y="34031"/>
                  </a:cubicBezTo>
                  <a:cubicBezTo>
                    <a:pt x="10602" y="35292"/>
                    <a:pt x="8733" y="38107"/>
                    <a:pt x="8440" y="40405"/>
                  </a:cubicBezTo>
                  <a:cubicBezTo>
                    <a:pt x="8102" y="43062"/>
                    <a:pt x="8170" y="45810"/>
                    <a:pt x="8215" y="48445"/>
                  </a:cubicBezTo>
                  <a:cubicBezTo>
                    <a:pt x="8260" y="50607"/>
                    <a:pt x="8305" y="52837"/>
                    <a:pt x="8147" y="54977"/>
                  </a:cubicBezTo>
                  <a:cubicBezTo>
                    <a:pt x="7967" y="57432"/>
                    <a:pt x="8350" y="59076"/>
                    <a:pt x="9364" y="60202"/>
                  </a:cubicBezTo>
                  <a:cubicBezTo>
                    <a:pt x="10422" y="61350"/>
                    <a:pt x="12179" y="61868"/>
                    <a:pt x="14994" y="61868"/>
                  </a:cubicBezTo>
                  <a:cubicBezTo>
                    <a:pt x="26188" y="61778"/>
                    <a:pt x="37224" y="61756"/>
                    <a:pt x="48237" y="61756"/>
                  </a:cubicBezTo>
                  <a:lnTo>
                    <a:pt x="83889" y="61778"/>
                  </a:lnTo>
                  <a:cubicBezTo>
                    <a:pt x="90083" y="61733"/>
                    <a:pt x="114700" y="61711"/>
                    <a:pt x="120848" y="61711"/>
                  </a:cubicBezTo>
                  <a:close/>
                  <a:moveTo>
                    <a:pt x="136681" y="8694"/>
                  </a:moveTo>
                  <a:cubicBezTo>
                    <a:pt x="136253" y="9121"/>
                    <a:pt x="135713" y="9549"/>
                    <a:pt x="135172" y="9977"/>
                  </a:cubicBezTo>
                  <a:cubicBezTo>
                    <a:pt x="133844" y="11013"/>
                    <a:pt x="132470" y="12072"/>
                    <a:pt x="132425" y="13401"/>
                  </a:cubicBezTo>
                  <a:cubicBezTo>
                    <a:pt x="132042" y="21824"/>
                    <a:pt x="132042" y="30382"/>
                    <a:pt x="132425" y="38828"/>
                  </a:cubicBezTo>
                  <a:cubicBezTo>
                    <a:pt x="132492" y="40157"/>
                    <a:pt x="133821" y="41261"/>
                    <a:pt x="135105" y="42319"/>
                  </a:cubicBezTo>
                  <a:cubicBezTo>
                    <a:pt x="135623" y="42747"/>
                    <a:pt x="136163" y="43197"/>
                    <a:pt x="136591" y="43625"/>
                  </a:cubicBezTo>
                  <a:lnTo>
                    <a:pt x="137109" y="44166"/>
                  </a:lnTo>
                  <a:lnTo>
                    <a:pt x="137605" y="43603"/>
                  </a:lnTo>
                  <a:cubicBezTo>
                    <a:pt x="137988" y="43152"/>
                    <a:pt x="138461" y="42724"/>
                    <a:pt x="138933" y="42297"/>
                  </a:cubicBezTo>
                  <a:cubicBezTo>
                    <a:pt x="140082" y="41238"/>
                    <a:pt x="141276" y="40135"/>
                    <a:pt x="141456" y="38783"/>
                  </a:cubicBezTo>
                  <a:cubicBezTo>
                    <a:pt x="141839" y="35833"/>
                    <a:pt x="141771" y="32770"/>
                    <a:pt x="141704" y="29842"/>
                  </a:cubicBezTo>
                  <a:cubicBezTo>
                    <a:pt x="141681" y="28648"/>
                    <a:pt x="141636" y="27477"/>
                    <a:pt x="141636" y="26306"/>
                  </a:cubicBezTo>
                  <a:lnTo>
                    <a:pt x="141636" y="25630"/>
                  </a:lnTo>
                  <a:lnTo>
                    <a:pt x="141614" y="25630"/>
                  </a:lnTo>
                  <a:cubicBezTo>
                    <a:pt x="141614" y="24662"/>
                    <a:pt x="141636" y="23716"/>
                    <a:pt x="141659" y="22747"/>
                  </a:cubicBezTo>
                  <a:cubicBezTo>
                    <a:pt x="141726" y="19819"/>
                    <a:pt x="141816" y="16779"/>
                    <a:pt x="141434" y="13806"/>
                  </a:cubicBezTo>
                  <a:cubicBezTo>
                    <a:pt x="141253" y="12410"/>
                    <a:pt x="140105" y="11284"/>
                    <a:pt x="139001" y="10180"/>
                  </a:cubicBezTo>
                  <a:cubicBezTo>
                    <a:pt x="138551" y="9730"/>
                    <a:pt x="138078" y="9257"/>
                    <a:pt x="137717" y="8806"/>
                  </a:cubicBezTo>
                  <a:lnTo>
                    <a:pt x="137244" y="8221"/>
                  </a:lnTo>
                  <a:lnTo>
                    <a:pt x="136681" y="8694"/>
                  </a:lnTo>
                  <a:close/>
                  <a:moveTo>
                    <a:pt x="31953" y="8671"/>
                  </a:moveTo>
                  <a:cubicBezTo>
                    <a:pt x="31503" y="9076"/>
                    <a:pt x="30940" y="9482"/>
                    <a:pt x="30354" y="9887"/>
                  </a:cubicBezTo>
                  <a:cubicBezTo>
                    <a:pt x="28913" y="10923"/>
                    <a:pt x="27539" y="11914"/>
                    <a:pt x="27471" y="13198"/>
                  </a:cubicBezTo>
                  <a:cubicBezTo>
                    <a:pt x="27066" y="21801"/>
                    <a:pt x="27066" y="30518"/>
                    <a:pt x="27471" y="39098"/>
                  </a:cubicBezTo>
                  <a:cubicBezTo>
                    <a:pt x="27539" y="40405"/>
                    <a:pt x="28913" y="41373"/>
                    <a:pt x="30354" y="42409"/>
                  </a:cubicBezTo>
                  <a:cubicBezTo>
                    <a:pt x="30917" y="42815"/>
                    <a:pt x="31503" y="43220"/>
                    <a:pt x="31953" y="43625"/>
                  </a:cubicBezTo>
                  <a:lnTo>
                    <a:pt x="32494" y="44121"/>
                  </a:lnTo>
                  <a:lnTo>
                    <a:pt x="32944" y="43558"/>
                  </a:lnTo>
                  <a:cubicBezTo>
                    <a:pt x="33282" y="43130"/>
                    <a:pt x="33710" y="42702"/>
                    <a:pt x="34138" y="42274"/>
                  </a:cubicBezTo>
                  <a:cubicBezTo>
                    <a:pt x="35174" y="41238"/>
                    <a:pt x="36232" y="40157"/>
                    <a:pt x="36390" y="38851"/>
                  </a:cubicBezTo>
                  <a:cubicBezTo>
                    <a:pt x="36728" y="35788"/>
                    <a:pt x="36661" y="32657"/>
                    <a:pt x="36615" y="29639"/>
                  </a:cubicBezTo>
                  <a:cubicBezTo>
                    <a:pt x="36593" y="28378"/>
                    <a:pt x="36570" y="27117"/>
                    <a:pt x="36570" y="25878"/>
                  </a:cubicBezTo>
                  <a:cubicBezTo>
                    <a:pt x="36570" y="24707"/>
                    <a:pt x="36593" y="23536"/>
                    <a:pt x="36615" y="22364"/>
                  </a:cubicBezTo>
                  <a:cubicBezTo>
                    <a:pt x="36683" y="19414"/>
                    <a:pt x="36750" y="16374"/>
                    <a:pt x="36390" y="13401"/>
                  </a:cubicBezTo>
                  <a:cubicBezTo>
                    <a:pt x="36232" y="12094"/>
                    <a:pt x="35174" y="11036"/>
                    <a:pt x="34116" y="10000"/>
                  </a:cubicBezTo>
                  <a:cubicBezTo>
                    <a:pt x="33687" y="9572"/>
                    <a:pt x="33260" y="9167"/>
                    <a:pt x="32922" y="8739"/>
                  </a:cubicBezTo>
                  <a:lnTo>
                    <a:pt x="32471" y="8176"/>
                  </a:lnTo>
                  <a:lnTo>
                    <a:pt x="31953" y="8671"/>
                  </a:lnTo>
                  <a:close/>
                  <a:moveTo>
                    <a:pt x="85331" y="8648"/>
                  </a:moveTo>
                  <a:cubicBezTo>
                    <a:pt x="85016" y="8648"/>
                    <a:pt x="84678" y="8671"/>
                    <a:pt x="84317" y="8739"/>
                  </a:cubicBezTo>
                  <a:cubicBezTo>
                    <a:pt x="82380" y="9121"/>
                    <a:pt x="80196" y="12275"/>
                    <a:pt x="80083" y="14211"/>
                  </a:cubicBezTo>
                  <a:cubicBezTo>
                    <a:pt x="79768" y="20405"/>
                    <a:pt x="79835" y="26711"/>
                    <a:pt x="79903" y="32815"/>
                  </a:cubicBezTo>
                  <a:cubicBezTo>
                    <a:pt x="79926" y="34594"/>
                    <a:pt x="79926" y="36351"/>
                    <a:pt x="79948" y="38107"/>
                  </a:cubicBezTo>
                  <a:cubicBezTo>
                    <a:pt x="79971" y="41801"/>
                    <a:pt x="81164" y="43693"/>
                    <a:pt x="83484" y="43693"/>
                  </a:cubicBezTo>
                  <a:cubicBezTo>
                    <a:pt x="83799" y="43693"/>
                    <a:pt x="84160" y="43648"/>
                    <a:pt x="84520" y="43580"/>
                  </a:cubicBezTo>
                  <a:cubicBezTo>
                    <a:pt x="86434" y="43175"/>
                    <a:pt x="88844" y="40517"/>
                    <a:pt x="89182" y="38400"/>
                  </a:cubicBezTo>
                  <a:cubicBezTo>
                    <a:pt x="89633" y="35585"/>
                    <a:pt x="89543" y="32680"/>
                    <a:pt x="89452" y="29842"/>
                  </a:cubicBezTo>
                  <a:cubicBezTo>
                    <a:pt x="89430" y="28896"/>
                    <a:pt x="89385" y="27927"/>
                    <a:pt x="89385" y="26982"/>
                  </a:cubicBezTo>
                  <a:lnTo>
                    <a:pt x="89407" y="26396"/>
                  </a:lnTo>
                  <a:lnTo>
                    <a:pt x="89407" y="22815"/>
                  </a:lnTo>
                  <a:cubicBezTo>
                    <a:pt x="89407" y="20022"/>
                    <a:pt x="89407" y="17229"/>
                    <a:pt x="89385" y="14459"/>
                  </a:cubicBezTo>
                  <a:cubicBezTo>
                    <a:pt x="89362" y="10766"/>
                    <a:pt x="87876" y="8648"/>
                    <a:pt x="85331" y="8648"/>
                  </a:cubicBezTo>
                  <a:close/>
                </a:path>
              </a:pathLst>
            </a:custGeom>
            <a:solidFill>
              <a:schemeClr val="bg1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35">
              <a:extLst>
                <a:ext uri="{FF2B5EF4-FFF2-40B4-BE49-F238E27FC236}">
                  <a16:creationId xmlns:a16="http://schemas.microsoft.com/office/drawing/2014/main" xmlns="" id="{5F875FC8-2BE2-D24F-8266-9F52FE007D1D}"/>
                </a:ext>
              </a:extLst>
            </p:cNvPr>
            <p:cNvSpPr/>
            <p:nvPr/>
          </p:nvSpPr>
          <p:spPr>
            <a:xfrm>
              <a:off x="8543276" y="2470459"/>
              <a:ext cx="80490" cy="79254"/>
            </a:xfrm>
            <a:custGeom>
              <a:avLst/>
              <a:gdLst>
                <a:gd name="connsiteX0" fmla="*/ 29189 w 33784"/>
                <a:gd name="connsiteY0" fmla="*/ 33265 h 33265"/>
                <a:gd name="connsiteX1" fmla="*/ 24211 w 33784"/>
                <a:gd name="connsiteY1" fmla="*/ 33198 h 33265"/>
                <a:gd name="connsiteX2" fmla="*/ 16689 w 33784"/>
                <a:gd name="connsiteY2" fmla="*/ 33243 h 33265"/>
                <a:gd name="connsiteX3" fmla="*/ 9144 w 33784"/>
                <a:gd name="connsiteY3" fmla="*/ 33220 h 33265"/>
                <a:gd name="connsiteX4" fmla="*/ 4212 w 33784"/>
                <a:gd name="connsiteY4" fmla="*/ 33265 h 33265"/>
                <a:gd name="connsiteX5" fmla="*/ 4189 w 33784"/>
                <a:gd name="connsiteY5" fmla="*/ 33265 h 33265"/>
                <a:gd name="connsiteX6" fmla="*/ 969 w 33784"/>
                <a:gd name="connsiteY6" fmla="*/ 32364 h 33265"/>
                <a:gd name="connsiteX7" fmla="*/ 0 w 33784"/>
                <a:gd name="connsiteY7" fmla="*/ 29369 h 33265"/>
                <a:gd name="connsiteX8" fmla="*/ 0 w 33784"/>
                <a:gd name="connsiteY8" fmla="*/ 4414 h 33265"/>
                <a:gd name="connsiteX9" fmla="*/ 4234 w 33784"/>
                <a:gd name="connsiteY9" fmla="*/ 0 h 33265"/>
                <a:gd name="connsiteX10" fmla="*/ 17252 w 33784"/>
                <a:gd name="connsiteY10" fmla="*/ 67 h 33265"/>
                <a:gd name="connsiteX11" fmla="*/ 29301 w 33784"/>
                <a:gd name="connsiteY11" fmla="*/ 0 h 33265"/>
                <a:gd name="connsiteX12" fmla="*/ 29301 w 33784"/>
                <a:gd name="connsiteY12" fmla="*/ 0 h 33265"/>
                <a:gd name="connsiteX13" fmla="*/ 32747 w 33784"/>
                <a:gd name="connsiteY13" fmla="*/ 1014 h 33265"/>
                <a:gd name="connsiteX14" fmla="*/ 33783 w 33784"/>
                <a:gd name="connsiteY14" fmla="*/ 4730 h 33265"/>
                <a:gd name="connsiteX15" fmla="*/ 33783 w 33784"/>
                <a:gd name="connsiteY15" fmla="*/ 28648 h 33265"/>
                <a:gd name="connsiteX16" fmla="*/ 32747 w 33784"/>
                <a:gd name="connsiteY16" fmla="*/ 32274 h 33265"/>
                <a:gd name="connsiteX17" fmla="*/ 29572 w 33784"/>
                <a:gd name="connsiteY17" fmla="*/ 33265 h 33265"/>
                <a:gd name="connsiteX18" fmla="*/ 29189 w 33784"/>
                <a:gd name="connsiteY18" fmla="*/ 33265 h 33265"/>
                <a:gd name="connsiteX19" fmla="*/ 16531 w 33784"/>
                <a:gd name="connsiteY19" fmla="*/ 8333 h 33265"/>
                <a:gd name="connsiteX20" fmla="*/ 8829 w 33784"/>
                <a:gd name="connsiteY20" fmla="*/ 16441 h 33265"/>
                <a:gd name="connsiteX21" fmla="*/ 9842 w 33784"/>
                <a:gd name="connsiteY21" fmla="*/ 23648 h 33265"/>
                <a:gd name="connsiteX22" fmla="*/ 16351 w 33784"/>
                <a:gd name="connsiteY22" fmla="*/ 24955 h 33265"/>
                <a:gd name="connsiteX23" fmla="*/ 17072 w 33784"/>
                <a:gd name="connsiteY23" fmla="*/ 24955 h 33265"/>
                <a:gd name="connsiteX24" fmla="*/ 24932 w 33784"/>
                <a:gd name="connsiteY24" fmla="*/ 16531 h 33265"/>
                <a:gd name="connsiteX25" fmla="*/ 23828 w 33784"/>
                <a:gd name="connsiteY25" fmla="*/ 9482 h 33265"/>
                <a:gd name="connsiteX26" fmla="*/ 16914 w 33784"/>
                <a:gd name="connsiteY26" fmla="*/ 8333 h 33265"/>
                <a:gd name="connsiteX27" fmla="*/ 16531 w 33784"/>
                <a:gd name="connsiteY27" fmla="*/ 8333 h 3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784" h="33265">
                  <a:moveTo>
                    <a:pt x="29189" y="33265"/>
                  </a:moveTo>
                  <a:cubicBezTo>
                    <a:pt x="27522" y="33198"/>
                    <a:pt x="25878" y="33198"/>
                    <a:pt x="24211" y="33198"/>
                  </a:cubicBezTo>
                  <a:cubicBezTo>
                    <a:pt x="23018" y="33198"/>
                    <a:pt x="16689" y="33243"/>
                    <a:pt x="16689" y="33243"/>
                  </a:cubicBezTo>
                  <a:lnTo>
                    <a:pt x="9144" y="33220"/>
                  </a:lnTo>
                  <a:cubicBezTo>
                    <a:pt x="7500" y="33220"/>
                    <a:pt x="5856" y="33220"/>
                    <a:pt x="4212" y="33265"/>
                  </a:cubicBezTo>
                  <a:cubicBezTo>
                    <a:pt x="4212" y="33265"/>
                    <a:pt x="4212" y="33265"/>
                    <a:pt x="4189" y="33265"/>
                  </a:cubicBezTo>
                  <a:cubicBezTo>
                    <a:pt x="2590" y="33265"/>
                    <a:pt x="1622" y="32972"/>
                    <a:pt x="969" y="32364"/>
                  </a:cubicBezTo>
                  <a:cubicBezTo>
                    <a:pt x="315" y="31734"/>
                    <a:pt x="0" y="30765"/>
                    <a:pt x="0" y="29369"/>
                  </a:cubicBezTo>
                  <a:cubicBezTo>
                    <a:pt x="0" y="21058"/>
                    <a:pt x="0" y="12747"/>
                    <a:pt x="0" y="4414"/>
                  </a:cubicBezTo>
                  <a:cubicBezTo>
                    <a:pt x="0" y="1329"/>
                    <a:pt x="1261" y="0"/>
                    <a:pt x="4234" y="0"/>
                  </a:cubicBezTo>
                  <a:cubicBezTo>
                    <a:pt x="8648" y="45"/>
                    <a:pt x="12950" y="67"/>
                    <a:pt x="17252" y="67"/>
                  </a:cubicBezTo>
                  <a:cubicBezTo>
                    <a:pt x="21261" y="67"/>
                    <a:pt x="25292" y="45"/>
                    <a:pt x="29301" y="0"/>
                  </a:cubicBezTo>
                  <a:cubicBezTo>
                    <a:pt x="29301" y="0"/>
                    <a:pt x="29301" y="0"/>
                    <a:pt x="29301" y="0"/>
                  </a:cubicBezTo>
                  <a:cubicBezTo>
                    <a:pt x="30991" y="0"/>
                    <a:pt x="32072" y="338"/>
                    <a:pt x="32747" y="1014"/>
                  </a:cubicBezTo>
                  <a:cubicBezTo>
                    <a:pt x="33468" y="1734"/>
                    <a:pt x="33806" y="2950"/>
                    <a:pt x="33783" y="4730"/>
                  </a:cubicBezTo>
                  <a:cubicBezTo>
                    <a:pt x="33693" y="11757"/>
                    <a:pt x="33693" y="19346"/>
                    <a:pt x="33783" y="28648"/>
                  </a:cubicBezTo>
                  <a:cubicBezTo>
                    <a:pt x="33806" y="30360"/>
                    <a:pt x="33468" y="31554"/>
                    <a:pt x="32747" y="32274"/>
                  </a:cubicBezTo>
                  <a:cubicBezTo>
                    <a:pt x="32094" y="32950"/>
                    <a:pt x="31036" y="33265"/>
                    <a:pt x="29572" y="33265"/>
                  </a:cubicBezTo>
                  <a:lnTo>
                    <a:pt x="29189" y="33265"/>
                  </a:lnTo>
                  <a:close/>
                  <a:moveTo>
                    <a:pt x="16531" y="8333"/>
                  </a:moveTo>
                  <a:cubicBezTo>
                    <a:pt x="9009" y="8333"/>
                    <a:pt x="8829" y="8896"/>
                    <a:pt x="8829" y="16441"/>
                  </a:cubicBezTo>
                  <a:cubicBezTo>
                    <a:pt x="8829" y="20450"/>
                    <a:pt x="8829" y="22455"/>
                    <a:pt x="9842" y="23648"/>
                  </a:cubicBezTo>
                  <a:cubicBezTo>
                    <a:pt x="10901" y="24910"/>
                    <a:pt x="12793" y="24955"/>
                    <a:pt x="16351" y="24955"/>
                  </a:cubicBezTo>
                  <a:lnTo>
                    <a:pt x="17072" y="24955"/>
                  </a:lnTo>
                  <a:cubicBezTo>
                    <a:pt x="24572" y="24955"/>
                    <a:pt x="24932" y="24549"/>
                    <a:pt x="24932" y="16531"/>
                  </a:cubicBezTo>
                  <a:cubicBezTo>
                    <a:pt x="24932" y="12590"/>
                    <a:pt x="24932" y="10608"/>
                    <a:pt x="23828" y="9482"/>
                  </a:cubicBezTo>
                  <a:cubicBezTo>
                    <a:pt x="22702" y="8333"/>
                    <a:pt x="20765" y="8333"/>
                    <a:pt x="16914" y="8333"/>
                  </a:cubicBezTo>
                  <a:lnTo>
                    <a:pt x="16531" y="8333"/>
                  </a:lnTo>
                  <a:close/>
                </a:path>
              </a:pathLst>
            </a:custGeom>
            <a:solidFill>
              <a:schemeClr val="bg1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36">
              <a:extLst>
                <a:ext uri="{FF2B5EF4-FFF2-40B4-BE49-F238E27FC236}">
                  <a16:creationId xmlns:a16="http://schemas.microsoft.com/office/drawing/2014/main" xmlns="" id="{467303EF-E0EE-8146-BB61-36C365A7687E}"/>
                </a:ext>
              </a:extLst>
            </p:cNvPr>
            <p:cNvSpPr/>
            <p:nvPr/>
          </p:nvSpPr>
          <p:spPr>
            <a:xfrm>
              <a:off x="8319060" y="2470514"/>
              <a:ext cx="79232" cy="79146"/>
            </a:xfrm>
            <a:custGeom>
              <a:avLst/>
              <a:gdLst>
                <a:gd name="connsiteX0" fmla="*/ 16319 w 33256"/>
                <a:gd name="connsiteY0" fmla="*/ 33220 h 33220"/>
                <a:gd name="connsiteX1" fmla="*/ 3594 w 33256"/>
                <a:gd name="connsiteY1" fmla="*/ 32995 h 33220"/>
                <a:gd name="connsiteX2" fmla="*/ 238 w 33256"/>
                <a:gd name="connsiteY2" fmla="*/ 29752 h 33220"/>
                <a:gd name="connsiteX3" fmla="*/ 13 w 33256"/>
                <a:gd name="connsiteY3" fmla="*/ 11239 h 33220"/>
                <a:gd name="connsiteX4" fmla="*/ 13 w 33256"/>
                <a:gd name="connsiteY4" fmla="*/ 3829 h 33220"/>
                <a:gd name="connsiteX5" fmla="*/ 913 w 33256"/>
                <a:gd name="connsiteY5" fmla="*/ 923 h 33220"/>
                <a:gd name="connsiteX6" fmla="*/ 3751 w 33256"/>
                <a:gd name="connsiteY6" fmla="*/ 23 h 33220"/>
                <a:gd name="connsiteX7" fmla="*/ 11026 w 33256"/>
                <a:gd name="connsiteY7" fmla="*/ 23 h 33220"/>
                <a:gd name="connsiteX8" fmla="*/ 29201 w 33256"/>
                <a:gd name="connsiteY8" fmla="*/ 0 h 33220"/>
                <a:gd name="connsiteX9" fmla="*/ 32354 w 33256"/>
                <a:gd name="connsiteY9" fmla="*/ 968 h 33220"/>
                <a:gd name="connsiteX10" fmla="*/ 33255 w 33256"/>
                <a:gd name="connsiteY10" fmla="*/ 4031 h 33220"/>
                <a:gd name="connsiteX11" fmla="*/ 33233 w 33256"/>
                <a:gd name="connsiteY11" fmla="*/ 12455 h 33220"/>
                <a:gd name="connsiteX12" fmla="*/ 33233 w 33256"/>
                <a:gd name="connsiteY12" fmla="*/ 16509 h 33220"/>
                <a:gd name="connsiteX13" fmla="*/ 33233 w 33256"/>
                <a:gd name="connsiteY13" fmla="*/ 19617 h 33220"/>
                <a:gd name="connsiteX14" fmla="*/ 33255 w 33256"/>
                <a:gd name="connsiteY14" fmla="*/ 29481 h 33220"/>
                <a:gd name="connsiteX15" fmla="*/ 32399 w 33256"/>
                <a:gd name="connsiteY15" fmla="*/ 32319 h 33220"/>
                <a:gd name="connsiteX16" fmla="*/ 29562 w 33256"/>
                <a:gd name="connsiteY16" fmla="*/ 33198 h 33220"/>
                <a:gd name="connsiteX17" fmla="*/ 27084 w 33256"/>
                <a:gd name="connsiteY17" fmla="*/ 33198 h 33220"/>
                <a:gd name="connsiteX18" fmla="*/ 16319 w 33256"/>
                <a:gd name="connsiteY18" fmla="*/ 33220 h 33220"/>
                <a:gd name="connsiteX19" fmla="*/ 16003 w 33256"/>
                <a:gd name="connsiteY19" fmla="*/ 8311 h 33220"/>
                <a:gd name="connsiteX20" fmla="*/ 8301 w 33256"/>
                <a:gd name="connsiteY20" fmla="*/ 16666 h 33220"/>
                <a:gd name="connsiteX21" fmla="*/ 16229 w 33256"/>
                <a:gd name="connsiteY21" fmla="*/ 24932 h 33220"/>
                <a:gd name="connsiteX22" fmla="*/ 17310 w 33256"/>
                <a:gd name="connsiteY22" fmla="*/ 24932 h 33220"/>
                <a:gd name="connsiteX23" fmla="*/ 24967 w 33256"/>
                <a:gd name="connsiteY23" fmla="*/ 16914 h 33220"/>
                <a:gd name="connsiteX24" fmla="*/ 23841 w 33256"/>
                <a:gd name="connsiteY24" fmla="*/ 9504 h 33220"/>
                <a:gd name="connsiteX25" fmla="*/ 16747 w 33256"/>
                <a:gd name="connsiteY25" fmla="*/ 8288 h 33220"/>
                <a:gd name="connsiteX26" fmla="*/ 16003 w 33256"/>
                <a:gd name="connsiteY26" fmla="*/ 8288 h 3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3256" h="33220">
                  <a:moveTo>
                    <a:pt x="16319" y="33220"/>
                  </a:moveTo>
                  <a:cubicBezTo>
                    <a:pt x="12805" y="33220"/>
                    <a:pt x="8211" y="33198"/>
                    <a:pt x="3594" y="32995"/>
                  </a:cubicBezTo>
                  <a:cubicBezTo>
                    <a:pt x="2490" y="32950"/>
                    <a:pt x="305" y="30810"/>
                    <a:pt x="238" y="29752"/>
                  </a:cubicBezTo>
                  <a:cubicBezTo>
                    <a:pt x="-33" y="23603"/>
                    <a:pt x="-10" y="17320"/>
                    <a:pt x="13" y="11239"/>
                  </a:cubicBezTo>
                  <a:cubicBezTo>
                    <a:pt x="13" y="8761"/>
                    <a:pt x="35" y="6306"/>
                    <a:pt x="13" y="3829"/>
                  </a:cubicBezTo>
                  <a:cubicBezTo>
                    <a:pt x="13" y="2522"/>
                    <a:pt x="305" y="1531"/>
                    <a:pt x="913" y="923"/>
                  </a:cubicBezTo>
                  <a:cubicBezTo>
                    <a:pt x="1522" y="315"/>
                    <a:pt x="2445" y="23"/>
                    <a:pt x="3751" y="23"/>
                  </a:cubicBezTo>
                  <a:lnTo>
                    <a:pt x="11026" y="23"/>
                  </a:lnTo>
                  <a:cubicBezTo>
                    <a:pt x="17084" y="23"/>
                    <a:pt x="23143" y="23"/>
                    <a:pt x="29201" y="0"/>
                  </a:cubicBezTo>
                  <a:cubicBezTo>
                    <a:pt x="30710" y="0"/>
                    <a:pt x="31724" y="315"/>
                    <a:pt x="32354" y="968"/>
                  </a:cubicBezTo>
                  <a:cubicBezTo>
                    <a:pt x="32985" y="1599"/>
                    <a:pt x="33278" y="2613"/>
                    <a:pt x="33255" y="4031"/>
                  </a:cubicBezTo>
                  <a:cubicBezTo>
                    <a:pt x="33210" y="6847"/>
                    <a:pt x="33210" y="9639"/>
                    <a:pt x="33233" y="12455"/>
                  </a:cubicBezTo>
                  <a:lnTo>
                    <a:pt x="33233" y="16509"/>
                  </a:lnTo>
                  <a:lnTo>
                    <a:pt x="33233" y="19617"/>
                  </a:lnTo>
                  <a:cubicBezTo>
                    <a:pt x="33210" y="22905"/>
                    <a:pt x="33210" y="26193"/>
                    <a:pt x="33255" y="29481"/>
                  </a:cubicBezTo>
                  <a:cubicBezTo>
                    <a:pt x="33278" y="30810"/>
                    <a:pt x="32985" y="31734"/>
                    <a:pt x="32399" y="32319"/>
                  </a:cubicBezTo>
                  <a:cubicBezTo>
                    <a:pt x="31814" y="32905"/>
                    <a:pt x="30891" y="33198"/>
                    <a:pt x="29562" y="33198"/>
                  </a:cubicBezTo>
                  <a:lnTo>
                    <a:pt x="27084" y="33198"/>
                  </a:lnTo>
                  <a:lnTo>
                    <a:pt x="16319" y="33220"/>
                  </a:lnTo>
                  <a:close/>
                  <a:moveTo>
                    <a:pt x="16003" y="8311"/>
                  </a:moveTo>
                  <a:cubicBezTo>
                    <a:pt x="8526" y="8311"/>
                    <a:pt x="8301" y="9009"/>
                    <a:pt x="8301" y="16666"/>
                  </a:cubicBezTo>
                  <a:cubicBezTo>
                    <a:pt x="8301" y="24594"/>
                    <a:pt x="8594" y="24910"/>
                    <a:pt x="16229" y="24932"/>
                  </a:cubicBezTo>
                  <a:lnTo>
                    <a:pt x="17310" y="24932"/>
                  </a:lnTo>
                  <a:cubicBezTo>
                    <a:pt x="24742" y="24932"/>
                    <a:pt x="24945" y="24256"/>
                    <a:pt x="24967" y="16914"/>
                  </a:cubicBezTo>
                  <a:cubicBezTo>
                    <a:pt x="24967" y="12770"/>
                    <a:pt x="24967" y="10698"/>
                    <a:pt x="23841" y="9504"/>
                  </a:cubicBezTo>
                  <a:cubicBezTo>
                    <a:pt x="22692" y="8311"/>
                    <a:pt x="20711" y="8311"/>
                    <a:pt x="16747" y="8288"/>
                  </a:cubicBezTo>
                  <a:lnTo>
                    <a:pt x="16003" y="8288"/>
                  </a:lnTo>
                  <a:close/>
                </a:path>
              </a:pathLst>
            </a:custGeom>
            <a:solidFill>
              <a:schemeClr val="bg1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37">
              <a:extLst>
                <a:ext uri="{FF2B5EF4-FFF2-40B4-BE49-F238E27FC236}">
                  <a16:creationId xmlns:a16="http://schemas.microsoft.com/office/drawing/2014/main" xmlns="" id="{60A02F34-E4C7-9744-A4D2-D7DCC28D786D}"/>
                </a:ext>
              </a:extLst>
            </p:cNvPr>
            <p:cNvSpPr/>
            <p:nvPr/>
          </p:nvSpPr>
          <p:spPr>
            <a:xfrm>
              <a:off x="8431018" y="2470407"/>
              <a:ext cx="79277" cy="79361"/>
            </a:xfrm>
            <a:custGeom>
              <a:avLst/>
              <a:gdLst>
                <a:gd name="connsiteX0" fmla="*/ 4078 w 33275"/>
                <a:gd name="connsiteY0" fmla="*/ 33288 h 33310"/>
                <a:gd name="connsiteX1" fmla="*/ 970 w 33275"/>
                <a:gd name="connsiteY1" fmla="*/ 32342 h 33310"/>
                <a:gd name="connsiteX2" fmla="*/ 1 w 33275"/>
                <a:gd name="connsiteY2" fmla="*/ 28896 h 33310"/>
                <a:gd name="connsiteX3" fmla="*/ 1 w 33275"/>
                <a:gd name="connsiteY3" fmla="*/ 4504 h 33310"/>
                <a:gd name="connsiteX4" fmla="*/ 992 w 33275"/>
                <a:gd name="connsiteY4" fmla="*/ 1059 h 33310"/>
                <a:gd name="connsiteX5" fmla="*/ 4551 w 33275"/>
                <a:gd name="connsiteY5" fmla="*/ 0 h 33310"/>
                <a:gd name="connsiteX6" fmla="*/ 17050 w 33275"/>
                <a:gd name="connsiteY6" fmla="*/ 90 h 33310"/>
                <a:gd name="connsiteX7" fmla="*/ 28582 w 33275"/>
                <a:gd name="connsiteY7" fmla="*/ 0 h 33310"/>
                <a:gd name="connsiteX8" fmla="*/ 28582 w 33275"/>
                <a:gd name="connsiteY8" fmla="*/ 0 h 33310"/>
                <a:gd name="connsiteX9" fmla="*/ 32275 w 33275"/>
                <a:gd name="connsiteY9" fmla="*/ 1081 h 33310"/>
                <a:gd name="connsiteX10" fmla="*/ 33266 w 33275"/>
                <a:gd name="connsiteY10" fmla="*/ 5000 h 33310"/>
                <a:gd name="connsiteX11" fmla="*/ 33199 w 33275"/>
                <a:gd name="connsiteY11" fmla="*/ 13243 h 33310"/>
                <a:gd name="connsiteX12" fmla="*/ 33221 w 33275"/>
                <a:gd name="connsiteY12" fmla="*/ 16982 h 33310"/>
                <a:gd name="connsiteX13" fmla="*/ 33199 w 33275"/>
                <a:gd name="connsiteY13" fmla="*/ 20405 h 33310"/>
                <a:gd name="connsiteX14" fmla="*/ 33244 w 33275"/>
                <a:gd name="connsiteY14" fmla="*/ 28941 h 33310"/>
                <a:gd name="connsiteX15" fmla="*/ 32343 w 33275"/>
                <a:gd name="connsiteY15" fmla="*/ 32342 h 33310"/>
                <a:gd name="connsiteX16" fmla="*/ 29235 w 33275"/>
                <a:gd name="connsiteY16" fmla="*/ 33288 h 33310"/>
                <a:gd name="connsiteX17" fmla="*/ 16960 w 33275"/>
                <a:gd name="connsiteY17" fmla="*/ 33220 h 33310"/>
                <a:gd name="connsiteX18" fmla="*/ 4168 w 33275"/>
                <a:gd name="connsiteY18" fmla="*/ 33310 h 33310"/>
                <a:gd name="connsiteX19" fmla="*/ 4078 w 33275"/>
                <a:gd name="connsiteY19" fmla="*/ 33310 h 33310"/>
                <a:gd name="connsiteX20" fmla="*/ 15789 w 33275"/>
                <a:gd name="connsiteY20" fmla="*/ 8356 h 33310"/>
                <a:gd name="connsiteX21" fmla="*/ 8357 w 33275"/>
                <a:gd name="connsiteY21" fmla="*/ 16329 h 33310"/>
                <a:gd name="connsiteX22" fmla="*/ 9438 w 33275"/>
                <a:gd name="connsiteY22" fmla="*/ 23761 h 33310"/>
                <a:gd name="connsiteX23" fmla="*/ 16375 w 33275"/>
                <a:gd name="connsiteY23" fmla="*/ 24977 h 33310"/>
                <a:gd name="connsiteX24" fmla="*/ 17388 w 33275"/>
                <a:gd name="connsiteY24" fmla="*/ 24977 h 33310"/>
                <a:gd name="connsiteX25" fmla="*/ 24978 w 33275"/>
                <a:gd name="connsiteY25" fmla="*/ 17365 h 33310"/>
                <a:gd name="connsiteX26" fmla="*/ 23942 w 33275"/>
                <a:gd name="connsiteY26" fmla="*/ 9662 h 33310"/>
                <a:gd name="connsiteX27" fmla="*/ 17141 w 33275"/>
                <a:gd name="connsiteY27" fmla="*/ 8356 h 33310"/>
                <a:gd name="connsiteX28" fmla="*/ 15789 w 33275"/>
                <a:gd name="connsiteY28" fmla="*/ 8356 h 3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275" h="33310">
                  <a:moveTo>
                    <a:pt x="4078" y="33288"/>
                  </a:moveTo>
                  <a:cubicBezTo>
                    <a:pt x="2614" y="33288"/>
                    <a:pt x="1600" y="32972"/>
                    <a:pt x="970" y="32342"/>
                  </a:cubicBezTo>
                  <a:cubicBezTo>
                    <a:pt x="316" y="31666"/>
                    <a:pt x="1" y="30540"/>
                    <a:pt x="1" y="28896"/>
                  </a:cubicBezTo>
                  <a:cubicBezTo>
                    <a:pt x="91" y="20067"/>
                    <a:pt x="91" y="12072"/>
                    <a:pt x="1" y="4504"/>
                  </a:cubicBezTo>
                  <a:cubicBezTo>
                    <a:pt x="-21" y="2883"/>
                    <a:pt x="316" y="1757"/>
                    <a:pt x="992" y="1059"/>
                  </a:cubicBezTo>
                  <a:cubicBezTo>
                    <a:pt x="1690" y="338"/>
                    <a:pt x="2861" y="0"/>
                    <a:pt x="4551" y="0"/>
                  </a:cubicBezTo>
                  <a:cubicBezTo>
                    <a:pt x="8807" y="45"/>
                    <a:pt x="12929" y="90"/>
                    <a:pt x="17050" y="90"/>
                  </a:cubicBezTo>
                  <a:cubicBezTo>
                    <a:pt x="20902" y="90"/>
                    <a:pt x="24731" y="68"/>
                    <a:pt x="28582" y="0"/>
                  </a:cubicBezTo>
                  <a:cubicBezTo>
                    <a:pt x="28582" y="0"/>
                    <a:pt x="28582" y="0"/>
                    <a:pt x="28582" y="0"/>
                  </a:cubicBezTo>
                  <a:cubicBezTo>
                    <a:pt x="30429" y="0"/>
                    <a:pt x="31577" y="360"/>
                    <a:pt x="32275" y="1081"/>
                  </a:cubicBezTo>
                  <a:cubicBezTo>
                    <a:pt x="33019" y="1847"/>
                    <a:pt x="33334" y="3131"/>
                    <a:pt x="33266" y="5000"/>
                  </a:cubicBezTo>
                  <a:cubicBezTo>
                    <a:pt x="33154" y="7748"/>
                    <a:pt x="33176" y="10540"/>
                    <a:pt x="33199" y="13243"/>
                  </a:cubicBezTo>
                  <a:cubicBezTo>
                    <a:pt x="33199" y="14482"/>
                    <a:pt x="33221" y="15720"/>
                    <a:pt x="33221" y="16982"/>
                  </a:cubicBezTo>
                  <a:lnTo>
                    <a:pt x="33199" y="20405"/>
                  </a:lnTo>
                  <a:cubicBezTo>
                    <a:pt x="33176" y="23198"/>
                    <a:pt x="33154" y="26103"/>
                    <a:pt x="33244" y="28941"/>
                  </a:cubicBezTo>
                  <a:cubicBezTo>
                    <a:pt x="33289" y="30563"/>
                    <a:pt x="32996" y="31689"/>
                    <a:pt x="32343" y="32342"/>
                  </a:cubicBezTo>
                  <a:cubicBezTo>
                    <a:pt x="31712" y="32995"/>
                    <a:pt x="30699" y="33288"/>
                    <a:pt x="29235" y="33288"/>
                  </a:cubicBezTo>
                  <a:cubicBezTo>
                    <a:pt x="25046" y="33243"/>
                    <a:pt x="21014" y="33220"/>
                    <a:pt x="16960" y="33220"/>
                  </a:cubicBezTo>
                  <a:cubicBezTo>
                    <a:pt x="12704" y="33220"/>
                    <a:pt x="8425" y="33243"/>
                    <a:pt x="4168" y="33310"/>
                  </a:cubicBezTo>
                  <a:lnTo>
                    <a:pt x="4078" y="33310"/>
                  </a:lnTo>
                  <a:close/>
                  <a:moveTo>
                    <a:pt x="15789" y="8356"/>
                  </a:moveTo>
                  <a:cubicBezTo>
                    <a:pt x="8605" y="8356"/>
                    <a:pt x="8379" y="9144"/>
                    <a:pt x="8357" y="16329"/>
                  </a:cubicBezTo>
                  <a:cubicBezTo>
                    <a:pt x="8357" y="20473"/>
                    <a:pt x="8334" y="22567"/>
                    <a:pt x="9438" y="23761"/>
                  </a:cubicBezTo>
                  <a:cubicBezTo>
                    <a:pt x="10564" y="24977"/>
                    <a:pt x="12501" y="24977"/>
                    <a:pt x="16375" y="24977"/>
                  </a:cubicBezTo>
                  <a:lnTo>
                    <a:pt x="17388" y="24977"/>
                  </a:lnTo>
                  <a:cubicBezTo>
                    <a:pt x="24731" y="24977"/>
                    <a:pt x="24956" y="24324"/>
                    <a:pt x="24978" y="17365"/>
                  </a:cubicBezTo>
                  <a:cubicBezTo>
                    <a:pt x="25001" y="13063"/>
                    <a:pt x="25001" y="10901"/>
                    <a:pt x="23942" y="9662"/>
                  </a:cubicBezTo>
                  <a:cubicBezTo>
                    <a:pt x="22839" y="8378"/>
                    <a:pt x="20947" y="8378"/>
                    <a:pt x="17141" y="8356"/>
                  </a:cubicBezTo>
                  <a:lnTo>
                    <a:pt x="15789" y="8356"/>
                  </a:lnTo>
                  <a:close/>
                </a:path>
              </a:pathLst>
            </a:custGeom>
            <a:solidFill>
              <a:schemeClr val="bg1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38">
              <a:extLst>
                <a:ext uri="{FF2B5EF4-FFF2-40B4-BE49-F238E27FC236}">
                  <a16:creationId xmlns:a16="http://schemas.microsoft.com/office/drawing/2014/main" xmlns="" id="{8787AE22-00E1-3A40-B3EB-B8DC75175789}"/>
                </a:ext>
              </a:extLst>
            </p:cNvPr>
            <p:cNvSpPr/>
            <p:nvPr/>
          </p:nvSpPr>
          <p:spPr>
            <a:xfrm>
              <a:off x="8319089" y="2358475"/>
              <a:ext cx="79363" cy="79199"/>
            </a:xfrm>
            <a:custGeom>
              <a:avLst/>
              <a:gdLst>
                <a:gd name="connsiteX0" fmla="*/ 28738 w 33311"/>
                <a:gd name="connsiteY0" fmla="*/ 33220 h 33242"/>
                <a:gd name="connsiteX1" fmla="*/ 16824 w 33311"/>
                <a:gd name="connsiteY1" fmla="*/ 33153 h 33242"/>
                <a:gd name="connsiteX2" fmla="*/ 4347 w 33311"/>
                <a:gd name="connsiteY2" fmla="*/ 33220 h 33242"/>
                <a:gd name="connsiteX3" fmla="*/ 4347 w 33311"/>
                <a:gd name="connsiteY3" fmla="*/ 33220 h 33242"/>
                <a:gd name="connsiteX4" fmla="*/ 969 w 33311"/>
                <a:gd name="connsiteY4" fmla="*/ 32229 h 33242"/>
                <a:gd name="connsiteX5" fmla="*/ 23 w 33311"/>
                <a:gd name="connsiteY5" fmla="*/ 28941 h 33242"/>
                <a:gd name="connsiteX6" fmla="*/ 0 w 33311"/>
                <a:gd name="connsiteY6" fmla="*/ 4031 h 33242"/>
                <a:gd name="connsiteX7" fmla="*/ 901 w 33311"/>
                <a:gd name="connsiteY7" fmla="*/ 923 h 33242"/>
                <a:gd name="connsiteX8" fmla="*/ 3806 w 33311"/>
                <a:gd name="connsiteY8" fmla="*/ 23 h 33242"/>
                <a:gd name="connsiteX9" fmla="*/ 9099 w 33311"/>
                <a:gd name="connsiteY9" fmla="*/ 67 h 33242"/>
                <a:gd name="connsiteX10" fmla="*/ 17275 w 33311"/>
                <a:gd name="connsiteY10" fmla="*/ 45 h 33242"/>
                <a:gd name="connsiteX11" fmla="*/ 24166 w 33311"/>
                <a:gd name="connsiteY11" fmla="*/ 67 h 33242"/>
                <a:gd name="connsiteX12" fmla="*/ 28963 w 33311"/>
                <a:gd name="connsiteY12" fmla="*/ 0 h 33242"/>
                <a:gd name="connsiteX13" fmla="*/ 29301 w 33311"/>
                <a:gd name="connsiteY13" fmla="*/ 0 h 33242"/>
                <a:gd name="connsiteX14" fmla="*/ 32387 w 33311"/>
                <a:gd name="connsiteY14" fmla="*/ 946 h 33242"/>
                <a:gd name="connsiteX15" fmla="*/ 33310 w 33311"/>
                <a:gd name="connsiteY15" fmla="*/ 4189 h 33242"/>
                <a:gd name="connsiteX16" fmla="*/ 33310 w 33311"/>
                <a:gd name="connsiteY16" fmla="*/ 28603 h 33242"/>
                <a:gd name="connsiteX17" fmla="*/ 32297 w 33311"/>
                <a:gd name="connsiteY17" fmla="*/ 32229 h 33242"/>
                <a:gd name="connsiteX18" fmla="*/ 28941 w 33311"/>
                <a:gd name="connsiteY18" fmla="*/ 33243 h 33242"/>
                <a:gd name="connsiteX19" fmla="*/ 28738 w 33311"/>
                <a:gd name="connsiteY19" fmla="*/ 33243 h 33242"/>
                <a:gd name="connsiteX20" fmla="*/ 15991 w 33311"/>
                <a:gd name="connsiteY20" fmla="*/ 8288 h 33242"/>
                <a:gd name="connsiteX21" fmla="*/ 8288 w 33311"/>
                <a:gd name="connsiteY21" fmla="*/ 16058 h 33242"/>
                <a:gd name="connsiteX22" fmla="*/ 9437 w 33311"/>
                <a:gd name="connsiteY22" fmla="*/ 23761 h 33242"/>
                <a:gd name="connsiteX23" fmla="*/ 16194 w 33311"/>
                <a:gd name="connsiteY23" fmla="*/ 24910 h 33242"/>
                <a:gd name="connsiteX24" fmla="*/ 17139 w 33311"/>
                <a:gd name="connsiteY24" fmla="*/ 24910 h 33242"/>
                <a:gd name="connsiteX25" fmla="*/ 24932 w 33311"/>
                <a:gd name="connsiteY25" fmla="*/ 16869 h 33242"/>
                <a:gd name="connsiteX26" fmla="*/ 17252 w 33311"/>
                <a:gd name="connsiteY26" fmla="*/ 8266 h 33242"/>
                <a:gd name="connsiteX27" fmla="*/ 15991 w 33311"/>
                <a:gd name="connsiteY27" fmla="*/ 8288 h 3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311" h="33242">
                  <a:moveTo>
                    <a:pt x="28738" y="33220"/>
                  </a:moveTo>
                  <a:cubicBezTo>
                    <a:pt x="24774" y="33175"/>
                    <a:pt x="20788" y="33153"/>
                    <a:pt x="16824" y="33153"/>
                  </a:cubicBezTo>
                  <a:cubicBezTo>
                    <a:pt x="12657" y="33153"/>
                    <a:pt x="8491" y="33175"/>
                    <a:pt x="4347" y="33220"/>
                  </a:cubicBezTo>
                  <a:cubicBezTo>
                    <a:pt x="4347" y="33220"/>
                    <a:pt x="4347" y="33220"/>
                    <a:pt x="4347" y="33220"/>
                  </a:cubicBezTo>
                  <a:cubicBezTo>
                    <a:pt x="2680" y="33220"/>
                    <a:pt x="1622" y="32905"/>
                    <a:pt x="969" y="32229"/>
                  </a:cubicBezTo>
                  <a:cubicBezTo>
                    <a:pt x="315" y="31576"/>
                    <a:pt x="0" y="30495"/>
                    <a:pt x="23" y="28941"/>
                  </a:cubicBezTo>
                  <a:cubicBezTo>
                    <a:pt x="90" y="21689"/>
                    <a:pt x="90" y="13761"/>
                    <a:pt x="0" y="4031"/>
                  </a:cubicBezTo>
                  <a:cubicBezTo>
                    <a:pt x="0" y="2568"/>
                    <a:pt x="293" y="1554"/>
                    <a:pt x="901" y="923"/>
                  </a:cubicBezTo>
                  <a:cubicBezTo>
                    <a:pt x="1509" y="315"/>
                    <a:pt x="2455" y="23"/>
                    <a:pt x="3806" y="23"/>
                  </a:cubicBezTo>
                  <a:cubicBezTo>
                    <a:pt x="5676" y="67"/>
                    <a:pt x="7387" y="67"/>
                    <a:pt x="9099" y="67"/>
                  </a:cubicBezTo>
                  <a:lnTo>
                    <a:pt x="17275" y="45"/>
                  </a:lnTo>
                  <a:lnTo>
                    <a:pt x="24166" y="67"/>
                  </a:lnTo>
                  <a:cubicBezTo>
                    <a:pt x="25766" y="67"/>
                    <a:pt x="27364" y="45"/>
                    <a:pt x="28963" y="0"/>
                  </a:cubicBezTo>
                  <a:lnTo>
                    <a:pt x="29301" y="0"/>
                  </a:lnTo>
                  <a:cubicBezTo>
                    <a:pt x="30765" y="0"/>
                    <a:pt x="31779" y="315"/>
                    <a:pt x="32387" y="946"/>
                  </a:cubicBezTo>
                  <a:cubicBezTo>
                    <a:pt x="33018" y="1599"/>
                    <a:pt x="33333" y="2658"/>
                    <a:pt x="33310" y="4189"/>
                  </a:cubicBezTo>
                  <a:cubicBezTo>
                    <a:pt x="33198" y="12252"/>
                    <a:pt x="33198" y="20473"/>
                    <a:pt x="33310" y="28603"/>
                  </a:cubicBezTo>
                  <a:cubicBezTo>
                    <a:pt x="33333" y="30337"/>
                    <a:pt x="32995" y="31508"/>
                    <a:pt x="32297" y="32229"/>
                  </a:cubicBezTo>
                  <a:cubicBezTo>
                    <a:pt x="31621" y="32905"/>
                    <a:pt x="30518" y="33243"/>
                    <a:pt x="28941" y="33243"/>
                  </a:cubicBezTo>
                  <a:lnTo>
                    <a:pt x="28738" y="33243"/>
                  </a:lnTo>
                  <a:close/>
                  <a:moveTo>
                    <a:pt x="15991" y="8288"/>
                  </a:moveTo>
                  <a:cubicBezTo>
                    <a:pt x="8581" y="8288"/>
                    <a:pt x="8333" y="9054"/>
                    <a:pt x="8288" y="16058"/>
                  </a:cubicBezTo>
                  <a:cubicBezTo>
                    <a:pt x="8266" y="20540"/>
                    <a:pt x="8266" y="22567"/>
                    <a:pt x="9437" y="23761"/>
                  </a:cubicBezTo>
                  <a:cubicBezTo>
                    <a:pt x="10563" y="24887"/>
                    <a:pt x="12455" y="24910"/>
                    <a:pt x="16194" y="24910"/>
                  </a:cubicBezTo>
                  <a:lnTo>
                    <a:pt x="17139" y="24910"/>
                  </a:lnTo>
                  <a:cubicBezTo>
                    <a:pt x="24707" y="24910"/>
                    <a:pt x="24932" y="24234"/>
                    <a:pt x="24932" y="16869"/>
                  </a:cubicBezTo>
                  <a:cubicBezTo>
                    <a:pt x="24955" y="8603"/>
                    <a:pt x="24662" y="8288"/>
                    <a:pt x="17252" y="8266"/>
                  </a:cubicBezTo>
                  <a:lnTo>
                    <a:pt x="15991" y="8288"/>
                  </a:lnTo>
                  <a:close/>
                </a:path>
              </a:pathLst>
            </a:custGeom>
            <a:solidFill>
              <a:schemeClr val="bg1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39">
              <a:extLst>
                <a:ext uri="{FF2B5EF4-FFF2-40B4-BE49-F238E27FC236}">
                  <a16:creationId xmlns:a16="http://schemas.microsoft.com/office/drawing/2014/main" xmlns="" id="{C45CF779-AFB9-274D-8864-E85E45C1ECCE}"/>
                </a:ext>
              </a:extLst>
            </p:cNvPr>
            <p:cNvSpPr/>
            <p:nvPr/>
          </p:nvSpPr>
          <p:spPr>
            <a:xfrm>
              <a:off x="8431073" y="2358420"/>
              <a:ext cx="79206" cy="79254"/>
            </a:xfrm>
            <a:custGeom>
              <a:avLst/>
              <a:gdLst>
                <a:gd name="connsiteX0" fmla="*/ 3988 w 33245"/>
                <a:gd name="connsiteY0" fmla="*/ 33243 h 33265"/>
                <a:gd name="connsiteX1" fmla="*/ 925 w 33245"/>
                <a:gd name="connsiteY1" fmla="*/ 32319 h 33265"/>
                <a:gd name="connsiteX2" fmla="*/ 1 w 33245"/>
                <a:gd name="connsiteY2" fmla="*/ 29054 h 33265"/>
                <a:gd name="connsiteX3" fmla="*/ 1 w 33245"/>
                <a:gd name="connsiteY3" fmla="*/ 4640 h 33265"/>
                <a:gd name="connsiteX4" fmla="*/ 1015 w 33245"/>
                <a:gd name="connsiteY4" fmla="*/ 1014 h 33265"/>
                <a:gd name="connsiteX5" fmla="*/ 4348 w 33245"/>
                <a:gd name="connsiteY5" fmla="*/ 0 h 33265"/>
                <a:gd name="connsiteX6" fmla="*/ 16375 w 33245"/>
                <a:gd name="connsiteY6" fmla="*/ 90 h 33265"/>
                <a:gd name="connsiteX7" fmla="*/ 28942 w 33245"/>
                <a:gd name="connsiteY7" fmla="*/ 0 h 33265"/>
                <a:gd name="connsiteX8" fmla="*/ 28942 w 33245"/>
                <a:gd name="connsiteY8" fmla="*/ 0 h 33265"/>
                <a:gd name="connsiteX9" fmla="*/ 32343 w 33245"/>
                <a:gd name="connsiteY9" fmla="*/ 946 h 33265"/>
                <a:gd name="connsiteX10" fmla="*/ 33244 w 33245"/>
                <a:gd name="connsiteY10" fmla="*/ 4189 h 33265"/>
                <a:gd name="connsiteX11" fmla="*/ 33199 w 33245"/>
                <a:gd name="connsiteY11" fmla="*/ 29121 h 33265"/>
                <a:gd name="connsiteX12" fmla="*/ 32276 w 33245"/>
                <a:gd name="connsiteY12" fmla="*/ 32274 h 33265"/>
                <a:gd name="connsiteX13" fmla="*/ 29325 w 33245"/>
                <a:gd name="connsiteY13" fmla="*/ 33198 h 33265"/>
                <a:gd name="connsiteX14" fmla="*/ 23920 w 33245"/>
                <a:gd name="connsiteY14" fmla="*/ 33175 h 33265"/>
                <a:gd name="connsiteX15" fmla="*/ 15564 w 33245"/>
                <a:gd name="connsiteY15" fmla="*/ 33198 h 33265"/>
                <a:gd name="connsiteX16" fmla="*/ 15564 w 33245"/>
                <a:gd name="connsiteY16" fmla="*/ 33220 h 33265"/>
                <a:gd name="connsiteX17" fmla="*/ 9033 w 33245"/>
                <a:gd name="connsiteY17" fmla="*/ 33198 h 33265"/>
                <a:gd name="connsiteX18" fmla="*/ 4303 w 33245"/>
                <a:gd name="connsiteY18" fmla="*/ 33265 h 33265"/>
                <a:gd name="connsiteX19" fmla="*/ 3988 w 33245"/>
                <a:gd name="connsiteY19" fmla="*/ 33243 h 33265"/>
                <a:gd name="connsiteX20" fmla="*/ 16330 w 33245"/>
                <a:gd name="connsiteY20" fmla="*/ 8311 h 33265"/>
                <a:gd name="connsiteX21" fmla="*/ 8312 w 33245"/>
                <a:gd name="connsiteY21" fmla="*/ 16666 h 33265"/>
                <a:gd name="connsiteX22" fmla="*/ 9393 w 33245"/>
                <a:gd name="connsiteY22" fmla="*/ 23783 h 33265"/>
                <a:gd name="connsiteX23" fmla="*/ 16217 w 33245"/>
                <a:gd name="connsiteY23" fmla="*/ 24955 h 33265"/>
                <a:gd name="connsiteX24" fmla="*/ 24933 w 33245"/>
                <a:gd name="connsiteY24" fmla="*/ 16892 h 33265"/>
                <a:gd name="connsiteX25" fmla="*/ 23807 w 33245"/>
                <a:gd name="connsiteY25" fmla="*/ 9527 h 33265"/>
                <a:gd name="connsiteX26" fmla="*/ 16690 w 33245"/>
                <a:gd name="connsiteY26" fmla="*/ 8333 h 33265"/>
                <a:gd name="connsiteX27" fmla="*/ 16330 w 33245"/>
                <a:gd name="connsiteY27" fmla="*/ 8333 h 3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245" h="33265">
                  <a:moveTo>
                    <a:pt x="3988" y="33243"/>
                  </a:moveTo>
                  <a:cubicBezTo>
                    <a:pt x="2546" y="33243"/>
                    <a:pt x="1533" y="32950"/>
                    <a:pt x="925" y="32319"/>
                  </a:cubicBezTo>
                  <a:cubicBezTo>
                    <a:pt x="271" y="31666"/>
                    <a:pt x="-21" y="30608"/>
                    <a:pt x="1" y="29054"/>
                  </a:cubicBezTo>
                  <a:cubicBezTo>
                    <a:pt x="91" y="21283"/>
                    <a:pt x="114" y="13288"/>
                    <a:pt x="1" y="4640"/>
                  </a:cubicBezTo>
                  <a:cubicBezTo>
                    <a:pt x="-21" y="2928"/>
                    <a:pt x="317" y="1734"/>
                    <a:pt x="1015" y="1014"/>
                  </a:cubicBezTo>
                  <a:cubicBezTo>
                    <a:pt x="1690" y="338"/>
                    <a:pt x="2794" y="0"/>
                    <a:pt x="4348" y="0"/>
                  </a:cubicBezTo>
                  <a:cubicBezTo>
                    <a:pt x="8470" y="67"/>
                    <a:pt x="12433" y="90"/>
                    <a:pt x="16375" y="90"/>
                  </a:cubicBezTo>
                  <a:cubicBezTo>
                    <a:pt x="20564" y="90"/>
                    <a:pt x="24753" y="67"/>
                    <a:pt x="28942" y="0"/>
                  </a:cubicBezTo>
                  <a:cubicBezTo>
                    <a:pt x="28942" y="0"/>
                    <a:pt x="28942" y="0"/>
                    <a:pt x="28942" y="0"/>
                  </a:cubicBezTo>
                  <a:cubicBezTo>
                    <a:pt x="30654" y="0"/>
                    <a:pt x="31713" y="315"/>
                    <a:pt x="32343" y="946"/>
                  </a:cubicBezTo>
                  <a:cubicBezTo>
                    <a:pt x="32974" y="1577"/>
                    <a:pt x="33266" y="2658"/>
                    <a:pt x="33244" y="4189"/>
                  </a:cubicBezTo>
                  <a:cubicBezTo>
                    <a:pt x="33109" y="13356"/>
                    <a:pt x="33154" y="22319"/>
                    <a:pt x="33199" y="29121"/>
                  </a:cubicBezTo>
                  <a:cubicBezTo>
                    <a:pt x="33199" y="30608"/>
                    <a:pt x="32906" y="31644"/>
                    <a:pt x="32276" y="32274"/>
                  </a:cubicBezTo>
                  <a:cubicBezTo>
                    <a:pt x="31668" y="32882"/>
                    <a:pt x="30699" y="33198"/>
                    <a:pt x="29325" y="33198"/>
                  </a:cubicBezTo>
                  <a:cubicBezTo>
                    <a:pt x="27456" y="33175"/>
                    <a:pt x="25699" y="33175"/>
                    <a:pt x="23920" y="33175"/>
                  </a:cubicBezTo>
                  <a:lnTo>
                    <a:pt x="15564" y="33198"/>
                  </a:lnTo>
                  <a:lnTo>
                    <a:pt x="15564" y="33220"/>
                  </a:lnTo>
                  <a:cubicBezTo>
                    <a:pt x="14596" y="33220"/>
                    <a:pt x="10226" y="33198"/>
                    <a:pt x="9033" y="33198"/>
                  </a:cubicBezTo>
                  <a:cubicBezTo>
                    <a:pt x="7456" y="33198"/>
                    <a:pt x="5879" y="33220"/>
                    <a:pt x="4303" y="33265"/>
                  </a:cubicBezTo>
                  <a:lnTo>
                    <a:pt x="3988" y="33243"/>
                  </a:lnTo>
                  <a:close/>
                  <a:moveTo>
                    <a:pt x="16330" y="8311"/>
                  </a:moveTo>
                  <a:cubicBezTo>
                    <a:pt x="8695" y="8311"/>
                    <a:pt x="8312" y="8694"/>
                    <a:pt x="8312" y="16666"/>
                  </a:cubicBezTo>
                  <a:cubicBezTo>
                    <a:pt x="8312" y="20630"/>
                    <a:pt x="8312" y="22635"/>
                    <a:pt x="9393" y="23783"/>
                  </a:cubicBezTo>
                  <a:cubicBezTo>
                    <a:pt x="10497" y="24932"/>
                    <a:pt x="12411" y="24955"/>
                    <a:pt x="16217" y="24955"/>
                  </a:cubicBezTo>
                  <a:cubicBezTo>
                    <a:pt x="24596" y="24955"/>
                    <a:pt x="24933" y="24662"/>
                    <a:pt x="24933" y="16892"/>
                  </a:cubicBezTo>
                  <a:cubicBezTo>
                    <a:pt x="24933" y="12770"/>
                    <a:pt x="24933" y="10721"/>
                    <a:pt x="23807" y="9527"/>
                  </a:cubicBezTo>
                  <a:cubicBezTo>
                    <a:pt x="22659" y="8333"/>
                    <a:pt x="20654" y="8333"/>
                    <a:pt x="16690" y="8333"/>
                  </a:cubicBezTo>
                  <a:lnTo>
                    <a:pt x="16330" y="8333"/>
                  </a:lnTo>
                  <a:close/>
                </a:path>
              </a:pathLst>
            </a:custGeom>
            <a:solidFill>
              <a:schemeClr val="bg1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40">
              <a:extLst>
                <a:ext uri="{FF2B5EF4-FFF2-40B4-BE49-F238E27FC236}">
                  <a16:creationId xmlns:a16="http://schemas.microsoft.com/office/drawing/2014/main" xmlns="" id="{39013F54-EF26-7C4A-8625-A22C8B8F27C8}"/>
                </a:ext>
              </a:extLst>
            </p:cNvPr>
            <p:cNvSpPr/>
            <p:nvPr/>
          </p:nvSpPr>
          <p:spPr>
            <a:xfrm>
              <a:off x="8556987" y="2376904"/>
              <a:ext cx="69581" cy="69381"/>
            </a:xfrm>
            <a:custGeom>
              <a:avLst/>
              <a:gdLst>
                <a:gd name="connsiteX0" fmla="*/ 14731 w 29205"/>
                <a:gd name="connsiteY0" fmla="*/ 29121 h 29121"/>
                <a:gd name="connsiteX1" fmla="*/ 11172 w 29205"/>
                <a:gd name="connsiteY1" fmla="*/ 28018 h 29121"/>
                <a:gd name="connsiteX2" fmla="*/ 10406 w 29205"/>
                <a:gd name="connsiteY2" fmla="*/ 24864 h 29121"/>
                <a:gd name="connsiteX3" fmla="*/ 9213 w 29205"/>
                <a:gd name="connsiteY3" fmla="*/ 20067 h 29121"/>
                <a:gd name="connsiteX4" fmla="*/ 5226 w 29205"/>
                <a:gd name="connsiteY4" fmla="*/ 18648 h 29121"/>
                <a:gd name="connsiteX5" fmla="*/ 4235 w 29205"/>
                <a:gd name="connsiteY5" fmla="*/ 18693 h 29121"/>
                <a:gd name="connsiteX6" fmla="*/ 3560 w 29205"/>
                <a:gd name="connsiteY6" fmla="*/ 18716 h 29121"/>
                <a:gd name="connsiteX7" fmla="*/ 970 w 29205"/>
                <a:gd name="connsiteY7" fmla="*/ 17860 h 29121"/>
                <a:gd name="connsiteX8" fmla="*/ 1 w 29205"/>
                <a:gd name="connsiteY8" fmla="*/ 14414 h 29121"/>
                <a:gd name="connsiteX9" fmla="*/ 3785 w 29205"/>
                <a:gd name="connsiteY9" fmla="*/ 10405 h 29121"/>
                <a:gd name="connsiteX10" fmla="*/ 4596 w 29205"/>
                <a:gd name="connsiteY10" fmla="*/ 10450 h 29121"/>
                <a:gd name="connsiteX11" fmla="*/ 5497 w 29205"/>
                <a:gd name="connsiteY11" fmla="*/ 10495 h 29121"/>
                <a:gd name="connsiteX12" fmla="*/ 9235 w 29205"/>
                <a:gd name="connsiteY12" fmla="*/ 9144 h 29121"/>
                <a:gd name="connsiteX13" fmla="*/ 10384 w 29205"/>
                <a:gd name="connsiteY13" fmla="*/ 4482 h 29121"/>
                <a:gd name="connsiteX14" fmla="*/ 11150 w 29205"/>
                <a:gd name="connsiteY14" fmla="*/ 1014 h 29121"/>
                <a:gd name="connsiteX15" fmla="*/ 14393 w 29205"/>
                <a:gd name="connsiteY15" fmla="*/ 0 h 29121"/>
                <a:gd name="connsiteX16" fmla="*/ 18424 w 29205"/>
                <a:gd name="connsiteY16" fmla="*/ 1171 h 29121"/>
                <a:gd name="connsiteX17" fmla="*/ 19213 w 29205"/>
                <a:gd name="connsiteY17" fmla="*/ 4347 h 29121"/>
                <a:gd name="connsiteX18" fmla="*/ 20406 w 29205"/>
                <a:gd name="connsiteY18" fmla="*/ 9099 h 29121"/>
                <a:gd name="connsiteX19" fmla="*/ 24393 w 29205"/>
                <a:gd name="connsiteY19" fmla="*/ 10495 h 29121"/>
                <a:gd name="connsiteX20" fmla="*/ 25451 w 29205"/>
                <a:gd name="connsiteY20" fmla="*/ 10450 h 29121"/>
                <a:gd name="connsiteX21" fmla="*/ 26194 w 29205"/>
                <a:gd name="connsiteY21" fmla="*/ 10428 h 29121"/>
                <a:gd name="connsiteX22" fmla="*/ 28762 w 29205"/>
                <a:gd name="connsiteY22" fmla="*/ 11306 h 29121"/>
                <a:gd name="connsiteX23" fmla="*/ 29055 w 29205"/>
                <a:gd name="connsiteY23" fmla="*/ 14076 h 29121"/>
                <a:gd name="connsiteX24" fmla="*/ 29032 w 29205"/>
                <a:gd name="connsiteY24" fmla="*/ 14211 h 29121"/>
                <a:gd name="connsiteX25" fmla="*/ 29055 w 29205"/>
                <a:gd name="connsiteY25" fmla="*/ 14347 h 29121"/>
                <a:gd name="connsiteX26" fmla="*/ 28627 w 29205"/>
                <a:gd name="connsiteY26" fmla="*/ 17883 h 29121"/>
                <a:gd name="connsiteX27" fmla="*/ 26104 w 29205"/>
                <a:gd name="connsiteY27" fmla="*/ 18761 h 29121"/>
                <a:gd name="connsiteX28" fmla="*/ 25293 w 29205"/>
                <a:gd name="connsiteY28" fmla="*/ 18716 h 29121"/>
                <a:gd name="connsiteX29" fmla="*/ 24258 w 29205"/>
                <a:gd name="connsiteY29" fmla="*/ 18671 h 29121"/>
                <a:gd name="connsiteX30" fmla="*/ 20519 w 29205"/>
                <a:gd name="connsiteY30" fmla="*/ 20022 h 29121"/>
                <a:gd name="connsiteX31" fmla="*/ 19258 w 29205"/>
                <a:gd name="connsiteY31" fmla="*/ 25022 h 29121"/>
                <a:gd name="connsiteX32" fmla="*/ 18469 w 29205"/>
                <a:gd name="connsiteY32" fmla="*/ 28040 h 29121"/>
                <a:gd name="connsiteX33" fmla="*/ 14821 w 29205"/>
                <a:gd name="connsiteY33" fmla="*/ 29121 h 29121"/>
                <a:gd name="connsiteX34" fmla="*/ 14731 w 29205"/>
                <a:gd name="connsiteY34" fmla="*/ 29121 h 2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205" h="29121">
                  <a:moveTo>
                    <a:pt x="14731" y="29121"/>
                  </a:moveTo>
                  <a:cubicBezTo>
                    <a:pt x="13019" y="29121"/>
                    <a:pt x="11848" y="28761"/>
                    <a:pt x="11172" y="28018"/>
                  </a:cubicBezTo>
                  <a:cubicBezTo>
                    <a:pt x="10542" y="27342"/>
                    <a:pt x="10294" y="26306"/>
                    <a:pt x="10406" y="24864"/>
                  </a:cubicBezTo>
                  <a:cubicBezTo>
                    <a:pt x="10564" y="22680"/>
                    <a:pt x="10181" y="21103"/>
                    <a:pt x="9213" y="20067"/>
                  </a:cubicBezTo>
                  <a:cubicBezTo>
                    <a:pt x="8334" y="19121"/>
                    <a:pt x="7028" y="18648"/>
                    <a:pt x="5226" y="18648"/>
                  </a:cubicBezTo>
                  <a:cubicBezTo>
                    <a:pt x="4911" y="18648"/>
                    <a:pt x="4596" y="18671"/>
                    <a:pt x="4235" y="18693"/>
                  </a:cubicBezTo>
                  <a:cubicBezTo>
                    <a:pt x="4010" y="18716"/>
                    <a:pt x="3762" y="18716"/>
                    <a:pt x="3560" y="18716"/>
                  </a:cubicBezTo>
                  <a:cubicBezTo>
                    <a:pt x="2389" y="18716"/>
                    <a:pt x="1533" y="18423"/>
                    <a:pt x="970" y="17860"/>
                  </a:cubicBezTo>
                  <a:cubicBezTo>
                    <a:pt x="294" y="17184"/>
                    <a:pt x="-21" y="16036"/>
                    <a:pt x="1" y="14414"/>
                  </a:cubicBezTo>
                  <a:cubicBezTo>
                    <a:pt x="46" y="11599"/>
                    <a:pt x="1172" y="10405"/>
                    <a:pt x="3785" y="10405"/>
                  </a:cubicBezTo>
                  <a:cubicBezTo>
                    <a:pt x="4033" y="10405"/>
                    <a:pt x="4303" y="10428"/>
                    <a:pt x="4596" y="10450"/>
                  </a:cubicBezTo>
                  <a:cubicBezTo>
                    <a:pt x="4911" y="10473"/>
                    <a:pt x="5226" y="10495"/>
                    <a:pt x="5497" y="10495"/>
                  </a:cubicBezTo>
                  <a:cubicBezTo>
                    <a:pt x="7163" y="10495"/>
                    <a:pt x="8402" y="10045"/>
                    <a:pt x="9235" y="9144"/>
                  </a:cubicBezTo>
                  <a:cubicBezTo>
                    <a:pt x="10159" y="8130"/>
                    <a:pt x="10542" y="6622"/>
                    <a:pt x="10384" y="4482"/>
                  </a:cubicBezTo>
                  <a:cubicBezTo>
                    <a:pt x="10249" y="2860"/>
                    <a:pt x="10519" y="1712"/>
                    <a:pt x="11150" y="1014"/>
                  </a:cubicBezTo>
                  <a:cubicBezTo>
                    <a:pt x="11780" y="338"/>
                    <a:pt x="12839" y="0"/>
                    <a:pt x="14393" y="0"/>
                  </a:cubicBezTo>
                  <a:cubicBezTo>
                    <a:pt x="16375" y="0"/>
                    <a:pt x="17681" y="383"/>
                    <a:pt x="18424" y="1171"/>
                  </a:cubicBezTo>
                  <a:cubicBezTo>
                    <a:pt x="19055" y="1847"/>
                    <a:pt x="19325" y="2883"/>
                    <a:pt x="19213" y="4347"/>
                  </a:cubicBezTo>
                  <a:cubicBezTo>
                    <a:pt x="19055" y="6509"/>
                    <a:pt x="19460" y="8063"/>
                    <a:pt x="20406" y="9099"/>
                  </a:cubicBezTo>
                  <a:cubicBezTo>
                    <a:pt x="21285" y="10045"/>
                    <a:pt x="22591" y="10495"/>
                    <a:pt x="24393" y="10495"/>
                  </a:cubicBezTo>
                  <a:cubicBezTo>
                    <a:pt x="24730" y="10495"/>
                    <a:pt x="25068" y="10473"/>
                    <a:pt x="25451" y="10450"/>
                  </a:cubicBezTo>
                  <a:cubicBezTo>
                    <a:pt x="25722" y="10428"/>
                    <a:pt x="25969" y="10428"/>
                    <a:pt x="26194" y="10428"/>
                  </a:cubicBezTo>
                  <a:cubicBezTo>
                    <a:pt x="27433" y="10428"/>
                    <a:pt x="28289" y="10721"/>
                    <a:pt x="28762" y="11306"/>
                  </a:cubicBezTo>
                  <a:cubicBezTo>
                    <a:pt x="29235" y="11892"/>
                    <a:pt x="29325" y="12838"/>
                    <a:pt x="29055" y="14076"/>
                  </a:cubicBezTo>
                  <a:lnTo>
                    <a:pt x="29032" y="14211"/>
                  </a:lnTo>
                  <a:lnTo>
                    <a:pt x="29055" y="14347"/>
                  </a:lnTo>
                  <a:cubicBezTo>
                    <a:pt x="29348" y="15991"/>
                    <a:pt x="29212" y="17184"/>
                    <a:pt x="28627" y="17883"/>
                  </a:cubicBezTo>
                  <a:cubicBezTo>
                    <a:pt x="28131" y="18468"/>
                    <a:pt x="27298" y="18761"/>
                    <a:pt x="26104" y="18761"/>
                  </a:cubicBezTo>
                  <a:cubicBezTo>
                    <a:pt x="25857" y="18761"/>
                    <a:pt x="25586" y="18738"/>
                    <a:pt x="25293" y="18716"/>
                  </a:cubicBezTo>
                  <a:cubicBezTo>
                    <a:pt x="24933" y="18671"/>
                    <a:pt x="24595" y="18671"/>
                    <a:pt x="24258" y="18671"/>
                  </a:cubicBezTo>
                  <a:cubicBezTo>
                    <a:pt x="22613" y="18671"/>
                    <a:pt x="21352" y="19121"/>
                    <a:pt x="20519" y="20022"/>
                  </a:cubicBezTo>
                  <a:cubicBezTo>
                    <a:pt x="19528" y="21081"/>
                    <a:pt x="19122" y="22702"/>
                    <a:pt x="19258" y="25022"/>
                  </a:cubicBezTo>
                  <a:cubicBezTo>
                    <a:pt x="19348" y="26396"/>
                    <a:pt x="19077" y="27387"/>
                    <a:pt x="18469" y="28040"/>
                  </a:cubicBezTo>
                  <a:cubicBezTo>
                    <a:pt x="17771" y="28761"/>
                    <a:pt x="16577" y="29121"/>
                    <a:pt x="14821" y="29121"/>
                  </a:cubicBezTo>
                  <a:lnTo>
                    <a:pt x="14731" y="29121"/>
                  </a:lnTo>
                  <a:close/>
                </a:path>
              </a:pathLst>
            </a:custGeom>
            <a:solidFill>
              <a:schemeClr val="bg1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53" y="1487781"/>
              <a:ext cx="506155" cy="506155"/>
            </a:xfrm>
            <a:prstGeom prst="rect">
              <a:avLst/>
            </a:prstGeom>
          </p:spPr>
        </p:pic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344" y="4004116"/>
              <a:ext cx="609600" cy="609600"/>
            </a:xfrm>
            <a:prstGeom prst="rect">
              <a:avLst/>
            </a:prstGeom>
          </p:spPr>
        </p:pic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6521" y="3494968"/>
              <a:ext cx="476250" cy="476250"/>
            </a:xfrm>
            <a:prstGeom prst="rect">
              <a:avLst/>
            </a:prstGeom>
          </p:spPr>
        </p:pic>
      </p:grpSp>
      <p:sp>
        <p:nvSpPr>
          <p:cNvPr id="8" name="Beşgen 7"/>
          <p:cNvSpPr/>
          <p:nvPr/>
        </p:nvSpPr>
        <p:spPr>
          <a:xfrm>
            <a:off x="5461946" y="4211333"/>
            <a:ext cx="2337354" cy="458591"/>
          </a:xfrm>
          <a:prstGeom prst="homePlate">
            <a:avLst/>
          </a:prstGeom>
          <a:solidFill>
            <a:srgbClr val="F87318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Kapalı Döngü Kan Transfüzyon Videomuz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188879" y="961726"/>
            <a:ext cx="3064435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>
                <a:solidFill>
                  <a:schemeClr val="tx2">
                    <a:lumMod val="10000"/>
                  </a:schemeClr>
                </a:solidFill>
                <a:latin typeface="Barlow" panose="020B0604020202020204" charset="-94"/>
              </a:rPr>
              <a:t>Order</a:t>
            </a:r>
            <a:r>
              <a:rPr lang="tr-TR" sz="1200" b="1" dirty="0">
                <a:solidFill>
                  <a:schemeClr val="tx2">
                    <a:lumMod val="10000"/>
                  </a:schemeClr>
                </a:solidFill>
                <a:latin typeface="Barlow" panose="020B0604020202020204" charset="-94"/>
              </a:rPr>
              <a:t> edilen ve hazırlanan kan ürünü kan merkezinde </a:t>
            </a:r>
            <a:r>
              <a:rPr lang="tr-TR" sz="1200" b="1" dirty="0" smtClean="0">
                <a:solidFill>
                  <a:schemeClr val="tx2">
                    <a:lumMod val="10000"/>
                  </a:schemeClr>
                </a:solidFill>
                <a:latin typeface="Barlow" panose="020B0604020202020204" charset="-94"/>
              </a:rPr>
              <a:t>doğrulanarak (</a:t>
            </a:r>
            <a:r>
              <a:rPr lang="tr-TR" sz="1200" b="1" dirty="0" err="1" smtClean="0">
                <a:solidFill>
                  <a:schemeClr val="tx2">
                    <a:lumMod val="10000"/>
                  </a:schemeClr>
                </a:solidFill>
                <a:latin typeface="Barlow" panose="020B0604020202020204" charset="-94"/>
              </a:rPr>
              <a:t>Crossmatch</a:t>
            </a:r>
            <a:r>
              <a:rPr lang="tr-TR" sz="1200" b="1" dirty="0" smtClean="0">
                <a:solidFill>
                  <a:schemeClr val="tx2">
                    <a:lumMod val="10000"/>
                  </a:schemeClr>
                </a:solidFill>
                <a:latin typeface="Barlow" panose="020B0604020202020204" charset="-94"/>
              </a:rPr>
              <a:t>) sistem </a:t>
            </a:r>
            <a:r>
              <a:rPr lang="tr-TR" sz="1200" b="1" dirty="0">
                <a:solidFill>
                  <a:schemeClr val="tx2">
                    <a:lumMod val="10000"/>
                  </a:schemeClr>
                </a:solidFill>
                <a:latin typeface="Barlow" panose="020B0604020202020204" charset="-94"/>
              </a:rPr>
              <a:t>üzerinden, servisten hastaya ait son </a:t>
            </a:r>
            <a:r>
              <a:rPr lang="tr-TR" sz="1200" b="1" dirty="0" err="1">
                <a:solidFill>
                  <a:schemeClr val="tx2">
                    <a:lumMod val="10000"/>
                  </a:schemeClr>
                </a:solidFill>
                <a:latin typeface="Barlow" panose="020B0604020202020204" charset="-94"/>
              </a:rPr>
              <a:t>vital</a:t>
            </a:r>
            <a:r>
              <a:rPr lang="tr-TR" sz="1200" b="1" dirty="0">
                <a:solidFill>
                  <a:schemeClr val="tx2">
                    <a:lumMod val="10000"/>
                  </a:schemeClr>
                </a:solidFill>
                <a:latin typeface="Barlow" panose="020B0604020202020204" charset="-94"/>
              </a:rPr>
              <a:t> bilgisi istenir. Uygunluk halinde transferi sağlayacak personele teslim edilir. </a:t>
            </a:r>
          </a:p>
          <a:p>
            <a:endParaRPr lang="tr-TR" sz="1100" dirty="0"/>
          </a:p>
        </p:txBody>
      </p:sp>
      <p:sp>
        <p:nvSpPr>
          <p:cNvPr id="80" name="Rectangle 165">
            <a:extLst>
              <a:ext uri="{FF2B5EF4-FFF2-40B4-BE49-F238E27FC236}">
                <a16:creationId xmlns:a16="http://schemas.microsoft.com/office/drawing/2014/main" xmlns="" id="{E52B71B5-B712-4A3F-8EF9-10F45E05CC1C}"/>
              </a:ext>
            </a:extLst>
          </p:cNvPr>
          <p:cNvSpPr/>
          <p:nvPr/>
        </p:nvSpPr>
        <p:spPr>
          <a:xfrm>
            <a:off x="1164155" y="3602462"/>
            <a:ext cx="2971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tr-TR" sz="1200" b="1" dirty="0" smtClean="0">
                <a:latin typeface="Barlow" panose="020B0604020202020204" charset="-94"/>
              </a:rPr>
              <a:t>Kan ürünün servise transferi, transfer asansörü ile güvenli bir şekilde sağlanır. </a:t>
            </a:r>
            <a:endParaRPr lang="tr-TR" sz="1200" b="1" dirty="0">
              <a:latin typeface="Barlow" panose="020B0604020202020204" charset="-94"/>
            </a:endParaRPr>
          </a:p>
        </p:txBody>
      </p:sp>
      <p:sp>
        <p:nvSpPr>
          <p:cNvPr id="81" name="Rectangle 157">
            <a:extLst>
              <a:ext uri="{FF2B5EF4-FFF2-40B4-BE49-F238E27FC236}">
                <a16:creationId xmlns:a16="http://schemas.microsoft.com/office/drawing/2014/main" xmlns="" id="{4C6EC08A-6166-4BA7-BFE9-6D7929A2CC7D}"/>
              </a:ext>
            </a:extLst>
          </p:cNvPr>
          <p:cNvSpPr/>
          <p:nvPr/>
        </p:nvSpPr>
        <p:spPr>
          <a:xfrm>
            <a:off x="5168442" y="1628184"/>
            <a:ext cx="2971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tr-TR" sz="1200" b="1" dirty="0">
                <a:latin typeface="Barlow" panose="020B0604020202020204" charset="-94"/>
              </a:rPr>
              <a:t>Kan transfüzyonu 2 hemşire tarafından el terminali ile doğrulama yapılarak uygulanır. 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130042" y="2262031"/>
            <a:ext cx="303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latin typeface="Barlow" panose="020B0604020202020204" charset="-94"/>
              </a:rPr>
              <a:t>Kan ürünü uygulaması için 30 </a:t>
            </a:r>
            <a:r>
              <a:rPr lang="tr-TR" sz="1200" b="1" dirty="0" err="1" smtClean="0">
                <a:latin typeface="Barlow" panose="020B0604020202020204" charset="-94"/>
              </a:rPr>
              <a:t>dk</a:t>
            </a:r>
            <a:r>
              <a:rPr lang="tr-TR" sz="1200" b="1" dirty="0" smtClean="0">
                <a:latin typeface="Barlow" panose="020B0604020202020204" charset="-94"/>
              </a:rPr>
              <a:t> süreci </a:t>
            </a:r>
            <a:r>
              <a:rPr lang="tr-TR" sz="1200" b="1" dirty="0">
                <a:latin typeface="Barlow" panose="020B0604020202020204" charset="-94"/>
              </a:rPr>
              <a:t>başlatılır</a:t>
            </a:r>
            <a:r>
              <a:rPr lang="tr-TR" sz="1200" b="1" dirty="0" smtClean="0">
                <a:latin typeface="Barlow" panose="020B0604020202020204" charset="-94"/>
              </a:rPr>
              <a:t>. Bu süreçler servislerdeki Hemşire Asistan Ekranlarından </a:t>
            </a:r>
            <a:r>
              <a:rPr lang="tr-TR" sz="1200" b="1" dirty="0" err="1" smtClean="0">
                <a:latin typeface="Barlow" panose="020B0604020202020204" charset="-94"/>
              </a:rPr>
              <a:t>order</a:t>
            </a:r>
            <a:r>
              <a:rPr lang="tr-TR" sz="1200" b="1" dirty="0" smtClean="0">
                <a:latin typeface="Barlow" panose="020B0604020202020204" charset="-94"/>
              </a:rPr>
              <a:t> işleminden itibaren takip edilmektedir.</a:t>
            </a:r>
            <a:endParaRPr lang="tr-TR" sz="12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92172" y="3902183"/>
            <a:ext cx="1067234" cy="107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Metin kutusu 141"/>
          <p:cNvSpPr txBox="1"/>
          <p:nvPr/>
        </p:nvSpPr>
        <p:spPr>
          <a:xfrm>
            <a:off x="1207851" y="86704"/>
            <a:ext cx="6121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accent2">
                    <a:lumMod val="50000"/>
                  </a:schemeClr>
                </a:solidFill>
                <a:latin typeface="Barlow" panose="020B0604020202020204" charset="-94"/>
              </a:rPr>
              <a:t>Kan Numunesi Alma ve Transferi</a:t>
            </a:r>
          </a:p>
        </p:txBody>
      </p:sp>
      <p:grpSp>
        <p:nvGrpSpPr>
          <p:cNvPr id="2" name="Grup 1"/>
          <p:cNvGrpSpPr/>
          <p:nvPr/>
        </p:nvGrpSpPr>
        <p:grpSpPr>
          <a:xfrm>
            <a:off x="5269258" y="1037826"/>
            <a:ext cx="2280245" cy="3808593"/>
            <a:chOff x="5764533" y="220133"/>
            <a:chExt cx="2597711" cy="4698723"/>
          </a:xfrm>
        </p:grpSpPr>
        <p:sp>
          <p:nvSpPr>
            <p:cNvPr id="143" name="Freeform 6"/>
            <p:cNvSpPr>
              <a:spLocks noEditPoints="1"/>
            </p:cNvSpPr>
            <p:nvPr/>
          </p:nvSpPr>
          <p:spPr bwMode="auto">
            <a:xfrm>
              <a:off x="5764533" y="220133"/>
              <a:ext cx="2597711" cy="4698723"/>
            </a:xfrm>
            <a:custGeom>
              <a:avLst/>
              <a:gdLst>
                <a:gd name="T0" fmla="*/ 1022 w 1022"/>
                <a:gd name="T1" fmla="*/ 890 h 2118"/>
                <a:gd name="T2" fmla="*/ 1022 w 1022"/>
                <a:gd name="T3" fmla="*/ 157 h 2118"/>
                <a:gd name="T4" fmla="*/ 1014 w 1022"/>
                <a:gd name="T5" fmla="*/ 101 h 2118"/>
                <a:gd name="T6" fmla="*/ 868 w 1022"/>
                <a:gd name="T7" fmla="*/ 1 h 2118"/>
                <a:gd name="T8" fmla="*/ 162 w 1022"/>
                <a:gd name="T9" fmla="*/ 0 h 2118"/>
                <a:gd name="T10" fmla="*/ 87 w 1022"/>
                <a:gd name="T11" fmla="*/ 16 h 2118"/>
                <a:gd name="T12" fmla="*/ 14 w 1022"/>
                <a:gd name="T13" fmla="*/ 91 h 2118"/>
                <a:gd name="T14" fmla="*/ 0 w 1022"/>
                <a:gd name="T15" fmla="*/ 166 h 2118"/>
                <a:gd name="T16" fmla="*/ 0 w 1022"/>
                <a:gd name="T17" fmla="*/ 1953 h 2118"/>
                <a:gd name="T18" fmla="*/ 1 w 1022"/>
                <a:gd name="T19" fmla="*/ 1967 h 2118"/>
                <a:gd name="T20" fmla="*/ 38 w 1022"/>
                <a:gd name="T21" fmla="*/ 2064 h 2118"/>
                <a:gd name="T22" fmla="*/ 137 w 1022"/>
                <a:gd name="T23" fmla="*/ 2115 h 2118"/>
                <a:gd name="T24" fmla="*/ 226 w 1022"/>
                <a:gd name="T25" fmla="*/ 2117 h 2118"/>
                <a:gd name="T26" fmla="*/ 872 w 1022"/>
                <a:gd name="T27" fmla="*/ 2117 h 2118"/>
                <a:gd name="T28" fmla="*/ 977 w 1022"/>
                <a:gd name="T29" fmla="*/ 2072 h 2118"/>
                <a:gd name="T30" fmla="*/ 1022 w 1022"/>
                <a:gd name="T31" fmla="*/ 1957 h 2118"/>
                <a:gd name="T32" fmla="*/ 1022 w 1022"/>
                <a:gd name="T33" fmla="*/ 890 h 2118"/>
                <a:gd name="T34" fmla="*/ 428 w 1022"/>
                <a:gd name="T35" fmla="*/ 127 h 2118"/>
                <a:gd name="T36" fmla="*/ 442 w 1022"/>
                <a:gd name="T37" fmla="*/ 116 h 2118"/>
                <a:gd name="T38" fmla="*/ 512 w 1022"/>
                <a:gd name="T39" fmla="*/ 117 h 2118"/>
                <a:gd name="T40" fmla="*/ 576 w 1022"/>
                <a:gd name="T41" fmla="*/ 116 h 2118"/>
                <a:gd name="T42" fmla="*/ 582 w 1022"/>
                <a:gd name="T43" fmla="*/ 117 h 2118"/>
                <a:gd name="T44" fmla="*/ 595 w 1022"/>
                <a:gd name="T45" fmla="*/ 128 h 2118"/>
                <a:gd name="T46" fmla="*/ 583 w 1022"/>
                <a:gd name="T47" fmla="*/ 140 h 2118"/>
                <a:gd name="T48" fmla="*/ 440 w 1022"/>
                <a:gd name="T49" fmla="*/ 140 h 2118"/>
                <a:gd name="T50" fmla="*/ 428 w 1022"/>
                <a:gd name="T51" fmla="*/ 127 h 2118"/>
                <a:gd name="T52" fmla="*/ 511 w 1022"/>
                <a:gd name="T53" fmla="*/ 2064 h 2118"/>
                <a:gd name="T54" fmla="*/ 430 w 1022"/>
                <a:gd name="T55" fmla="*/ 1983 h 2118"/>
                <a:gd name="T56" fmla="*/ 512 w 1022"/>
                <a:gd name="T57" fmla="*/ 1901 h 2118"/>
                <a:gd name="T58" fmla="*/ 593 w 1022"/>
                <a:gd name="T59" fmla="*/ 1983 h 2118"/>
                <a:gd name="T60" fmla="*/ 511 w 1022"/>
                <a:gd name="T61" fmla="*/ 2064 h 2118"/>
                <a:gd name="T62" fmla="*/ 946 w 1022"/>
                <a:gd name="T63" fmla="*/ 1848 h 2118"/>
                <a:gd name="T64" fmla="*/ 75 w 1022"/>
                <a:gd name="T65" fmla="*/ 1848 h 2118"/>
                <a:gd name="T66" fmla="*/ 62 w 1022"/>
                <a:gd name="T67" fmla="*/ 1835 h 2118"/>
                <a:gd name="T68" fmla="*/ 62 w 1022"/>
                <a:gd name="T69" fmla="*/ 270 h 2118"/>
                <a:gd name="T70" fmla="*/ 75 w 1022"/>
                <a:gd name="T71" fmla="*/ 256 h 2118"/>
                <a:gd name="T72" fmla="*/ 946 w 1022"/>
                <a:gd name="T73" fmla="*/ 256 h 2118"/>
                <a:gd name="T74" fmla="*/ 960 w 1022"/>
                <a:gd name="T75" fmla="*/ 271 h 2118"/>
                <a:gd name="T76" fmla="*/ 960 w 1022"/>
                <a:gd name="T77" fmla="*/ 1054 h 2118"/>
                <a:gd name="T78" fmla="*/ 960 w 1022"/>
                <a:gd name="T79" fmla="*/ 1834 h 2118"/>
                <a:gd name="T80" fmla="*/ 946 w 1022"/>
                <a:gd name="T81" fmla="*/ 1848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2" h="2118">
                  <a:moveTo>
                    <a:pt x="1022" y="890"/>
                  </a:moveTo>
                  <a:cubicBezTo>
                    <a:pt x="1022" y="645"/>
                    <a:pt x="1022" y="401"/>
                    <a:pt x="1022" y="157"/>
                  </a:cubicBezTo>
                  <a:cubicBezTo>
                    <a:pt x="1022" y="138"/>
                    <a:pt x="1020" y="119"/>
                    <a:pt x="1014" y="101"/>
                  </a:cubicBezTo>
                  <a:cubicBezTo>
                    <a:pt x="991" y="40"/>
                    <a:pt x="933" y="1"/>
                    <a:pt x="868" y="1"/>
                  </a:cubicBezTo>
                  <a:cubicBezTo>
                    <a:pt x="632" y="1"/>
                    <a:pt x="397" y="1"/>
                    <a:pt x="162" y="0"/>
                  </a:cubicBezTo>
                  <a:cubicBezTo>
                    <a:pt x="136" y="0"/>
                    <a:pt x="110" y="5"/>
                    <a:pt x="87" y="16"/>
                  </a:cubicBezTo>
                  <a:cubicBezTo>
                    <a:pt x="54" y="32"/>
                    <a:pt x="29" y="57"/>
                    <a:pt x="14" y="91"/>
                  </a:cubicBezTo>
                  <a:cubicBezTo>
                    <a:pt x="3" y="115"/>
                    <a:pt x="0" y="140"/>
                    <a:pt x="0" y="166"/>
                  </a:cubicBezTo>
                  <a:cubicBezTo>
                    <a:pt x="1" y="762"/>
                    <a:pt x="0" y="1357"/>
                    <a:pt x="0" y="1953"/>
                  </a:cubicBezTo>
                  <a:cubicBezTo>
                    <a:pt x="0" y="1958"/>
                    <a:pt x="1" y="1963"/>
                    <a:pt x="1" y="1967"/>
                  </a:cubicBezTo>
                  <a:cubicBezTo>
                    <a:pt x="2" y="2004"/>
                    <a:pt x="12" y="2037"/>
                    <a:pt x="38" y="2064"/>
                  </a:cubicBezTo>
                  <a:cubicBezTo>
                    <a:pt x="65" y="2093"/>
                    <a:pt x="97" y="2113"/>
                    <a:pt x="137" y="2115"/>
                  </a:cubicBezTo>
                  <a:cubicBezTo>
                    <a:pt x="166" y="2117"/>
                    <a:pt x="196" y="2117"/>
                    <a:pt x="226" y="2117"/>
                  </a:cubicBezTo>
                  <a:cubicBezTo>
                    <a:pt x="316" y="2117"/>
                    <a:pt x="756" y="2118"/>
                    <a:pt x="872" y="2117"/>
                  </a:cubicBezTo>
                  <a:cubicBezTo>
                    <a:pt x="912" y="2117"/>
                    <a:pt x="948" y="2101"/>
                    <a:pt x="977" y="2072"/>
                  </a:cubicBezTo>
                  <a:cubicBezTo>
                    <a:pt x="1009" y="2041"/>
                    <a:pt x="1022" y="2002"/>
                    <a:pt x="1022" y="1957"/>
                  </a:cubicBezTo>
                  <a:cubicBezTo>
                    <a:pt x="1022" y="1601"/>
                    <a:pt x="1022" y="1245"/>
                    <a:pt x="1022" y="890"/>
                  </a:cubicBezTo>
                  <a:close/>
                  <a:moveTo>
                    <a:pt x="428" y="127"/>
                  </a:moveTo>
                  <a:cubicBezTo>
                    <a:pt x="429" y="120"/>
                    <a:pt x="434" y="116"/>
                    <a:pt x="442" y="116"/>
                  </a:cubicBezTo>
                  <a:cubicBezTo>
                    <a:pt x="465" y="117"/>
                    <a:pt x="489" y="117"/>
                    <a:pt x="512" y="117"/>
                  </a:cubicBezTo>
                  <a:cubicBezTo>
                    <a:pt x="533" y="116"/>
                    <a:pt x="555" y="116"/>
                    <a:pt x="576" y="116"/>
                  </a:cubicBezTo>
                  <a:cubicBezTo>
                    <a:pt x="578" y="116"/>
                    <a:pt x="580" y="116"/>
                    <a:pt x="582" y="117"/>
                  </a:cubicBezTo>
                  <a:cubicBezTo>
                    <a:pt x="590" y="117"/>
                    <a:pt x="595" y="122"/>
                    <a:pt x="595" y="128"/>
                  </a:cubicBezTo>
                  <a:cubicBezTo>
                    <a:pt x="595" y="136"/>
                    <a:pt x="590" y="140"/>
                    <a:pt x="583" y="140"/>
                  </a:cubicBezTo>
                  <a:cubicBezTo>
                    <a:pt x="535" y="140"/>
                    <a:pt x="488" y="140"/>
                    <a:pt x="440" y="140"/>
                  </a:cubicBezTo>
                  <a:cubicBezTo>
                    <a:pt x="432" y="140"/>
                    <a:pt x="427" y="133"/>
                    <a:pt x="428" y="127"/>
                  </a:cubicBezTo>
                  <a:close/>
                  <a:moveTo>
                    <a:pt x="511" y="2064"/>
                  </a:moveTo>
                  <a:cubicBezTo>
                    <a:pt x="466" y="2064"/>
                    <a:pt x="430" y="2029"/>
                    <a:pt x="430" y="1983"/>
                  </a:cubicBezTo>
                  <a:cubicBezTo>
                    <a:pt x="430" y="1936"/>
                    <a:pt x="467" y="1902"/>
                    <a:pt x="512" y="1901"/>
                  </a:cubicBezTo>
                  <a:cubicBezTo>
                    <a:pt x="556" y="1902"/>
                    <a:pt x="593" y="1936"/>
                    <a:pt x="593" y="1983"/>
                  </a:cubicBezTo>
                  <a:cubicBezTo>
                    <a:pt x="592" y="2031"/>
                    <a:pt x="554" y="2065"/>
                    <a:pt x="511" y="2064"/>
                  </a:cubicBezTo>
                  <a:close/>
                  <a:moveTo>
                    <a:pt x="946" y="1848"/>
                  </a:moveTo>
                  <a:cubicBezTo>
                    <a:pt x="655" y="1848"/>
                    <a:pt x="365" y="1848"/>
                    <a:pt x="75" y="1848"/>
                  </a:cubicBezTo>
                  <a:cubicBezTo>
                    <a:pt x="60" y="1848"/>
                    <a:pt x="62" y="1850"/>
                    <a:pt x="62" y="1835"/>
                  </a:cubicBezTo>
                  <a:cubicBezTo>
                    <a:pt x="62" y="1313"/>
                    <a:pt x="62" y="791"/>
                    <a:pt x="62" y="270"/>
                  </a:cubicBezTo>
                  <a:cubicBezTo>
                    <a:pt x="62" y="256"/>
                    <a:pt x="62" y="256"/>
                    <a:pt x="75" y="256"/>
                  </a:cubicBezTo>
                  <a:cubicBezTo>
                    <a:pt x="365" y="256"/>
                    <a:pt x="656" y="256"/>
                    <a:pt x="946" y="256"/>
                  </a:cubicBezTo>
                  <a:cubicBezTo>
                    <a:pt x="960" y="256"/>
                    <a:pt x="960" y="256"/>
                    <a:pt x="960" y="271"/>
                  </a:cubicBezTo>
                  <a:cubicBezTo>
                    <a:pt x="960" y="532"/>
                    <a:pt x="960" y="793"/>
                    <a:pt x="960" y="1054"/>
                  </a:cubicBezTo>
                  <a:cubicBezTo>
                    <a:pt x="960" y="1314"/>
                    <a:pt x="960" y="1574"/>
                    <a:pt x="960" y="1834"/>
                  </a:cubicBezTo>
                  <a:cubicBezTo>
                    <a:pt x="960" y="1851"/>
                    <a:pt x="961" y="1848"/>
                    <a:pt x="946" y="184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aphicFrame>
          <p:nvGraphicFramePr>
            <p:cNvPr id="144" name="Diyagram 143"/>
            <p:cNvGraphicFramePr/>
            <p:nvPr>
              <p:extLst>
                <p:ext uri="{D42A27DB-BD31-4B8C-83A1-F6EECF244321}">
                  <p14:modId xmlns:p14="http://schemas.microsoft.com/office/powerpoint/2010/main" val="4057694033"/>
                </p:ext>
              </p:extLst>
            </p:nvPr>
          </p:nvGraphicFramePr>
          <p:xfrm>
            <a:off x="5812114" y="1585880"/>
            <a:ext cx="2511350" cy="264045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45" name="Metin kutusu 144"/>
            <p:cNvSpPr txBox="1"/>
            <p:nvPr/>
          </p:nvSpPr>
          <p:spPr>
            <a:xfrm>
              <a:off x="6217030" y="815285"/>
              <a:ext cx="1894684" cy="683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dirty="0" smtClean="0">
                  <a:latin typeface="Barlow" panose="020B0604020202020204" charset="-94"/>
                </a:rPr>
                <a:t>BUR… ÖZT...</a:t>
              </a:r>
            </a:p>
            <a:p>
              <a:r>
                <a:rPr lang="tr-TR" sz="1000" dirty="0" smtClean="0">
                  <a:latin typeface="Barlow" panose="020B0604020202020204" charset="-94"/>
                </a:rPr>
                <a:t>32 Yaş        Erkek</a:t>
              </a:r>
            </a:p>
            <a:p>
              <a:r>
                <a:rPr lang="tr-TR" sz="1000" dirty="0" smtClean="0">
                  <a:latin typeface="Barlow" panose="020B0604020202020204" charset="-94"/>
                </a:rPr>
                <a:t>Cerrahi Servisi</a:t>
              </a:r>
            </a:p>
          </p:txBody>
        </p:sp>
        <p:sp>
          <p:nvSpPr>
            <p:cNvPr id="146" name="Yuvarlatılmış Dikdörtgen 145"/>
            <p:cNvSpPr/>
            <p:nvPr/>
          </p:nvSpPr>
          <p:spPr>
            <a:xfrm>
              <a:off x="6180175" y="815284"/>
              <a:ext cx="1821141" cy="646331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0" name="Rectangle 164">
            <a:extLst>
              <a:ext uri="{FF2B5EF4-FFF2-40B4-BE49-F238E27FC236}">
                <a16:creationId xmlns:a16="http://schemas.microsoft.com/office/drawing/2014/main" xmlns="" id="{AEEC573D-6C62-4203-BEE3-A81F46D39EF4}"/>
              </a:ext>
            </a:extLst>
          </p:cNvPr>
          <p:cNvSpPr/>
          <p:nvPr/>
        </p:nvSpPr>
        <p:spPr>
          <a:xfrm>
            <a:off x="40325" y="1037826"/>
            <a:ext cx="48700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tr-TR" sz="2000" dirty="0">
                <a:latin typeface="Barlow" panose="020B0604020202020204" charset="-94"/>
              </a:rPr>
              <a:t>Hastadan istenen tahlil örnekleri dijital ortamda doğrulama yapılarak alınmakta ve </a:t>
            </a:r>
            <a:r>
              <a:rPr lang="tr-TR" sz="2000" dirty="0" smtClean="0">
                <a:latin typeface="Barlow" panose="020B0604020202020204" charset="-94"/>
              </a:rPr>
              <a:t>laboratuvara </a:t>
            </a:r>
            <a:r>
              <a:rPr lang="tr-TR" sz="2000" dirty="0">
                <a:latin typeface="Barlow" panose="020B0604020202020204" charset="-94"/>
              </a:rPr>
              <a:t>doğrulama yapılarak gönderilmektedir.</a:t>
            </a:r>
          </a:p>
        </p:txBody>
      </p:sp>
      <p:sp>
        <p:nvSpPr>
          <p:cNvPr id="11" name="Rectangle 165">
            <a:extLst>
              <a:ext uri="{FF2B5EF4-FFF2-40B4-BE49-F238E27FC236}">
                <a16:creationId xmlns:a16="http://schemas.microsoft.com/office/drawing/2014/main" xmlns="" id="{E52B71B5-B712-4A3F-8EF9-10F45E05CC1C}"/>
              </a:ext>
            </a:extLst>
          </p:cNvPr>
          <p:cNvSpPr/>
          <p:nvPr/>
        </p:nvSpPr>
        <p:spPr>
          <a:xfrm>
            <a:off x="40325" y="2509185"/>
            <a:ext cx="48700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tr-TR" sz="2000" dirty="0">
                <a:latin typeface="Barlow" panose="020B0604020202020204" charset="-94"/>
              </a:rPr>
              <a:t>Numune alım işlemi sonrası, </a:t>
            </a:r>
            <a:r>
              <a:rPr lang="tr-TR" sz="2000" dirty="0" smtClean="0">
                <a:latin typeface="Barlow" panose="020B0604020202020204" charset="-94"/>
              </a:rPr>
              <a:t>numune </a:t>
            </a:r>
            <a:r>
              <a:rPr lang="tr-TR" sz="2000" dirty="0">
                <a:latin typeface="Barlow" panose="020B0604020202020204" charset="-94"/>
              </a:rPr>
              <a:t>gönderim sürecini kontrol altına almak için </a:t>
            </a:r>
            <a:r>
              <a:rPr lang="tr-TR" sz="2000" b="1" dirty="0">
                <a:latin typeface="Barlow" panose="020B0604020202020204" charset="-94"/>
              </a:rPr>
              <a:t>gönderilecek numune</a:t>
            </a:r>
            <a:r>
              <a:rPr lang="tr-TR" sz="2000" dirty="0">
                <a:latin typeface="Barlow" panose="020B0604020202020204" charset="-94"/>
              </a:rPr>
              <a:t>, </a:t>
            </a:r>
            <a:r>
              <a:rPr lang="tr-TR" sz="2000" b="1" dirty="0" smtClean="0">
                <a:latin typeface="Barlow" panose="020B0604020202020204" charset="-94"/>
              </a:rPr>
              <a:t>kapsül</a:t>
            </a:r>
            <a:r>
              <a:rPr lang="tr-TR" sz="2000" dirty="0" smtClean="0">
                <a:latin typeface="Barlow" panose="020B0604020202020204" charset="-94"/>
              </a:rPr>
              <a:t>, </a:t>
            </a:r>
            <a:r>
              <a:rPr lang="tr-TR" sz="2000" b="1" dirty="0">
                <a:latin typeface="Barlow" panose="020B0604020202020204" charset="-94"/>
              </a:rPr>
              <a:t>istasyon</a:t>
            </a:r>
            <a:r>
              <a:rPr lang="tr-TR" sz="2000" dirty="0">
                <a:latin typeface="Barlow" panose="020B0604020202020204" charset="-94"/>
              </a:rPr>
              <a:t> ve </a:t>
            </a:r>
            <a:r>
              <a:rPr lang="tr-TR" sz="2000" b="1" dirty="0">
                <a:latin typeface="Barlow" panose="020B0604020202020204" charset="-94"/>
              </a:rPr>
              <a:t>gönderilme zamanına </a:t>
            </a:r>
            <a:r>
              <a:rPr lang="tr-TR" sz="2000" dirty="0">
                <a:latin typeface="Barlow" panose="020B0604020202020204" charset="-94"/>
              </a:rPr>
              <a:t>ait bilgiler </a:t>
            </a:r>
            <a:r>
              <a:rPr lang="tr-TR" sz="2000" b="1" dirty="0">
                <a:latin typeface="Barlow" panose="020B0604020202020204" charset="-94"/>
              </a:rPr>
              <a:t>el terminali </a:t>
            </a:r>
            <a:r>
              <a:rPr lang="tr-TR" sz="2000" dirty="0">
                <a:latin typeface="Barlow" panose="020B0604020202020204" charset="-94"/>
              </a:rPr>
              <a:t>ile sistemde kayıt altına alınmaktadır. </a:t>
            </a:r>
          </a:p>
        </p:txBody>
      </p:sp>
      <p:sp>
        <p:nvSpPr>
          <p:cNvPr id="15" name="Dikdörtgen Belirtme Çizgisi 14"/>
          <p:cNvSpPr/>
          <p:nvPr/>
        </p:nvSpPr>
        <p:spPr>
          <a:xfrm>
            <a:off x="7726787" y="1694712"/>
            <a:ext cx="1239965" cy="759036"/>
          </a:xfrm>
          <a:prstGeom prst="wedgeRectCallout">
            <a:avLst>
              <a:gd name="adj1" fmla="val -21624"/>
              <a:gd name="adj2" fmla="val 70933"/>
            </a:avLst>
          </a:prstGeom>
          <a:solidFill>
            <a:srgbClr val="F87318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>
                <a:solidFill>
                  <a:schemeClr val="bg1"/>
                </a:solidFill>
                <a:latin typeface="Barlow" panose="020B0604020202020204" charset="-94"/>
              </a:rPr>
              <a:t>Kan Numunesi Alma ve Transfer Videomuz</a:t>
            </a:r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5162" y="2719497"/>
            <a:ext cx="1239965" cy="1062813"/>
          </a:xfrm>
          <a:prstGeom prst="rect">
            <a:avLst/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922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23"/>
          <p:cNvSpPr txBox="1">
            <a:spLocks noGrp="1"/>
          </p:cNvSpPr>
          <p:nvPr>
            <p:ph type="title"/>
          </p:nvPr>
        </p:nvSpPr>
        <p:spPr>
          <a:xfrm>
            <a:off x="460352" y="403458"/>
            <a:ext cx="8520513" cy="7267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4000" b="1" dirty="0" smtClean="0">
                <a:latin typeface="Barlow" panose="020B0604020202020204" charset="-94"/>
              </a:rPr>
              <a:t/>
            </a:r>
            <a:br>
              <a:rPr lang="tr-TR" sz="4000" b="1" dirty="0" smtClean="0">
                <a:latin typeface="Barlow" panose="020B0604020202020204" charset="-94"/>
              </a:rPr>
            </a:br>
            <a:r>
              <a:rPr lang="tr-TR" sz="4000" b="1" dirty="0">
                <a:latin typeface="Barlow" panose="020B0604020202020204" charset="-94"/>
              </a:rPr>
              <a:t/>
            </a:r>
            <a:br>
              <a:rPr lang="tr-TR" sz="4000" b="1" dirty="0">
                <a:latin typeface="Barlow" panose="020B0604020202020204" charset="-94"/>
              </a:rPr>
            </a:br>
            <a:r>
              <a:rPr lang="tr-TR" sz="4000" b="1" dirty="0" smtClean="0">
                <a:latin typeface="Barlow" panose="020B0604020202020204" charset="-94"/>
              </a:rPr>
              <a:t/>
            </a:r>
            <a:br>
              <a:rPr lang="tr-TR" sz="4000" b="1" dirty="0" smtClean="0">
                <a:latin typeface="Barlow" panose="020B0604020202020204" charset="-94"/>
              </a:rPr>
            </a:br>
            <a:endParaRPr sz="4000" b="1" dirty="0">
              <a:latin typeface="Barlow" panose="020B0604020202020204" charset="-94"/>
            </a:endParaRPr>
          </a:p>
        </p:txBody>
      </p:sp>
      <p:sp>
        <p:nvSpPr>
          <p:cNvPr id="22" name="Google Shape;1029;p23">
            <a:extLst>
              <a:ext uri="{FF2B5EF4-FFF2-40B4-BE49-F238E27FC236}">
                <a16:creationId xmlns:a16="http://schemas.microsoft.com/office/drawing/2014/main" xmlns="" id="{177C23D9-7282-244E-A214-6F3EC96778EA}"/>
              </a:ext>
            </a:extLst>
          </p:cNvPr>
          <p:cNvSpPr txBox="1"/>
          <p:nvPr/>
        </p:nvSpPr>
        <p:spPr>
          <a:xfrm>
            <a:off x="533073" y="2831353"/>
            <a:ext cx="2720913" cy="6130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 numCol="1" anchor="t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SzPct val="100000"/>
              <a:defRPr sz="800">
                <a:solidFill>
                  <a:srgbClr val="000000"/>
                </a:solidFill>
              </a:defRPr>
            </a:pPr>
            <a:r>
              <a:rPr lang="tr-TR" sz="1200" dirty="0"/>
              <a:t/>
            </a:r>
            <a:br>
              <a:rPr lang="tr-TR" sz="1200" dirty="0"/>
            </a:br>
            <a:r>
              <a:rPr lang="tr-TR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HEMŞİRE ASİSTAN EKRANINA UYARI</a:t>
            </a:r>
            <a:endParaRPr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Google Shape;1033;p23">
            <a:extLst>
              <a:ext uri="{FF2B5EF4-FFF2-40B4-BE49-F238E27FC236}">
                <a16:creationId xmlns:a16="http://schemas.microsoft.com/office/drawing/2014/main" xmlns="" id="{EE4569A0-7484-404C-966A-D482E1A16295}"/>
              </a:ext>
            </a:extLst>
          </p:cNvPr>
          <p:cNvSpPr txBox="1"/>
          <p:nvPr/>
        </p:nvSpPr>
        <p:spPr>
          <a:xfrm>
            <a:off x="6255934" y="3065697"/>
            <a:ext cx="2621541" cy="3693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 numCol="1" anchor="t">
            <a:sp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  <a:buSzPct val="100000"/>
              <a:defRPr sz="1000">
                <a:solidFill>
                  <a:srgbClr val="000000"/>
                </a:solidFill>
              </a:defRPr>
            </a:pPr>
            <a:r>
              <a:rPr lang="tr-TR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HEKİME SMS</a:t>
            </a:r>
            <a:endParaRPr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91861" y="638744"/>
            <a:ext cx="673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 smtClean="0">
                <a:latin typeface="Barlow" panose="020B0604020202020204" charset="-94"/>
              </a:rPr>
              <a:t>AKILCI LABORATUVAR UYGULAMASI KULLANILMAKTADIR.</a:t>
            </a:r>
            <a:endParaRPr lang="tr-TR" sz="1800" b="1" dirty="0">
              <a:latin typeface="Barlow" panose="020B0604020202020204" charset="-94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36117" y="1183871"/>
            <a:ext cx="3422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Panik Değer Bildirim Süreci;</a:t>
            </a:r>
            <a:endParaRPr lang="tr-TR" b="1" dirty="0"/>
          </a:p>
        </p:txBody>
      </p:sp>
      <p:grpSp>
        <p:nvGrpSpPr>
          <p:cNvPr id="25" name="Grup 24"/>
          <p:cNvGrpSpPr/>
          <p:nvPr/>
        </p:nvGrpSpPr>
        <p:grpSpPr>
          <a:xfrm>
            <a:off x="389923" y="2824945"/>
            <a:ext cx="1056897" cy="866194"/>
            <a:chOff x="2124323" y="1702091"/>
            <a:chExt cx="4895353" cy="3910222"/>
          </a:xfrm>
        </p:grpSpPr>
        <p:grpSp>
          <p:nvGrpSpPr>
            <p:cNvPr id="26" name="Group 1">
              <a:extLst>
                <a:ext uri="{FF2B5EF4-FFF2-40B4-BE49-F238E27FC236}">
                  <a16:creationId xmlns:a16="http://schemas.microsoft.com/office/drawing/2014/main" xmlns="" id="{884A1B33-1961-441E-A9BB-8946B9E83BC3}"/>
                </a:ext>
              </a:extLst>
            </p:cNvPr>
            <p:cNvGrpSpPr/>
            <p:nvPr/>
          </p:nvGrpSpPr>
          <p:grpSpPr>
            <a:xfrm>
              <a:off x="2124323" y="1702091"/>
              <a:ext cx="4895353" cy="3910222"/>
              <a:chOff x="2244725" y="2692929"/>
              <a:chExt cx="3076575" cy="2457450"/>
            </a:xfrm>
            <a:solidFill>
              <a:schemeClr val="tx2"/>
            </a:solidFill>
          </p:grpSpPr>
          <p:sp>
            <p:nvSpPr>
              <p:cNvPr id="28" name="Freeform 14">
                <a:extLst>
                  <a:ext uri="{FF2B5EF4-FFF2-40B4-BE49-F238E27FC236}">
                    <a16:creationId xmlns:a16="http://schemas.microsoft.com/office/drawing/2014/main" xmlns="" id="{CD1A2683-4748-4917-AC96-57A689B56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725" y="4442354"/>
                <a:ext cx="3076575" cy="369888"/>
              </a:xfrm>
              <a:custGeom>
                <a:avLst/>
                <a:gdLst>
                  <a:gd name="T0" fmla="*/ 373 w 966"/>
                  <a:gd name="T1" fmla="*/ 116 h 116"/>
                  <a:gd name="T2" fmla="*/ 145 w 966"/>
                  <a:gd name="T3" fmla="*/ 116 h 116"/>
                  <a:gd name="T4" fmla="*/ 36 w 966"/>
                  <a:gd name="T5" fmla="*/ 116 h 116"/>
                  <a:gd name="T6" fmla="*/ 2 w 966"/>
                  <a:gd name="T7" fmla="*/ 89 h 116"/>
                  <a:gd name="T8" fmla="*/ 0 w 966"/>
                  <a:gd name="T9" fmla="*/ 75 h 116"/>
                  <a:gd name="T10" fmla="*/ 0 w 966"/>
                  <a:gd name="T11" fmla="*/ 0 h 116"/>
                  <a:gd name="T12" fmla="*/ 943 w 966"/>
                  <a:gd name="T13" fmla="*/ 0 h 116"/>
                  <a:gd name="T14" fmla="*/ 966 w 966"/>
                  <a:gd name="T15" fmla="*/ 0 h 116"/>
                  <a:gd name="T16" fmla="*/ 966 w 966"/>
                  <a:gd name="T17" fmla="*/ 79 h 116"/>
                  <a:gd name="T18" fmla="*/ 928 w 966"/>
                  <a:gd name="T19" fmla="*/ 116 h 116"/>
                  <a:gd name="T20" fmla="*/ 600 w 966"/>
                  <a:gd name="T21" fmla="*/ 116 h 116"/>
                  <a:gd name="T22" fmla="*/ 592 w 966"/>
                  <a:gd name="T23" fmla="*/ 116 h 116"/>
                  <a:gd name="T24" fmla="*/ 585 w 966"/>
                  <a:gd name="T25" fmla="*/ 116 h 116"/>
                  <a:gd name="T26" fmla="*/ 383 w 966"/>
                  <a:gd name="T27" fmla="*/ 116 h 116"/>
                  <a:gd name="T28" fmla="*/ 373 w 966"/>
                  <a:gd name="T2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66" h="116">
                    <a:moveTo>
                      <a:pt x="373" y="116"/>
                    </a:moveTo>
                    <a:cubicBezTo>
                      <a:pt x="297" y="116"/>
                      <a:pt x="221" y="116"/>
                      <a:pt x="145" y="116"/>
                    </a:cubicBezTo>
                    <a:cubicBezTo>
                      <a:pt x="109" y="116"/>
                      <a:pt x="72" y="116"/>
                      <a:pt x="36" y="116"/>
                    </a:cubicBezTo>
                    <a:cubicBezTo>
                      <a:pt x="21" y="116"/>
                      <a:pt x="5" y="104"/>
                      <a:pt x="2" y="89"/>
                    </a:cubicBezTo>
                    <a:cubicBezTo>
                      <a:pt x="0" y="84"/>
                      <a:pt x="0" y="80"/>
                      <a:pt x="0" y="75"/>
                    </a:cubicBezTo>
                    <a:cubicBezTo>
                      <a:pt x="0" y="52"/>
                      <a:pt x="0" y="0"/>
                      <a:pt x="0" y="0"/>
                    </a:cubicBezTo>
                    <a:cubicBezTo>
                      <a:pt x="0" y="0"/>
                      <a:pt x="631" y="0"/>
                      <a:pt x="943" y="0"/>
                    </a:cubicBezTo>
                    <a:cubicBezTo>
                      <a:pt x="950" y="0"/>
                      <a:pt x="959" y="0"/>
                      <a:pt x="966" y="0"/>
                    </a:cubicBezTo>
                    <a:cubicBezTo>
                      <a:pt x="966" y="0"/>
                      <a:pt x="966" y="56"/>
                      <a:pt x="966" y="79"/>
                    </a:cubicBezTo>
                    <a:cubicBezTo>
                      <a:pt x="966" y="100"/>
                      <a:pt x="949" y="116"/>
                      <a:pt x="928" y="116"/>
                    </a:cubicBezTo>
                    <a:cubicBezTo>
                      <a:pt x="819" y="116"/>
                      <a:pt x="709" y="116"/>
                      <a:pt x="600" y="116"/>
                    </a:cubicBezTo>
                    <a:cubicBezTo>
                      <a:pt x="598" y="116"/>
                      <a:pt x="595" y="116"/>
                      <a:pt x="592" y="116"/>
                    </a:cubicBezTo>
                    <a:cubicBezTo>
                      <a:pt x="590" y="116"/>
                      <a:pt x="587" y="116"/>
                      <a:pt x="585" y="116"/>
                    </a:cubicBezTo>
                    <a:cubicBezTo>
                      <a:pt x="517" y="116"/>
                      <a:pt x="450" y="116"/>
                      <a:pt x="383" y="116"/>
                    </a:cubicBezTo>
                    <a:lnTo>
                      <a:pt x="373" y="11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xmlns="" id="{0D9D475D-C72F-45BC-AD89-F1E04280BC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44725" y="2692929"/>
                <a:ext cx="3076575" cy="1749425"/>
              </a:xfrm>
              <a:custGeom>
                <a:avLst/>
                <a:gdLst>
                  <a:gd name="T0" fmla="*/ 966 w 966"/>
                  <a:gd name="T1" fmla="*/ 549 h 549"/>
                  <a:gd name="T2" fmla="*/ 943 w 966"/>
                  <a:gd name="T3" fmla="*/ 549 h 549"/>
                  <a:gd name="T4" fmla="*/ 0 w 966"/>
                  <a:gd name="T5" fmla="*/ 549 h 549"/>
                  <a:gd name="T6" fmla="*/ 0 w 966"/>
                  <a:gd name="T7" fmla="*/ 108 h 549"/>
                  <a:gd name="T8" fmla="*/ 1 w 966"/>
                  <a:gd name="T9" fmla="*/ 39 h 549"/>
                  <a:gd name="T10" fmla="*/ 14 w 966"/>
                  <a:gd name="T11" fmla="*/ 9 h 549"/>
                  <a:gd name="T12" fmla="*/ 39 w 966"/>
                  <a:gd name="T13" fmla="*/ 1 h 549"/>
                  <a:gd name="T14" fmla="*/ 806 w 966"/>
                  <a:gd name="T15" fmla="*/ 1 h 549"/>
                  <a:gd name="T16" fmla="*/ 926 w 966"/>
                  <a:gd name="T17" fmla="*/ 1 h 549"/>
                  <a:gd name="T18" fmla="*/ 966 w 966"/>
                  <a:gd name="T19" fmla="*/ 41 h 549"/>
                  <a:gd name="T20" fmla="*/ 966 w 966"/>
                  <a:gd name="T21" fmla="*/ 549 h 549"/>
                  <a:gd name="T22" fmla="*/ 483 w 966"/>
                  <a:gd name="T23" fmla="*/ 511 h 549"/>
                  <a:gd name="T24" fmla="*/ 923 w 966"/>
                  <a:gd name="T25" fmla="*/ 511 h 549"/>
                  <a:gd name="T26" fmla="*/ 928 w 966"/>
                  <a:gd name="T27" fmla="*/ 506 h 549"/>
                  <a:gd name="T28" fmla="*/ 928 w 966"/>
                  <a:gd name="T29" fmla="*/ 45 h 549"/>
                  <a:gd name="T30" fmla="*/ 922 w 966"/>
                  <a:gd name="T31" fmla="*/ 38 h 549"/>
                  <a:gd name="T32" fmla="*/ 44 w 966"/>
                  <a:gd name="T33" fmla="*/ 38 h 549"/>
                  <a:gd name="T34" fmla="*/ 38 w 966"/>
                  <a:gd name="T35" fmla="*/ 45 h 549"/>
                  <a:gd name="T36" fmla="*/ 38 w 966"/>
                  <a:gd name="T37" fmla="*/ 505 h 549"/>
                  <a:gd name="T38" fmla="*/ 44 w 966"/>
                  <a:gd name="T39" fmla="*/ 511 h 549"/>
                  <a:gd name="T40" fmla="*/ 483 w 966"/>
                  <a:gd name="T41" fmla="*/ 511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6" h="549">
                    <a:moveTo>
                      <a:pt x="966" y="549"/>
                    </a:moveTo>
                    <a:cubicBezTo>
                      <a:pt x="959" y="549"/>
                      <a:pt x="950" y="549"/>
                      <a:pt x="943" y="549"/>
                    </a:cubicBezTo>
                    <a:cubicBezTo>
                      <a:pt x="631" y="549"/>
                      <a:pt x="0" y="549"/>
                      <a:pt x="0" y="549"/>
                    </a:cubicBezTo>
                    <a:cubicBezTo>
                      <a:pt x="0" y="549"/>
                      <a:pt x="0" y="254"/>
                      <a:pt x="0" y="108"/>
                    </a:cubicBezTo>
                    <a:cubicBezTo>
                      <a:pt x="0" y="85"/>
                      <a:pt x="1" y="62"/>
                      <a:pt x="1" y="39"/>
                    </a:cubicBezTo>
                    <a:cubicBezTo>
                      <a:pt x="2" y="27"/>
                      <a:pt x="4" y="17"/>
                      <a:pt x="14" y="9"/>
                    </a:cubicBezTo>
                    <a:cubicBezTo>
                      <a:pt x="21" y="3"/>
                      <a:pt x="30" y="1"/>
                      <a:pt x="39" y="1"/>
                    </a:cubicBezTo>
                    <a:cubicBezTo>
                      <a:pt x="295" y="1"/>
                      <a:pt x="550" y="1"/>
                      <a:pt x="806" y="1"/>
                    </a:cubicBezTo>
                    <a:cubicBezTo>
                      <a:pt x="846" y="1"/>
                      <a:pt x="886" y="2"/>
                      <a:pt x="926" y="1"/>
                    </a:cubicBezTo>
                    <a:cubicBezTo>
                      <a:pt x="949" y="0"/>
                      <a:pt x="966" y="19"/>
                      <a:pt x="966" y="41"/>
                    </a:cubicBezTo>
                    <a:cubicBezTo>
                      <a:pt x="966" y="209"/>
                      <a:pt x="966" y="549"/>
                      <a:pt x="966" y="549"/>
                    </a:cubicBezTo>
                    <a:close/>
                    <a:moveTo>
                      <a:pt x="483" y="511"/>
                    </a:moveTo>
                    <a:cubicBezTo>
                      <a:pt x="630" y="511"/>
                      <a:pt x="776" y="511"/>
                      <a:pt x="923" y="511"/>
                    </a:cubicBezTo>
                    <a:cubicBezTo>
                      <a:pt x="926" y="511"/>
                      <a:pt x="928" y="511"/>
                      <a:pt x="928" y="506"/>
                    </a:cubicBezTo>
                    <a:cubicBezTo>
                      <a:pt x="928" y="352"/>
                      <a:pt x="928" y="199"/>
                      <a:pt x="928" y="45"/>
                    </a:cubicBezTo>
                    <a:cubicBezTo>
                      <a:pt x="928" y="37"/>
                      <a:pt x="929" y="38"/>
                      <a:pt x="922" y="38"/>
                    </a:cubicBezTo>
                    <a:cubicBezTo>
                      <a:pt x="629" y="38"/>
                      <a:pt x="337" y="38"/>
                      <a:pt x="44" y="38"/>
                    </a:cubicBezTo>
                    <a:cubicBezTo>
                      <a:pt x="37" y="38"/>
                      <a:pt x="38" y="37"/>
                      <a:pt x="38" y="45"/>
                    </a:cubicBezTo>
                    <a:cubicBezTo>
                      <a:pt x="38" y="198"/>
                      <a:pt x="38" y="351"/>
                      <a:pt x="38" y="505"/>
                    </a:cubicBezTo>
                    <a:cubicBezTo>
                      <a:pt x="38" y="511"/>
                      <a:pt x="38" y="511"/>
                      <a:pt x="44" y="511"/>
                    </a:cubicBezTo>
                    <a:cubicBezTo>
                      <a:pt x="190" y="511"/>
                      <a:pt x="337" y="511"/>
                      <a:pt x="483" y="51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6">
                <a:extLst>
                  <a:ext uri="{FF2B5EF4-FFF2-40B4-BE49-F238E27FC236}">
                    <a16:creationId xmlns:a16="http://schemas.microsoft.com/office/drawing/2014/main" xmlns="" id="{417DA24C-69A1-4BC5-A95F-069158BBA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1200" y="4894792"/>
                <a:ext cx="1060450" cy="249238"/>
              </a:xfrm>
              <a:custGeom>
                <a:avLst/>
                <a:gdLst>
                  <a:gd name="T0" fmla="*/ 278 w 333"/>
                  <a:gd name="T1" fmla="*/ 0 h 78"/>
                  <a:gd name="T2" fmla="*/ 282 w 333"/>
                  <a:gd name="T3" fmla="*/ 34 h 78"/>
                  <a:gd name="T4" fmla="*/ 288 w 333"/>
                  <a:gd name="T5" fmla="*/ 60 h 78"/>
                  <a:gd name="T6" fmla="*/ 298 w 333"/>
                  <a:gd name="T7" fmla="*/ 67 h 78"/>
                  <a:gd name="T8" fmla="*/ 329 w 333"/>
                  <a:gd name="T9" fmla="*/ 74 h 78"/>
                  <a:gd name="T10" fmla="*/ 333 w 333"/>
                  <a:gd name="T11" fmla="*/ 76 h 78"/>
                  <a:gd name="T12" fmla="*/ 329 w 333"/>
                  <a:gd name="T13" fmla="*/ 77 h 78"/>
                  <a:gd name="T14" fmla="*/ 221 w 333"/>
                  <a:gd name="T15" fmla="*/ 77 h 78"/>
                  <a:gd name="T16" fmla="*/ 6 w 333"/>
                  <a:gd name="T17" fmla="*/ 77 h 78"/>
                  <a:gd name="T18" fmla="*/ 0 w 333"/>
                  <a:gd name="T19" fmla="*/ 76 h 78"/>
                  <a:gd name="T20" fmla="*/ 5 w 333"/>
                  <a:gd name="T21" fmla="*/ 74 h 78"/>
                  <a:gd name="T22" fmla="*/ 35 w 333"/>
                  <a:gd name="T23" fmla="*/ 67 h 78"/>
                  <a:gd name="T24" fmla="*/ 49 w 333"/>
                  <a:gd name="T25" fmla="*/ 50 h 78"/>
                  <a:gd name="T26" fmla="*/ 56 w 333"/>
                  <a:gd name="T27" fmla="*/ 0 h 78"/>
                  <a:gd name="T28" fmla="*/ 66 w 333"/>
                  <a:gd name="T29" fmla="*/ 0 h 78"/>
                  <a:gd name="T30" fmla="*/ 278 w 333"/>
                  <a:gd name="T3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3" h="78">
                    <a:moveTo>
                      <a:pt x="278" y="0"/>
                    </a:moveTo>
                    <a:cubicBezTo>
                      <a:pt x="280" y="12"/>
                      <a:pt x="280" y="23"/>
                      <a:pt x="282" y="34"/>
                    </a:cubicBezTo>
                    <a:cubicBezTo>
                      <a:pt x="283" y="43"/>
                      <a:pt x="285" y="51"/>
                      <a:pt x="288" y="60"/>
                    </a:cubicBezTo>
                    <a:cubicBezTo>
                      <a:pt x="290" y="64"/>
                      <a:pt x="293" y="67"/>
                      <a:pt x="298" y="67"/>
                    </a:cubicBezTo>
                    <a:cubicBezTo>
                      <a:pt x="309" y="68"/>
                      <a:pt x="319" y="72"/>
                      <a:pt x="329" y="74"/>
                    </a:cubicBezTo>
                    <a:cubicBezTo>
                      <a:pt x="331" y="74"/>
                      <a:pt x="333" y="74"/>
                      <a:pt x="333" y="76"/>
                    </a:cubicBezTo>
                    <a:cubicBezTo>
                      <a:pt x="333" y="78"/>
                      <a:pt x="330" y="77"/>
                      <a:pt x="329" y="77"/>
                    </a:cubicBezTo>
                    <a:cubicBezTo>
                      <a:pt x="293" y="77"/>
                      <a:pt x="257" y="77"/>
                      <a:pt x="221" y="77"/>
                    </a:cubicBezTo>
                    <a:cubicBezTo>
                      <a:pt x="149" y="77"/>
                      <a:pt x="78" y="77"/>
                      <a:pt x="6" y="77"/>
                    </a:cubicBezTo>
                    <a:cubicBezTo>
                      <a:pt x="4" y="77"/>
                      <a:pt x="2" y="78"/>
                      <a:pt x="0" y="76"/>
                    </a:cubicBezTo>
                    <a:cubicBezTo>
                      <a:pt x="1" y="74"/>
                      <a:pt x="3" y="74"/>
                      <a:pt x="5" y="74"/>
                    </a:cubicBezTo>
                    <a:cubicBezTo>
                      <a:pt x="15" y="72"/>
                      <a:pt x="25" y="69"/>
                      <a:pt x="35" y="67"/>
                    </a:cubicBezTo>
                    <a:cubicBezTo>
                      <a:pt x="44" y="66"/>
                      <a:pt x="46" y="61"/>
                      <a:pt x="49" y="50"/>
                    </a:cubicBezTo>
                    <a:cubicBezTo>
                      <a:pt x="52" y="35"/>
                      <a:pt x="56" y="0"/>
                      <a:pt x="5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207" y="0"/>
                      <a:pt x="278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7">
                <a:extLst>
                  <a:ext uri="{FF2B5EF4-FFF2-40B4-BE49-F238E27FC236}">
                    <a16:creationId xmlns:a16="http://schemas.microsoft.com/office/drawing/2014/main" xmlns="" id="{1A9F9282-C46C-4059-85BC-132743CA8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0" y="4812242"/>
                <a:ext cx="708025" cy="82550"/>
              </a:xfrm>
              <a:custGeom>
                <a:avLst/>
                <a:gdLst>
                  <a:gd name="T0" fmla="*/ 222 w 222"/>
                  <a:gd name="T1" fmla="*/ 26 h 26"/>
                  <a:gd name="T2" fmla="*/ 10 w 222"/>
                  <a:gd name="T3" fmla="*/ 26 h 26"/>
                  <a:gd name="T4" fmla="*/ 0 w 222"/>
                  <a:gd name="T5" fmla="*/ 26 h 26"/>
                  <a:gd name="T6" fmla="*/ 1 w 222"/>
                  <a:gd name="T7" fmla="*/ 0 h 26"/>
                  <a:gd name="T8" fmla="*/ 11 w 222"/>
                  <a:gd name="T9" fmla="*/ 0 h 26"/>
                  <a:gd name="T10" fmla="*/ 213 w 222"/>
                  <a:gd name="T11" fmla="*/ 0 h 26"/>
                  <a:gd name="T12" fmla="*/ 220 w 222"/>
                  <a:gd name="T13" fmla="*/ 0 h 26"/>
                  <a:gd name="T14" fmla="*/ 222 w 222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" h="26">
                    <a:moveTo>
                      <a:pt x="222" y="26"/>
                    </a:moveTo>
                    <a:cubicBezTo>
                      <a:pt x="151" y="26"/>
                      <a:pt x="10" y="26"/>
                      <a:pt x="1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7"/>
                      <a:pt x="1" y="9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45" y="0"/>
                      <a:pt x="213" y="0"/>
                    </a:cubicBezTo>
                    <a:cubicBezTo>
                      <a:pt x="215" y="0"/>
                      <a:pt x="218" y="0"/>
                      <a:pt x="220" y="0"/>
                    </a:cubicBezTo>
                    <a:lnTo>
                      <a:pt x="222" y="2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8">
                <a:extLst>
                  <a:ext uri="{FF2B5EF4-FFF2-40B4-BE49-F238E27FC236}">
                    <a16:creationId xmlns:a16="http://schemas.microsoft.com/office/drawing/2014/main" xmlns="" id="{472DC5EE-6FC9-47E2-9C53-589749562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1200" y="5134504"/>
                <a:ext cx="1060450" cy="15875"/>
              </a:xfrm>
              <a:custGeom>
                <a:avLst/>
                <a:gdLst>
                  <a:gd name="T0" fmla="*/ 167 w 333"/>
                  <a:gd name="T1" fmla="*/ 2 h 5"/>
                  <a:gd name="T2" fmla="*/ 331 w 333"/>
                  <a:gd name="T3" fmla="*/ 2 h 5"/>
                  <a:gd name="T4" fmla="*/ 333 w 333"/>
                  <a:gd name="T5" fmla="*/ 3 h 5"/>
                  <a:gd name="T6" fmla="*/ 331 w 333"/>
                  <a:gd name="T7" fmla="*/ 5 h 5"/>
                  <a:gd name="T8" fmla="*/ 324 w 333"/>
                  <a:gd name="T9" fmla="*/ 5 h 5"/>
                  <a:gd name="T10" fmla="*/ 6 w 333"/>
                  <a:gd name="T11" fmla="*/ 5 h 5"/>
                  <a:gd name="T12" fmla="*/ 0 w 333"/>
                  <a:gd name="T13" fmla="*/ 3 h 5"/>
                  <a:gd name="T14" fmla="*/ 6 w 333"/>
                  <a:gd name="T15" fmla="*/ 2 h 5"/>
                  <a:gd name="T16" fmla="*/ 167 w 333"/>
                  <a:gd name="T17" fmla="*/ 2 h 5"/>
                  <a:gd name="T18" fmla="*/ 167 w 333"/>
                  <a:gd name="T1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3" h="5">
                    <a:moveTo>
                      <a:pt x="167" y="2"/>
                    </a:moveTo>
                    <a:cubicBezTo>
                      <a:pt x="222" y="2"/>
                      <a:pt x="276" y="2"/>
                      <a:pt x="331" y="2"/>
                    </a:cubicBezTo>
                    <a:cubicBezTo>
                      <a:pt x="332" y="2"/>
                      <a:pt x="333" y="1"/>
                      <a:pt x="333" y="3"/>
                    </a:cubicBezTo>
                    <a:cubicBezTo>
                      <a:pt x="333" y="4"/>
                      <a:pt x="332" y="5"/>
                      <a:pt x="331" y="5"/>
                    </a:cubicBezTo>
                    <a:cubicBezTo>
                      <a:pt x="328" y="5"/>
                      <a:pt x="326" y="5"/>
                      <a:pt x="324" y="5"/>
                    </a:cubicBezTo>
                    <a:cubicBezTo>
                      <a:pt x="218" y="5"/>
                      <a:pt x="112" y="5"/>
                      <a:pt x="6" y="5"/>
                    </a:cubicBezTo>
                    <a:cubicBezTo>
                      <a:pt x="4" y="5"/>
                      <a:pt x="0" y="5"/>
                      <a:pt x="0" y="3"/>
                    </a:cubicBezTo>
                    <a:cubicBezTo>
                      <a:pt x="0" y="0"/>
                      <a:pt x="4" y="2"/>
                      <a:pt x="6" y="2"/>
                    </a:cubicBezTo>
                    <a:cubicBezTo>
                      <a:pt x="60" y="2"/>
                      <a:pt x="114" y="2"/>
                      <a:pt x="167" y="2"/>
                    </a:cubicBezTo>
                    <a:cubicBezTo>
                      <a:pt x="167" y="2"/>
                      <a:pt x="167" y="2"/>
                      <a:pt x="167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27" name="Resim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8285" y="1882635"/>
              <a:ext cx="4462378" cy="2422546"/>
            </a:xfrm>
            <a:prstGeom prst="rect">
              <a:avLst/>
            </a:prstGeom>
          </p:spPr>
        </p:pic>
      </p:grpSp>
      <p:grpSp>
        <p:nvGrpSpPr>
          <p:cNvPr id="33" name="Grup 32"/>
          <p:cNvGrpSpPr/>
          <p:nvPr/>
        </p:nvGrpSpPr>
        <p:grpSpPr>
          <a:xfrm>
            <a:off x="275464" y="3840664"/>
            <a:ext cx="1292472" cy="967284"/>
            <a:chOff x="1200959" y="1490135"/>
            <a:chExt cx="6742081" cy="3877729"/>
          </a:xfrm>
        </p:grpSpPr>
        <p:grpSp>
          <p:nvGrpSpPr>
            <p:cNvPr id="34" name="Group 1">
              <a:extLst>
                <a:ext uri="{FF2B5EF4-FFF2-40B4-BE49-F238E27FC236}">
                  <a16:creationId xmlns:a16="http://schemas.microsoft.com/office/drawing/2014/main" xmlns="" id="{25160D6D-5ED5-4750-B464-3FDD1AD55E58}"/>
                </a:ext>
              </a:extLst>
            </p:cNvPr>
            <p:cNvGrpSpPr/>
            <p:nvPr/>
          </p:nvGrpSpPr>
          <p:grpSpPr>
            <a:xfrm>
              <a:off x="1200959" y="1490135"/>
              <a:ext cx="6742081" cy="3877729"/>
              <a:chOff x="796810" y="2238918"/>
              <a:chExt cx="5787454" cy="3328672"/>
            </a:xfrm>
            <a:solidFill>
              <a:schemeClr val="tx2"/>
            </a:solidFill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xmlns="" id="{76698CF0-65D2-4480-B012-C4208DBDED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30290" y="2238918"/>
                <a:ext cx="4719724" cy="3117743"/>
              </a:xfrm>
              <a:custGeom>
                <a:avLst/>
                <a:gdLst>
                  <a:gd name="T0" fmla="*/ 4914 w 4918"/>
                  <a:gd name="T1" fmla="*/ 178 h 3248"/>
                  <a:gd name="T2" fmla="*/ 4915 w 4918"/>
                  <a:gd name="T3" fmla="*/ 713 h 3248"/>
                  <a:gd name="T4" fmla="*/ 4915 w 4918"/>
                  <a:gd name="T5" fmla="*/ 2133 h 3248"/>
                  <a:gd name="T6" fmla="*/ 4918 w 4918"/>
                  <a:gd name="T7" fmla="*/ 3248 h 3248"/>
                  <a:gd name="T8" fmla="*/ 1 w 4918"/>
                  <a:gd name="T9" fmla="*/ 3248 h 3248"/>
                  <a:gd name="T10" fmla="*/ 1 w 4918"/>
                  <a:gd name="T11" fmla="*/ 2183 h 3248"/>
                  <a:gd name="T12" fmla="*/ 0 w 4918"/>
                  <a:gd name="T13" fmla="*/ 229 h 3248"/>
                  <a:gd name="T14" fmla="*/ 8 w 4918"/>
                  <a:gd name="T15" fmla="*/ 157 h 3248"/>
                  <a:gd name="T16" fmla="*/ 14 w 4918"/>
                  <a:gd name="T17" fmla="*/ 143 h 3248"/>
                  <a:gd name="T18" fmla="*/ 141 w 4918"/>
                  <a:gd name="T19" fmla="*/ 12 h 3248"/>
                  <a:gd name="T20" fmla="*/ 218 w 4918"/>
                  <a:gd name="T21" fmla="*/ 0 h 3248"/>
                  <a:gd name="T22" fmla="*/ 4712 w 4918"/>
                  <a:gd name="T23" fmla="*/ 1 h 3248"/>
                  <a:gd name="T24" fmla="*/ 4905 w 4918"/>
                  <a:gd name="T25" fmla="*/ 143 h 3248"/>
                  <a:gd name="T26" fmla="*/ 4911 w 4918"/>
                  <a:gd name="T27" fmla="*/ 157 h 3248"/>
                  <a:gd name="T28" fmla="*/ 4913 w 4918"/>
                  <a:gd name="T29" fmla="*/ 167 h 3248"/>
                  <a:gd name="T30" fmla="*/ 4914 w 4918"/>
                  <a:gd name="T31" fmla="*/ 178 h 3248"/>
                  <a:gd name="T32" fmla="*/ 2459 w 4918"/>
                  <a:gd name="T33" fmla="*/ 201 h 3248"/>
                  <a:gd name="T34" fmla="*/ 267 w 4918"/>
                  <a:gd name="T35" fmla="*/ 200 h 3248"/>
                  <a:gd name="T36" fmla="*/ 233 w 4918"/>
                  <a:gd name="T37" fmla="*/ 235 h 3248"/>
                  <a:gd name="T38" fmla="*/ 233 w 4918"/>
                  <a:gd name="T39" fmla="*/ 3008 h 3248"/>
                  <a:gd name="T40" fmla="*/ 272 w 4918"/>
                  <a:gd name="T41" fmla="*/ 3047 h 3248"/>
                  <a:gd name="T42" fmla="*/ 4652 w 4918"/>
                  <a:gd name="T43" fmla="*/ 3047 h 3248"/>
                  <a:gd name="T44" fmla="*/ 4686 w 4918"/>
                  <a:gd name="T45" fmla="*/ 3013 h 3248"/>
                  <a:gd name="T46" fmla="*/ 4686 w 4918"/>
                  <a:gd name="T47" fmla="*/ 235 h 3248"/>
                  <a:gd name="T48" fmla="*/ 4652 w 4918"/>
                  <a:gd name="T49" fmla="*/ 200 h 3248"/>
                  <a:gd name="T50" fmla="*/ 2459 w 4918"/>
                  <a:gd name="T51" fmla="*/ 201 h 3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918" h="3248">
                    <a:moveTo>
                      <a:pt x="4914" y="178"/>
                    </a:moveTo>
                    <a:cubicBezTo>
                      <a:pt x="4914" y="356"/>
                      <a:pt x="4915" y="535"/>
                      <a:pt x="4915" y="713"/>
                    </a:cubicBezTo>
                    <a:cubicBezTo>
                      <a:pt x="4915" y="1187"/>
                      <a:pt x="4915" y="1660"/>
                      <a:pt x="4915" y="2133"/>
                    </a:cubicBezTo>
                    <a:cubicBezTo>
                      <a:pt x="4916" y="2491"/>
                      <a:pt x="4918" y="3248"/>
                      <a:pt x="4918" y="3248"/>
                    </a:cubicBezTo>
                    <a:cubicBezTo>
                      <a:pt x="1" y="3248"/>
                      <a:pt x="1" y="3248"/>
                      <a:pt x="1" y="3248"/>
                    </a:cubicBezTo>
                    <a:cubicBezTo>
                      <a:pt x="1" y="2893"/>
                      <a:pt x="1" y="2537"/>
                      <a:pt x="1" y="2183"/>
                    </a:cubicBezTo>
                    <a:cubicBezTo>
                      <a:pt x="1" y="1532"/>
                      <a:pt x="1" y="880"/>
                      <a:pt x="0" y="229"/>
                    </a:cubicBezTo>
                    <a:cubicBezTo>
                      <a:pt x="0" y="205"/>
                      <a:pt x="2" y="181"/>
                      <a:pt x="8" y="157"/>
                    </a:cubicBezTo>
                    <a:cubicBezTo>
                      <a:pt x="13" y="154"/>
                      <a:pt x="15" y="150"/>
                      <a:pt x="14" y="143"/>
                    </a:cubicBezTo>
                    <a:cubicBezTo>
                      <a:pt x="33" y="77"/>
                      <a:pt x="77" y="34"/>
                      <a:pt x="141" y="12"/>
                    </a:cubicBezTo>
                    <a:cubicBezTo>
                      <a:pt x="166" y="3"/>
                      <a:pt x="191" y="0"/>
                      <a:pt x="218" y="0"/>
                    </a:cubicBezTo>
                    <a:cubicBezTo>
                      <a:pt x="1716" y="1"/>
                      <a:pt x="3214" y="1"/>
                      <a:pt x="4712" y="1"/>
                    </a:cubicBezTo>
                    <a:cubicBezTo>
                      <a:pt x="4802" y="1"/>
                      <a:pt x="4888" y="64"/>
                      <a:pt x="4905" y="143"/>
                    </a:cubicBezTo>
                    <a:cubicBezTo>
                      <a:pt x="4903" y="150"/>
                      <a:pt x="4905" y="154"/>
                      <a:pt x="4911" y="157"/>
                    </a:cubicBezTo>
                    <a:cubicBezTo>
                      <a:pt x="4911" y="160"/>
                      <a:pt x="4912" y="164"/>
                      <a:pt x="4913" y="167"/>
                    </a:cubicBezTo>
                    <a:cubicBezTo>
                      <a:pt x="4908" y="171"/>
                      <a:pt x="4909" y="175"/>
                      <a:pt x="4914" y="178"/>
                    </a:cubicBezTo>
                    <a:close/>
                    <a:moveTo>
                      <a:pt x="2459" y="201"/>
                    </a:moveTo>
                    <a:cubicBezTo>
                      <a:pt x="1728" y="201"/>
                      <a:pt x="998" y="201"/>
                      <a:pt x="267" y="200"/>
                    </a:cubicBezTo>
                    <a:cubicBezTo>
                      <a:pt x="238" y="200"/>
                      <a:pt x="233" y="208"/>
                      <a:pt x="233" y="235"/>
                    </a:cubicBezTo>
                    <a:cubicBezTo>
                      <a:pt x="233" y="1159"/>
                      <a:pt x="233" y="2084"/>
                      <a:pt x="233" y="3008"/>
                    </a:cubicBezTo>
                    <a:cubicBezTo>
                      <a:pt x="233" y="3047"/>
                      <a:pt x="233" y="3047"/>
                      <a:pt x="272" y="3047"/>
                    </a:cubicBezTo>
                    <a:cubicBezTo>
                      <a:pt x="1732" y="3047"/>
                      <a:pt x="3192" y="3047"/>
                      <a:pt x="4652" y="3047"/>
                    </a:cubicBezTo>
                    <a:cubicBezTo>
                      <a:pt x="4679" y="3047"/>
                      <a:pt x="4686" y="3040"/>
                      <a:pt x="4686" y="3013"/>
                    </a:cubicBezTo>
                    <a:cubicBezTo>
                      <a:pt x="4685" y="2087"/>
                      <a:pt x="4685" y="1161"/>
                      <a:pt x="4686" y="235"/>
                    </a:cubicBezTo>
                    <a:cubicBezTo>
                      <a:pt x="4686" y="207"/>
                      <a:pt x="4680" y="200"/>
                      <a:pt x="4652" y="200"/>
                    </a:cubicBezTo>
                    <a:cubicBezTo>
                      <a:pt x="3921" y="201"/>
                      <a:pt x="3190" y="201"/>
                      <a:pt x="2459" y="20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xmlns="" id="{804F7104-AB4B-4954-80C5-7727FACD2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132" y="5357431"/>
                <a:ext cx="866809" cy="79291"/>
              </a:xfrm>
              <a:custGeom>
                <a:avLst/>
                <a:gdLst>
                  <a:gd name="T0" fmla="*/ 0 w 903"/>
                  <a:gd name="T1" fmla="*/ 0 h 83"/>
                  <a:gd name="T2" fmla="*/ 903 w 903"/>
                  <a:gd name="T3" fmla="*/ 0 h 83"/>
                  <a:gd name="T4" fmla="*/ 816 w 903"/>
                  <a:gd name="T5" fmla="*/ 83 h 83"/>
                  <a:gd name="T6" fmla="*/ 87 w 903"/>
                  <a:gd name="T7" fmla="*/ 83 h 83"/>
                  <a:gd name="T8" fmla="*/ 0 w 90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3" h="83">
                    <a:moveTo>
                      <a:pt x="0" y="0"/>
                    </a:moveTo>
                    <a:cubicBezTo>
                      <a:pt x="301" y="0"/>
                      <a:pt x="602" y="0"/>
                      <a:pt x="903" y="0"/>
                    </a:cubicBezTo>
                    <a:cubicBezTo>
                      <a:pt x="900" y="45"/>
                      <a:pt x="861" y="83"/>
                      <a:pt x="816" y="83"/>
                    </a:cubicBezTo>
                    <a:cubicBezTo>
                      <a:pt x="573" y="83"/>
                      <a:pt x="330" y="83"/>
                      <a:pt x="87" y="83"/>
                    </a:cubicBezTo>
                    <a:cubicBezTo>
                      <a:pt x="42" y="83"/>
                      <a:pt x="2" y="4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xmlns="" id="{27E19E56-C4E6-4B1D-87D7-E62AECE57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810" y="5356661"/>
                <a:ext cx="5787454" cy="144725"/>
              </a:xfrm>
              <a:custGeom>
                <a:avLst/>
                <a:gdLst>
                  <a:gd name="T0" fmla="*/ 135 w 6031"/>
                  <a:gd name="T1" fmla="*/ 150 h 151"/>
                  <a:gd name="T2" fmla="*/ 1969 w 6031"/>
                  <a:gd name="T3" fmla="*/ 151 h 151"/>
                  <a:gd name="T4" fmla="*/ 1969 w 6031"/>
                  <a:gd name="T5" fmla="*/ 150 h 151"/>
                  <a:gd name="T6" fmla="*/ 2640 w 6031"/>
                  <a:gd name="T7" fmla="*/ 150 h 151"/>
                  <a:gd name="T8" fmla="*/ 2772 w 6031"/>
                  <a:gd name="T9" fmla="*/ 151 h 151"/>
                  <a:gd name="T10" fmla="*/ 2977 w 6031"/>
                  <a:gd name="T11" fmla="*/ 151 h 151"/>
                  <a:gd name="T12" fmla="*/ 3343 w 6031"/>
                  <a:gd name="T13" fmla="*/ 151 h 151"/>
                  <a:gd name="T14" fmla="*/ 4495 w 6031"/>
                  <a:gd name="T15" fmla="*/ 151 h 151"/>
                  <a:gd name="T16" fmla="*/ 4698 w 6031"/>
                  <a:gd name="T17" fmla="*/ 151 h 151"/>
                  <a:gd name="T18" fmla="*/ 5896 w 6031"/>
                  <a:gd name="T19" fmla="*/ 150 h 151"/>
                  <a:gd name="T20" fmla="*/ 6025 w 6031"/>
                  <a:gd name="T21" fmla="*/ 147 h 151"/>
                  <a:gd name="T22" fmla="*/ 6029 w 6031"/>
                  <a:gd name="T23" fmla="*/ 36 h 151"/>
                  <a:gd name="T24" fmla="*/ 5994 w 6031"/>
                  <a:gd name="T25" fmla="*/ 0 h 151"/>
                  <a:gd name="T26" fmla="*/ 4782 w 6031"/>
                  <a:gd name="T27" fmla="*/ 1 h 151"/>
                  <a:gd name="T28" fmla="*/ 3467 w 6031"/>
                  <a:gd name="T29" fmla="*/ 1 h 151"/>
                  <a:gd name="T30" fmla="*/ 3380 w 6031"/>
                  <a:gd name="T31" fmla="*/ 85 h 151"/>
                  <a:gd name="T32" fmla="*/ 2651 w 6031"/>
                  <a:gd name="T33" fmla="*/ 85 h 151"/>
                  <a:gd name="T34" fmla="*/ 2564 w 6031"/>
                  <a:gd name="T35" fmla="*/ 1 h 151"/>
                  <a:gd name="T36" fmla="*/ 1249 w 6031"/>
                  <a:gd name="T37" fmla="*/ 1 h 151"/>
                  <a:gd name="T38" fmla="*/ 37 w 6031"/>
                  <a:gd name="T39" fmla="*/ 0 h 151"/>
                  <a:gd name="T40" fmla="*/ 2 w 6031"/>
                  <a:gd name="T41" fmla="*/ 36 h 151"/>
                  <a:gd name="T42" fmla="*/ 6 w 6031"/>
                  <a:gd name="T43" fmla="*/ 147 h 151"/>
                  <a:gd name="T44" fmla="*/ 135 w 6031"/>
                  <a:gd name="T45" fmla="*/ 15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31" h="151">
                    <a:moveTo>
                      <a:pt x="135" y="150"/>
                    </a:moveTo>
                    <a:cubicBezTo>
                      <a:pt x="746" y="151"/>
                      <a:pt x="1358" y="151"/>
                      <a:pt x="1969" y="151"/>
                    </a:cubicBezTo>
                    <a:cubicBezTo>
                      <a:pt x="1969" y="150"/>
                      <a:pt x="1969" y="150"/>
                      <a:pt x="1969" y="150"/>
                    </a:cubicBezTo>
                    <a:cubicBezTo>
                      <a:pt x="2193" y="150"/>
                      <a:pt x="2416" y="150"/>
                      <a:pt x="2640" y="150"/>
                    </a:cubicBezTo>
                    <a:cubicBezTo>
                      <a:pt x="2684" y="150"/>
                      <a:pt x="2728" y="151"/>
                      <a:pt x="2772" y="151"/>
                    </a:cubicBezTo>
                    <a:cubicBezTo>
                      <a:pt x="2840" y="151"/>
                      <a:pt x="2909" y="151"/>
                      <a:pt x="2977" y="151"/>
                    </a:cubicBezTo>
                    <a:cubicBezTo>
                      <a:pt x="3099" y="150"/>
                      <a:pt x="3221" y="151"/>
                      <a:pt x="3343" y="151"/>
                    </a:cubicBezTo>
                    <a:cubicBezTo>
                      <a:pt x="3727" y="151"/>
                      <a:pt x="4111" y="151"/>
                      <a:pt x="4495" y="151"/>
                    </a:cubicBezTo>
                    <a:cubicBezTo>
                      <a:pt x="4564" y="151"/>
                      <a:pt x="4631" y="151"/>
                      <a:pt x="4698" y="151"/>
                    </a:cubicBezTo>
                    <a:cubicBezTo>
                      <a:pt x="5097" y="151"/>
                      <a:pt x="5497" y="151"/>
                      <a:pt x="5896" y="150"/>
                    </a:cubicBezTo>
                    <a:cubicBezTo>
                      <a:pt x="5938" y="150"/>
                      <a:pt x="5983" y="146"/>
                      <a:pt x="6025" y="147"/>
                    </a:cubicBezTo>
                    <a:cubicBezTo>
                      <a:pt x="6031" y="133"/>
                      <a:pt x="6029" y="73"/>
                      <a:pt x="6029" y="36"/>
                    </a:cubicBezTo>
                    <a:cubicBezTo>
                      <a:pt x="6029" y="8"/>
                      <a:pt x="6023" y="0"/>
                      <a:pt x="5994" y="0"/>
                    </a:cubicBezTo>
                    <a:cubicBezTo>
                      <a:pt x="5821" y="1"/>
                      <a:pt x="4974" y="1"/>
                      <a:pt x="4782" y="1"/>
                    </a:cubicBezTo>
                    <a:cubicBezTo>
                      <a:pt x="4608" y="1"/>
                      <a:pt x="3467" y="1"/>
                      <a:pt x="3467" y="1"/>
                    </a:cubicBezTo>
                    <a:cubicBezTo>
                      <a:pt x="3464" y="46"/>
                      <a:pt x="3425" y="84"/>
                      <a:pt x="3380" y="85"/>
                    </a:cubicBezTo>
                    <a:cubicBezTo>
                      <a:pt x="3137" y="85"/>
                      <a:pt x="2894" y="85"/>
                      <a:pt x="2651" y="85"/>
                    </a:cubicBezTo>
                    <a:cubicBezTo>
                      <a:pt x="2606" y="84"/>
                      <a:pt x="2566" y="46"/>
                      <a:pt x="2564" y="1"/>
                    </a:cubicBezTo>
                    <a:cubicBezTo>
                      <a:pt x="2564" y="1"/>
                      <a:pt x="1413" y="1"/>
                      <a:pt x="1249" y="1"/>
                    </a:cubicBezTo>
                    <a:cubicBezTo>
                      <a:pt x="1057" y="1"/>
                      <a:pt x="210" y="1"/>
                      <a:pt x="37" y="0"/>
                    </a:cubicBezTo>
                    <a:cubicBezTo>
                      <a:pt x="8" y="0"/>
                      <a:pt x="2" y="8"/>
                      <a:pt x="2" y="36"/>
                    </a:cubicBezTo>
                    <a:cubicBezTo>
                      <a:pt x="2" y="72"/>
                      <a:pt x="0" y="133"/>
                      <a:pt x="6" y="147"/>
                    </a:cubicBezTo>
                    <a:cubicBezTo>
                      <a:pt x="48" y="146"/>
                      <a:pt x="93" y="150"/>
                      <a:pt x="135" y="15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4">
                <a:extLst>
                  <a:ext uri="{FF2B5EF4-FFF2-40B4-BE49-F238E27FC236}">
                    <a16:creationId xmlns:a16="http://schemas.microsoft.com/office/drawing/2014/main" xmlns="" id="{ABD0BDA4-09A3-4D69-920F-F5AE50660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198" y="5497537"/>
                <a:ext cx="5776677" cy="70053"/>
              </a:xfrm>
              <a:custGeom>
                <a:avLst/>
                <a:gdLst>
                  <a:gd name="T0" fmla="*/ 5890 w 6019"/>
                  <a:gd name="T1" fmla="*/ 3 h 73"/>
                  <a:gd name="T2" fmla="*/ 3337 w 6019"/>
                  <a:gd name="T3" fmla="*/ 4 h 73"/>
                  <a:gd name="T4" fmla="*/ 2892 w 6019"/>
                  <a:gd name="T5" fmla="*/ 5 h 73"/>
                  <a:gd name="T6" fmla="*/ 2634 w 6019"/>
                  <a:gd name="T7" fmla="*/ 3 h 73"/>
                  <a:gd name="T8" fmla="*/ 1963 w 6019"/>
                  <a:gd name="T9" fmla="*/ 4 h 73"/>
                  <a:gd name="T10" fmla="*/ 1963 w 6019"/>
                  <a:gd name="T11" fmla="*/ 4 h 73"/>
                  <a:gd name="T12" fmla="*/ 129 w 6019"/>
                  <a:gd name="T13" fmla="*/ 3 h 73"/>
                  <a:gd name="T14" fmla="*/ 0 w 6019"/>
                  <a:gd name="T15" fmla="*/ 0 h 73"/>
                  <a:gd name="T16" fmla="*/ 117 w 6019"/>
                  <a:gd name="T17" fmla="*/ 59 h 73"/>
                  <a:gd name="T18" fmla="*/ 579 w 6019"/>
                  <a:gd name="T19" fmla="*/ 70 h 73"/>
                  <a:gd name="T20" fmla="*/ 1963 w 6019"/>
                  <a:gd name="T21" fmla="*/ 71 h 73"/>
                  <a:gd name="T22" fmla="*/ 1963 w 6019"/>
                  <a:gd name="T23" fmla="*/ 71 h 73"/>
                  <a:gd name="T24" fmla="*/ 5440 w 6019"/>
                  <a:gd name="T25" fmla="*/ 70 h 73"/>
                  <a:gd name="T26" fmla="*/ 5902 w 6019"/>
                  <a:gd name="T27" fmla="*/ 59 h 73"/>
                  <a:gd name="T28" fmla="*/ 6019 w 6019"/>
                  <a:gd name="T29" fmla="*/ 0 h 73"/>
                  <a:gd name="T30" fmla="*/ 5890 w 6019"/>
                  <a:gd name="T31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19" h="73">
                    <a:moveTo>
                      <a:pt x="5890" y="3"/>
                    </a:moveTo>
                    <a:cubicBezTo>
                      <a:pt x="5039" y="4"/>
                      <a:pt x="4188" y="4"/>
                      <a:pt x="3337" y="4"/>
                    </a:cubicBezTo>
                    <a:cubicBezTo>
                      <a:pt x="3189" y="4"/>
                      <a:pt x="3040" y="3"/>
                      <a:pt x="2892" y="5"/>
                    </a:cubicBezTo>
                    <a:cubicBezTo>
                      <a:pt x="2806" y="6"/>
                      <a:pt x="2720" y="3"/>
                      <a:pt x="2634" y="3"/>
                    </a:cubicBezTo>
                    <a:cubicBezTo>
                      <a:pt x="2410" y="4"/>
                      <a:pt x="2187" y="4"/>
                      <a:pt x="1963" y="4"/>
                    </a:cubicBezTo>
                    <a:cubicBezTo>
                      <a:pt x="1963" y="4"/>
                      <a:pt x="1963" y="4"/>
                      <a:pt x="1963" y="4"/>
                    </a:cubicBezTo>
                    <a:cubicBezTo>
                      <a:pt x="1352" y="4"/>
                      <a:pt x="740" y="4"/>
                      <a:pt x="129" y="3"/>
                    </a:cubicBezTo>
                    <a:cubicBezTo>
                      <a:pt x="87" y="3"/>
                      <a:pt x="42" y="0"/>
                      <a:pt x="0" y="0"/>
                    </a:cubicBezTo>
                    <a:cubicBezTo>
                      <a:pt x="20" y="41"/>
                      <a:pt x="74" y="53"/>
                      <a:pt x="117" y="59"/>
                    </a:cubicBezTo>
                    <a:cubicBezTo>
                      <a:pt x="279" y="73"/>
                      <a:pt x="425" y="70"/>
                      <a:pt x="579" y="70"/>
                    </a:cubicBezTo>
                    <a:cubicBezTo>
                      <a:pt x="1040" y="71"/>
                      <a:pt x="1502" y="71"/>
                      <a:pt x="1963" y="71"/>
                    </a:cubicBezTo>
                    <a:cubicBezTo>
                      <a:pt x="1963" y="71"/>
                      <a:pt x="1963" y="71"/>
                      <a:pt x="1963" y="71"/>
                    </a:cubicBezTo>
                    <a:cubicBezTo>
                      <a:pt x="3122" y="71"/>
                      <a:pt x="4281" y="71"/>
                      <a:pt x="5440" y="70"/>
                    </a:cubicBezTo>
                    <a:cubicBezTo>
                      <a:pt x="5594" y="70"/>
                      <a:pt x="5740" y="73"/>
                      <a:pt x="5902" y="59"/>
                    </a:cubicBezTo>
                    <a:cubicBezTo>
                      <a:pt x="5945" y="53"/>
                      <a:pt x="5999" y="41"/>
                      <a:pt x="6019" y="0"/>
                    </a:cubicBezTo>
                    <a:cubicBezTo>
                      <a:pt x="5977" y="0"/>
                      <a:pt x="5932" y="3"/>
                      <a:pt x="589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5" name="Resim 34"/>
            <p:cNvPicPr>
              <a:picLocks noChangeAspect="1"/>
            </p:cNvPicPr>
            <p:nvPr/>
          </p:nvPicPr>
          <p:blipFill rotWithShape="1">
            <a:blip r:embed="rId4"/>
            <a:srcRect b="41891"/>
            <a:stretch/>
          </p:blipFill>
          <p:spPr>
            <a:xfrm>
              <a:off x="2102628" y="1799966"/>
              <a:ext cx="4802171" cy="3003853"/>
            </a:xfrm>
            <a:prstGeom prst="rect">
              <a:avLst/>
            </a:prstGeom>
          </p:spPr>
        </p:pic>
      </p:grpSp>
      <p:grpSp>
        <p:nvGrpSpPr>
          <p:cNvPr id="40" name="Group 7">
            <a:extLst>
              <a:ext uri="{FF2B5EF4-FFF2-40B4-BE49-F238E27FC236}">
                <a16:creationId xmlns:a16="http://schemas.microsoft.com/office/drawing/2014/main" xmlns="" id="{E8817C8B-A467-4CF1-9F05-A519DC751040}"/>
              </a:ext>
            </a:extLst>
          </p:cNvPr>
          <p:cNvGrpSpPr/>
          <p:nvPr/>
        </p:nvGrpSpPr>
        <p:grpSpPr>
          <a:xfrm>
            <a:off x="735678" y="1626328"/>
            <a:ext cx="501849" cy="919309"/>
            <a:chOff x="-2719388" y="1377950"/>
            <a:chExt cx="1044575" cy="4222750"/>
          </a:xfrm>
          <a:solidFill>
            <a:schemeClr val="accent2">
              <a:lumMod val="75000"/>
            </a:schemeClr>
          </a:solidFill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xmlns="" id="{AA7F0430-566D-4144-B637-B88B04A77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19388" y="1377950"/>
              <a:ext cx="1044575" cy="4222750"/>
            </a:xfrm>
            <a:custGeom>
              <a:avLst/>
              <a:gdLst>
                <a:gd name="T0" fmla="*/ 1488 w 1490"/>
                <a:gd name="T1" fmla="*/ 216 h 3014"/>
                <a:gd name="T2" fmla="*/ 1490 w 1490"/>
                <a:gd name="T3" fmla="*/ 2796 h 3014"/>
                <a:gd name="T4" fmla="*/ 1273 w 1490"/>
                <a:gd name="T5" fmla="*/ 3013 h 3014"/>
                <a:gd name="T6" fmla="*/ 219 w 1490"/>
                <a:gd name="T7" fmla="*/ 3014 h 3014"/>
                <a:gd name="T8" fmla="*/ 2 w 1490"/>
                <a:gd name="T9" fmla="*/ 2797 h 3014"/>
                <a:gd name="T10" fmla="*/ 0 w 1490"/>
                <a:gd name="T11" fmla="*/ 217 h 3014"/>
                <a:gd name="T12" fmla="*/ 217 w 1490"/>
                <a:gd name="T13" fmla="*/ 1 h 3014"/>
                <a:gd name="T14" fmla="*/ 1271 w 1490"/>
                <a:gd name="T15" fmla="*/ 0 h 3014"/>
                <a:gd name="T16" fmla="*/ 1488 w 1490"/>
                <a:gd name="T17" fmla="*/ 216 h 3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0" h="3014">
                  <a:moveTo>
                    <a:pt x="1488" y="216"/>
                  </a:moveTo>
                  <a:cubicBezTo>
                    <a:pt x="1490" y="2796"/>
                    <a:pt x="1490" y="2796"/>
                    <a:pt x="1490" y="2796"/>
                  </a:cubicBezTo>
                  <a:cubicBezTo>
                    <a:pt x="1490" y="2915"/>
                    <a:pt x="1392" y="3013"/>
                    <a:pt x="1273" y="3013"/>
                  </a:cubicBezTo>
                  <a:cubicBezTo>
                    <a:pt x="219" y="3014"/>
                    <a:pt x="219" y="3014"/>
                    <a:pt x="219" y="3014"/>
                  </a:cubicBezTo>
                  <a:cubicBezTo>
                    <a:pt x="100" y="3014"/>
                    <a:pt x="2" y="2916"/>
                    <a:pt x="2" y="279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98"/>
                    <a:pt x="98" y="1"/>
                    <a:pt x="217" y="1"/>
                  </a:cubicBezTo>
                  <a:cubicBezTo>
                    <a:pt x="1271" y="0"/>
                    <a:pt x="1271" y="0"/>
                    <a:pt x="1271" y="0"/>
                  </a:cubicBezTo>
                  <a:cubicBezTo>
                    <a:pt x="1390" y="0"/>
                    <a:pt x="1488" y="97"/>
                    <a:pt x="1488" y="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xmlns="" id="{AF6564E5-86C9-4FB2-9071-6923D04A8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70176" y="1484313"/>
              <a:ext cx="946150" cy="4010025"/>
            </a:xfrm>
            <a:custGeom>
              <a:avLst/>
              <a:gdLst>
                <a:gd name="T0" fmla="*/ 1347 w 1348"/>
                <a:gd name="T1" fmla="*/ 145 h 2862"/>
                <a:gd name="T2" fmla="*/ 1348 w 1348"/>
                <a:gd name="T3" fmla="*/ 2717 h 2862"/>
                <a:gd name="T4" fmla="*/ 1204 w 1348"/>
                <a:gd name="T5" fmla="*/ 2861 h 2862"/>
                <a:gd name="T6" fmla="*/ 146 w 1348"/>
                <a:gd name="T7" fmla="*/ 2862 h 2862"/>
                <a:gd name="T8" fmla="*/ 1 w 1348"/>
                <a:gd name="T9" fmla="*/ 2717 h 2862"/>
                <a:gd name="T10" fmla="*/ 0 w 1348"/>
                <a:gd name="T11" fmla="*/ 145 h 2862"/>
                <a:gd name="T12" fmla="*/ 144 w 1348"/>
                <a:gd name="T13" fmla="*/ 1 h 2862"/>
                <a:gd name="T14" fmla="*/ 1202 w 1348"/>
                <a:gd name="T15" fmla="*/ 0 h 2862"/>
                <a:gd name="T16" fmla="*/ 1347 w 1348"/>
                <a:gd name="T17" fmla="*/ 145 h 2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8" h="2862">
                  <a:moveTo>
                    <a:pt x="1347" y="145"/>
                  </a:moveTo>
                  <a:cubicBezTo>
                    <a:pt x="1348" y="2717"/>
                    <a:pt x="1348" y="2717"/>
                    <a:pt x="1348" y="2717"/>
                  </a:cubicBezTo>
                  <a:cubicBezTo>
                    <a:pt x="1348" y="2796"/>
                    <a:pt x="1283" y="2861"/>
                    <a:pt x="1204" y="2861"/>
                  </a:cubicBezTo>
                  <a:cubicBezTo>
                    <a:pt x="146" y="2862"/>
                    <a:pt x="146" y="2862"/>
                    <a:pt x="146" y="2862"/>
                  </a:cubicBezTo>
                  <a:cubicBezTo>
                    <a:pt x="66" y="2862"/>
                    <a:pt x="2" y="2797"/>
                    <a:pt x="1" y="2717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66"/>
                    <a:pt x="65" y="1"/>
                    <a:pt x="144" y="1"/>
                  </a:cubicBezTo>
                  <a:cubicBezTo>
                    <a:pt x="1202" y="0"/>
                    <a:pt x="1202" y="0"/>
                    <a:pt x="1202" y="0"/>
                  </a:cubicBezTo>
                  <a:cubicBezTo>
                    <a:pt x="1282" y="0"/>
                    <a:pt x="1346" y="65"/>
                    <a:pt x="1347" y="1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xmlns="" id="{3033FF52-BE75-40D7-91E3-AA1150E9B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06663" y="1474788"/>
              <a:ext cx="617538" cy="212725"/>
            </a:xfrm>
            <a:custGeom>
              <a:avLst/>
              <a:gdLst>
                <a:gd name="T0" fmla="*/ 0 w 878"/>
                <a:gd name="T1" fmla="*/ 1 h 152"/>
                <a:gd name="T2" fmla="*/ 0 w 878"/>
                <a:gd name="T3" fmla="*/ 80 h 152"/>
                <a:gd name="T4" fmla="*/ 72 w 878"/>
                <a:gd name="T5" fmla="*/ 152 h 152"/>
                <a:gd name="T6" fmla="*/ 806 w 878"/>
                <a:gd name="T7" fmla="*/ 152 h 152"/>
                <a:gd name="T8" fmla="*/ 878 w 878"/>
                <a:gd name="T9" fmla="*/ 79 h 152"/>
                <a:gd name="T10" fmla="*/ 878 w 878"/>
                <a:gd name="T11" fmla="*/ 0 h 152"/>
                <a:gd name="T12" fmla="*/ 0 w 878"/>
                <a:gd name="T13" fmla="*/ 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8" h="152">
                  <a:moveTo>
                    <a:pt x="0" y="1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120"/>
                    <a:pt x="33" y="152"/>
                    <a:pt x="72" y="152"/>
                  </a:cubicBezTo>
                  <a:cubicBezTo>
                    <a:pt x="806" y="152"/>
                    <a:pt x="806" y="152"/>
                    <a:pt x="806" y="152"/>
                  </a:cubicBezTo>
                  <a:cubicBezTo>
                    <a:pt x="846" y="152"/>
                    <a:pt x="878" y="119"/>
                    <a:pt x="878" y="79"/>
                  </a:cubicBezTo>
                  <a:cubicBezTo>
                    <a:pt x="878" y="0"/>
                    <a:pt x="878" y="0"/>
                    <a:pt x="878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Oval 8">
              <a:extLst>
                <a:ext uri="{FF2B5EF4-FFF2-40B4-BE49-F238E27FC236}">
                  <a16:creationId xmlns:a16="http://schemas.microsoft.com/office/drawing/2014/main" xmlns="" id="{67F5A1F2-C0DC-4428-AF55-76FA0B723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9938" y="1531938"/>
              <a:ext cx="38100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9">
              <a:extLst>
                <a:ext uri="{FF2B5EF4-FFF2-40B4-BE49-F238E27FC236}">
                  <a16:creationId xmlns:a16="http://schemas.microsoft.com/office/drawing/2014/main" xmlns="" id="{64B3AB67-FAC8-4C34-A901-C1E1676FA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151063" y="1550988"/>
              <a:ext cx="20638" cy="396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10">
              <a:extLst>
                <a:ext uri="{FF2B5EF4-FFF2-40B4-BE49-F238E27FC236}">
                  <a16:creationId xmlns:a16="http://schemas.microsoft.com/office/drawing/2014/main" xmlns="" id="{9A1F313A-EBA3-4E29-84EC-4EA786D9D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74888" y="1550988"/>
              <a:ext cx="20638" cy="396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11">
              <a:extLst>
                <a:ext uri="{FF2B5EF4-FFF2-40B4-BE49-F238E27FC236}">
                  <a16:creationId xmlns:a16="http://schemas.microsoft.com/office/drawing/2014/main" xmlns="" id="{E15950C8-88E6-4027-A841-A91E27E71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63776" y="1550988"/>
              <a:ext cx="123825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Metin kutusu 4"/>
          <p:cNvSpPr txBox="1"/>
          <p:nvPr/>
        </p:nvSpPr>
        <p:spPr>
          <a:xfrm>
            <a:off x="1596465" y="1912391"/>
            <a:ext cx="1323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  <a:cs typeface="Calibri" panose="020F0502020204030204" pitchFamily="34" charset="0"/>
              </a:rPr>
              <a:t>Hekime SMS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4265350" y="1108172"/>
            <a:ext cx="450399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1600" dirty="0">
                <a:latin typeface="Barlow" panose="020B0604020202020204" charset="-94"/>
              </a:rPr>
              <a:t>Hastaya doğru tanı konulmasını sağlamak </a:t>
            </a:r>
            <a:endParaRPr lang="tr-TR" sz="1600" dirty="0" smtClean="0">
              <a:latin typeface="Barlow" panose="020B0604020202020204" charset="-94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Barlow" panose="020B0604020202020204" charset="-94"/>
              </a:rPr>
              <a:t>Test </a:t>
            </a:r>
            <a:r>
              <a:rPr lang="tr-TR" sz="1600" dirty="0">
                <a:latin typeface="Barlow" panose="020B0604020202020204" charset="-94"/>
              </a:rPr>
              <a:t>sonuçlarının klinik yararlılığını arttırmak </a:t>
            </a:r>
            <a:endParaRPr lang="tr-TR" sz="1600" dirty="0" smtClean="0">
              <a:latin typeface="Barlow" panose="020B0604020202020204" charset="-94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Barlow" panose="020B0604020202020204" charset="-94"/>
              </a:rPr>
              <a:t>Tıbbi </a:t>
            </a:r>
            <a:r>
              <a:rPr lang="tr-TR" sz="1600" dirty="0">
                <a:latin typeface="Barlow" panose="020B0604020202020204" charset="-94"/>
              </a:rPr>
              <a:t>laboratuvar alanında üretilen hastaya verilecek olan tetkik sonuç raporlarının standardize etmek </a:t>
            </a:r>
            <a:endParaRPr lang="tr-TR" sz="1600" dirty="0" smtClean="0">
              <a:latin typeface="Barlow" panose="020B0604020202020204" charset="-94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Barlow" panose="020B0604020202020204" charset="-94"/>
              </a:rPr>
              <a:t>Gereksiz </a:t>
            </a:r>
            <a:r>
              <a:rPr lang="tr-TR" sz="1600" dirty="0">
                <a:latin typeface="Barlow" panose="020B0604020202020204" charset="-94"/>
              </a:rPr>
              <a:t>test istemini önlemek </a:t>
            </a:r>
            <a:endParaRPr lang="tr-TR" sz="1600" dirty="0" smtClean="0">
              <a:latin typeface="Barlow" panose="020B0604020202020204" charset="-94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1600" dirty="0" err="1" smtClean="0">
                <a:latin typeface="Barlow" panose="020B0604020202020204" charset="-94"/>
              </a:rPr>
              <a:t>Klinisyen</a:t>
            </a:r>
            <a:r>
              <a:rPr lang="tr-TR" sz="1600" dirty="0" smtClean="0">
                <a:latin typeface="Barlow" panose="020B0604020202020204" charset="-94"/>
              </a:rPr>
              <a:t> </a:t>
            </a:r>
            <a:r>
              <a:rPr lang="tr-TR" sz="1600" dirty="0">
                <a:latin typeface="Barlow" panose="020B0604020202020204" charset="-94"/>
              </a:rPr>
              <a:t>ile tıbbi laboratuvar uzmanı arasında iletişim, teknik danışmanlık ve bilgi alışverişini </a:t>
            </a:r>
            <a:r>
              <a:rPr lang="tr-TR" sz="1600" dirty="0" smtClean="0">
                <a:latin typeface="Barlow" panose="020B0604020202020204" charset="-94"/>
              </a:rPr>
              <a:t>sağlamak</a:t>
            </a:r>
            <a:endParaRPr lang="tr-TR" sz="1600" dirty="0">
              <a:latin typeface="Barlow" panose="020B0604020202020204" charset="-94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596465" y="3054268"/>
            <a:ext cx="2370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Barlow" panose="020B0604020202020204" charset="-94"/>
              </a:rPr>
              <a:t>Hemşire Asistan Ekranı</a:t>
            </a:r>
            <a:endParaRPr lang="tr-TR" sz="1600" b="1" dirty="0">
              <a:latin typeface="Barlow" panose="020B0604020202020204" charset="-94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1596465" y="4032049"/>
            <a:ext cx="2777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Barlow" panose="020B0604020202020204" charset="-94"/>
              </a:rPr>
              <a:t>SBYS/YBYS sisteminde Hekim/Hemşireye uyarı mesajı gönderilmektedir.</a:t>
            </a:r>
            <a:endParaRPr lang="tr-TR" sz="1600" b="1" dirty="0">
              <a:latin typeface="Barlow" panose="020B0604020202020204" charset="-94"/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759920" y="1697276"/>
            <a:ext cx="454562" cy="793512"/>
            <a:chOff x="3153802" y="228600"/>
            <a:chExt cx="2832660" cy="3381713"/>
          </a:xfrm>
        </p:grpSpPr>
        <p:pic>
          <p:nvPicPr>
            <p:cNvPr id="8" name="Resim 7"/>
            <p:cNvPicPr>
              <a:picLocks noChangeAspect="1"/>
            </p:cNvPicPr>
            <p:nvPr/>
          </p:nvPicPr>
          <p:blipFill rotWithShape="1">
            <a:blip r:embed="rId5"/>
            <a:srcRect b="74526"/>
            <a:stretch/>
          </p:blipFill>
          <p:spPr>
            <a:xfrm>
              <a:off x="3157537" y="228600"/>
              <a:ext cx="2828925" cy="1193800"/>
            </a:xfrm>
            <a:prstGeom prst="rect">
              <a:avLst/>
            </a:prstGeom>
          </p:spPr>
        </p:pic>
        <p:pic>
          <p:nvPicPr>
            <p:cNvPr id="9" name="Resim 8"/>
            <p:cNvPicPr>
              <a:picLocks noChangeAspect="1"/>
            </p:cNvPicPr>
            <p:nvPr/>
          </p:nvPicPr>
          <p:blipFill rotWithShape="1">
            <a:blip r:embed="rId5"/>
            <a:srcRect t="72353"/>
            <a:stretch/>
          </p:blipFill>
          <p:spPr>
            <a:xfrm>
              <a:off x="3153802" y="1365533"/>
              <a:ext cx="2828927" cy="22447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9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358191" y="1149927"/>
            <a:ext cx="8567509" cy="3675561"/>
            <a:chOff x="1540431" y="2982277"/>
            <a:chExt cx="6062216" cy="1682334"/>
          </a:xfrm>
        </p:grpSpPr>
        <p:sp>
          <p:nvSpPr>
            <p:cNvPr id="2064" name="Freeform: Shape 2063">
              <a:extLst>
                <a:ext uri="{FF2B5EF4-FFF2-40B4-BE49-F238E27FC236}">
                  <a16:creationId xmlns:a16="http://schemas.microsoft.com/office/drawing/2014/main" xmlns="" id="{F727323D-A572-4F6E-8599-55BBD1B4B98C}"/>
                </a:ext>
              </a:extLst>
            </p:cNvPr>
            <p:cNvSpPr/>
            <p:nvPr/>
          </p:nvSpPr>
          <p:spPr>
            <a:xfrm>
              <a:off x="1540431" y="3042772"/>
              <a:ext cx="3205045" cy="646517"/>
            </a:xfrm>
            <a:custGeom>
              <a:avLst/>
              <a:gdLst>
                <a:gd name="connsiteX0" fmla="*/ 4075394 w 4075925"/>
                <a:gd name="connsiteY0" fmla="*/ 0 h 822190"/>
                <a:gd name="connsiteX1" fmla="*/ 3941390 w 4075925"/>
                <a:gd name="connsiteY1" fmla="*/ 0 h 822190"/>
                <a:gd name="connsiteX2" fmla="*/ 3583851 w 4075925"/>
                <a:gd name="connsiteY2" fmla="*/ 0 h 822190"/>
                <a:gd name="connsiteX3" fmla="*/ 3068754 w 4075925"/>
                <a:gd name="connsiteY3" fmla="*/ 0 h 822190"/>
                <a:gd name="connsiteX4" fmla="*/ 2462191 w 4075925"/>
                <a:gd name="connsiteY4" fmla="*/ 0 h 822190"/>
                <a:gd name="connsiteX5" fmla="*/ 1830199 w 4075925"/>
                <a:gd name="connsiteY5" fmla="*/ 0 h 822190"/>
                <a:gd name="connsiteX6" fmla="*/ 1238871 w 4075925"/>
                <a:gd name="connsiteY6" fmla="*/ 0 h 822190"/>
                <a:gd name="connsiteX7" fmla="*/ 754242 w 4075925"/>
                <a:gd name="connsiteY7" fmla="*/ 0 h 822190"/>
                <a:gd name="connsiteX8" fmla="*/ 442347 w 4075925"/>
                <a:gd name="connsiteY8" fmla="*/ 0 h 822190"/>
                <a:gd name="connsiteX9" fmla="*/ 199 w 4075925"/>
                <a:gd name="connsiteY9" fmla="*/ 412441 h 822190"/>
                <a:gd name="connsiteX10" fmla="*/ 85980 w 4075925"/>
                <a:gd name="connsiteY10" fmla="*/ 684317 h 822190"/>
                <a:gd name="connsiteX11" fmla="*/ 395414 w 4075925"/>
                <a:gd name="connsiteY11" fmla="*/ 822187 h 822190"/>
                <a:gd name="connsiteX12" fmla="*/ 395414 w 4075925"/>
                <a:gd name="connsiteY12" fmla="*/ 759141 h 822190"/>
                <a:gd name="connsiteX13" fmla="*/ 53578 w 4075925"/>
                <a:gd name="connsiteY13" fmla="*/ 411094 h 822190"/>
                <a:gd name="connsiteX14" fmla="*/ 250921 w 4075925"/>
                <a:gd name="connsiteY14" fmla="*/ 100781 h 822190"/>
                <a:gd name="connsiteX15" fmla="*/ 448910 w 4075925"/>
                <a:gd name="connsiteY15" fmla="*/ 70606 h 822190"/>
                <a:gd name="connsiteX16" fmla="*/ 765902 w 4075925"/>
                <a:gd name="connsiteY16" fmla="*/ 70606 h 822190"/>
                <a:gd name="connsiteX17" fmla="*/ 1257386 w 4075925"/>
                <a:gd name="connsiteY17" fmla="*/ 70606 h 822190"/>
                <a:gd name="connsiteX18" fmla="*/ 1855570 w 4075925"/>
                <a:gd name="connsiteY18" fmla="*/ 70606 h 822190"/>
                <a:gd name="connsiteX19" fmla="*/ 2492660 w 4075925"/>
                <a:gd name="connsiteY19" fmla="*/ 70606 h 822190"/>
                <a:gd name="connsiteX20" fmla="*/ 3100921 w 4075925"/>
                <a:gd name="connsiteY20" fmla="*/ 70606 h 822190"/>
                <a:gd name="connsiteX21" fmla="*/ 3612562 w 4075925"/>
                <a:gd name="connsiteY21" fmla="*/ 70606 h 822190"/>
                <a:gd name="connsiteX22" fmla="*/ 3959847 w 4075925"/>
                <a:gd name="connsiteY22" fmla="*/ 70606 h 822190"/>
                <a:gd name="connsiteX23" fmla="*/ 4075922 w 4075925"/>
                <a:gd name="connsiteY23" fmla="*/ 70606 h 822190"/>
                <a:gd name="connsiteX24" fmla="*/ 4075394 w 407592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25" h="822190">
                  <a:moveTo>
                    <a:pt x="4075394" y="0"/>
                  </a:moveTo>
                  <a:cubicBezTo>
                    <a:pt x="4030746" y="0"/>
                    <a:pt x="3986097" y="0"/>
                    <a:pt x="3941390" y="0"/>
                  </a:cubicBezTo>
                  <a:cubicBezTo>
                    <a:pt x="3822210" y="0"/>
                    <a:pt x="3703031" y="0"/>
                    <a:pt x="3583851" y="0"/>
                  </a:cubicBezTo>
                  <a:cubicBezTo>
                    <a:pt x="3412171" y="0"/>
                    <a:pt x="3240433" y="0"/>
                    <a:pt x="3068754" y="0"/>
                  </a:cubicBezTo>
                  <a:cubicBezTo>
                    <a:pt x="2866546" y="0"/>
                    <a:pt x="2664398" y="0"/>
                    <a:pt x="2462191" y="0"/>
                  </a:cubicBezTo>
                  <a:cubicBezTo>
                    <a:pt x="2251547" y="0"/>
                    <a:pt x="2040902" y="0"/>
                    <a:pt x="1830199" y="0"/>
                  </a:cubicBezTo>
                  <a:cubicBezTo>
                    <a:pt x="1633089" y="0"/>
                    <a:pt x="1435980" y="0"/>
                    <a:pt x="1238871" y="0"/>
                  </a:cubicBezTo>
                  <a:cubicBezTo>
                    <a:pt x="1077328" y="0"/>
                    <a:pt x="915785" y="0"/>
                    <a:pt x="754242" y="0"/>
                  </a:cubicBezTo>
                  <a:cubicBezTo>
                    <a:pt x="650296" y="0"/>
                    <a:pt x="546351" y="0"/>
                    <a:pt x="442347" y="0"/>
                  </a:cubicBezTo>
                  <a:cubicBezTo>
                    <a:pt x="199476" y="0"/>
                    <a:pt x="5003" y="163008"/>
                    <a:pt x="199" y="412441"/>
                  </a:cubicBezTo>
                  <a:cubicBezTo>
                    <a:pt x="-622" y="454160"/>
                    <a:pt x="-2848" y="577090"/>
                    <a:pt x="85980" y="684317"/>
                  </a:cubicBezTo>
                  <a:cubicBezTo>
                    <a:pt x="202230" y="824590"/>
                    <a:pt x="395414" y="822187"/>
                    <a:pt x="395414" y="822187"/>
                  </a:cubicBezTo>
                  <a:lnTo>
                    <a:pt x="395414" y="759141"/>
                  </a:lnTo>
                  <a:cubicBezTo>
                    <a:pt x="395414" y="759141"/>
                    <a:pt x="53578" y="729785"/>
                    <a:pt x="53578" y="411094"/>
                  </a:cubicBezTo>
                  <a:cubicBezTo>
                    <a:pt x="53578" y="278379"/>
                    <a:pt x="128871" y="155215"/>
                    <a:pt x="250921" y="100781"/>
                  </a:cubicBezTo>
                  <a:cubicBezTo>
                    <a:pt x="314671" y="72363"/>
                    <a:pt x="380824" y="70606"/>
                    <a:pt x="448910" y="70606"/>
                  </a:cubicBezTo>
                  <a:cubicBezTo>
                    <a:pt x="554554" y="70606"/>
                    <a:pt x="660257" y="70606"/>
                    <a:pt x="765902" y="70606"/>
                  </a:cubicBezTo>
                  <a:cubicBezTo>
                    <a:pt x="929730" y="70606"/>
                    <a:pt x="1093558" y="70606"/>
                    <a:pt x="1257386" y="70606"/>
                  </a:cubicBezTo>
                  <a:cubicBezTo>
                    <a:pt x="1456781" y="70606"/>
                    <a:pt x="1656175" y="70606"/>
                    <a:pt x="1855570" y="70606"/>
                  </a:cubicBezTo>
                  <a:cubicBezTo>
                    <a:pt x="2067914" y="70606"/>
                    <a:pt x="2280316" y="70606"/>
                    <a:pt x="2492660" y="70606"/>
                  </a:cubicBezTo>
                  <a:cubicBezTo>
                    <a:pt x="2695394" y="70606"/>
                    <a:pt x="2898187" y="70606"/>
                    <a:pt x="3100921" y="70606"/>
                  </a:cubicBezTo>
                  <a:cubicBezTo>
                    <a:pt x="3271488" y="70606"/>
                    <a:pt x="3442054" y="70606"/>
                    <a:pt x="3612562" y="70606"/>
                  </a:cubicBezTo>
                  <a:cubicBezTo>
                    <a:pt x="3728343" y="70606"/>
                    <a:pt x="3844066" y="70606"/>
                    <a:pt x="3959847" y="70606"/>
                  </a:cubicBezTo>
                  <a:cubicBezTo>
                    <a:pt x="3998519" y="70606"/>
                    <a:pt x="4037250" y="70606"/>
                    <a:pt x="4075922" y="70606"/>
                  </a:cubicBezTo>
                  <a:cubicBezTo>
                    <a:pt x="4075980" y="70606"/>
                    <a:pt x="4075394" y="0"/>
                    <a:pt x="407539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xmlns="" id="{DB829B22-029D-4AB7-9443-6147CC90BA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8679" y="3114215"/>
              <a:ext cx="491058" cy="49105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7" name="Freeform: Shape 2066">
              <a:extLst>
                <a:ext uri="{FF2B5EF4-FFF2-40B4-BE49-F238E27FC236}">
                  <a16:creationId xmlns:a16="http://schemas.microsoft.com/office/drawing/2014/main" xmlns="" id="{9775C398-2145-4C77-992D-42B063DA684A}"/>
                </a:ext>
              </a:extLst>
            </p:cNvPr>
            <p:cNvSpPr/>
            <p:nvPr/>
          </p:nvSpPr>
          <p:spPr>
            <a:xfrm>
              <a:off x="1540431" y="3922792"/>
              <a:ext cx="3205045" cy="646517"/>
            </a:xfrm>
            <a:custGeom>
              <a:avLst/>
              <a:gdLst>
                <a:gd name="connsiteX0" fmla="*/ 4075394 w 4075925"/>
                <a:gd name="connsiteY0" fmla="*/ 0 h 822190"/>
                <a:gd name="connsiteX1" fmla="*/ 3941390 w 4075925"/>
                <a:gd name="connsiteY1" fmla="*/ 0 h 822190"/>
                <a:gd name="connsiteX2" fmla="*/ 3583851 w 4075925"/>
                <a:gd name="connsiteY2" fmla="*/ 0 h 822190"/>
                <a:gd name="connsiteX3" fmla="*/ 3068753 w 4075925"/>
                <a:gd name="connsiteY3" fmla="*/ 0 h 822190"/>
                <a:gd name="connsiteX4" fmla="*/ 2462191 w 4075925"/>
                <a:gd name="connsiteY4" fmla="*/ 0 h 822190"/>
                <a:gd name="connsiteX5" fmla="*/ 1830199 w 4075925"/>
                <a:gd name="connsiteY5" fmla="*/ 0 h 822190"/>
                <a:gd name="connsiteX6" fmla="*/ 1238871 w 4075925"/>
                <a:gd name="connsiteY6" fmla="*/ 0 h 822190"/>
                <a:gd name="connsiteX7" fmla="*/ 754242 w 4075925"/>
                <a:gd name="connsiteY7" fmla="*/ 0 h 822190"/>
                <a:gd name="connsiteX8" fmla="*/ 442347 w 4075925"/>
                <a:gd name="connsiteY8" fmla="*/ 0 h 822190"/>
                <a:gd name="connsiteX9" fmla="*/ 199 w 4075925"/>
                <a:gd name="connsiteY9" fmla="*/ 412441 h 822190"/>
                <a:gd name="connsiteX10" fmla="*/ 85980 w 4075925"/>
                <a:gd name="connsiteY10" fmla="*/ 684317 h 822190"/>
                <a:gd name="connsiteX11" fmla="*/ 395414 w 4075925"/>
                <a:gd name="connsiteY11" fmla="*/ 822187 h 822190"/>
                <a:gd name="connsiteX12" fmla="*/ 395414 w 4075925"/>
                <a:gd name="connsiteY12" fmla="*/ 759141 h 822190"/>
                <a:gd name="connsiteX13" fmla="*/ 53578 w 4075925"/>
                <a:gd name="connsiteY13" fmla="*/ 411094 h 822190"/>
                <a:gd name="connsiteX14" fmla="*/ 250921 w 4075925"/>
                <a:gd name="connsiteY14" fmla="*/ 100781 h 822190"/>
                <a:gd name="connsiteX15" fmla="*/ 448910 w 4075925"/>
                <a:gd name="connsiteY15" fmla="*/ 70605 h 822190"/>
                <a:gd name="connsiteX16" fmla="*/ 765902 w 4075925"/>
                <a:gd name="connsiteY16" fmla="*/ 70605 h 822190"/>
                <a:gd name="connsiteX17" fmla="*/ 1257386 w 4075925"/>
                <a:gd name="connsiteY17" fmla="*/ 70605 h 822190"/>
                <a:gd name="connsiteX18" fmla="*/ 1855570 w 4075925"/>
                <a:gd name="connsiteY18" fmla="*/ 70605 h 822190"/>
                <a:gd name="connsiteX19" fmla="*/ 2492660 w 4075925"/>
                <a:gd name="connsiteY19" fmla="*/ 70605 h 822190"/>
                <a:gd name="connsiteX20" fmla="*/ 3100922 w 4075925"/>
                <a:gd name="connsiteY20" fmla="*/ 70605 h 822190"/>
                <a:gd name="connsiteX21" fmla="*/ 3612562 w 4075925"/>
                <a:gd name="connsiteY21" fmla="*/ 70605 h 822190"/>
                <a:gd name="connsiteX22" fmla="*/ 3959847 w 4075925"/>
                <a:gd name="connsiteY22" fmla="*/ 70605 h 822190"/>
                <a:gd name="connsiteX23" fmla="*/ 4075921 w 4075925"/>
                <a:gd name="connsiteY23" fmla="*/ 70605 h 822190"/>
                <a:gd name="connsiteX24" fmla="*/ 4075394 w 407592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25" h="822190">
                  <a:moveTo>
                    <a:pt x="4075394" y="0"/>
                  </a:moveTo>
                  <a:cubicBezTo>
                    <a:pt x="4030746" y="0"/>
                    <a:pt x="3986097" y="0"/>
                    <a:pt x="3941390" y="0"/>
                  </a:cubicBezTo>
                  <a:cubicBezTo>
                    <a:pt x="3822211" y="0"/>
                    <a:pt x="3703031" y="0"/>
                    <a:pt x="3583851" y="0"/>
                  </a:cubicBezTo>
                  <a:cubicBezTo>
                    <a:pt x="3412172" y="0"/>
                    <a:pt x="3240433" y="0"/>
                    <a:pt x="3068753" y="0"/>
                  </a:cubicBezTo>
                  <a:cubicBezTo>
                    <a:pt x="2866546" y="0"/>
                    <a:pt x="2664398" y="0"/>
                    <a:pt x="2462191" y="0"/>
                  </a:cubicBezTo>
                  <a:cubicBezTo>
                    <a:pt x="2251546" y="0"/>
                    <a:pt x="2040902" y="0"/>
                    <a:pt x="1830199" y="0"/>
                  </a:cubicBezTo>
                  <a:cubicBezTo>
                    <a:pt x="1633089" y="0"/>
                    <a:pt x="1435980" y="0"/>
                    <a:pt x="1238871" y="0"/>
                  </a:cubicBezTo>
                  <a:cubicBezTo>
                    <a:pt x="1077328" y="0"/>
                    <a:pt x="915785" y="0"/>
                    <a:pt x="754242" y="0"/>
                  </a:cubicBezTo>
                  <a:cubicBezTo>
                    <a:pt x="650296" y="0"/>
                    <a:pt x="546351" y="0"/>
                    <a:pt x="442347" y="0"/>
                  </a:cubicBezTo>
                  <a:cubicBezTo>
                    <a:pt x="199476" y="0"/>
                    <a:pt x="5003" y="163008"/>
                    <a:pt x="199" y="412441"/>
                  </a:cubicBezTo>
                  <a:cubicBezTo>
                    <a:pt x="-622" y="454160"/>
                    <a:pt x="-2848" y="577090"/>
                    <a:pt x="85980" y="684317"/>
                  </a:cubicBezTo>
                  <a:cubicBezTo>
                    <a:pt x="202230" y="824590"/>
                    <a:pt x="395414" y="822187"/>
                    <a:pt x="395414" y="822187"/>
                  </a:cubicBezTo>
                  <a:lnTo>
                    <a:pt x="395414" y="759141"/>
                  </a:lnTo>
                  <a:cubicBezTo>
                    <a:pt x="395414" y="759141"/>
                    <a:pt x="53578" y="729785"/>
                    <a:pt x="53578" y="411094"/>
                  </a:cubicBezTo>
                  <a:cubicBezTo>
                    <a:pt x="53578" y="278379"/>
                    <a:pt x="128871" y="155215"/>
                    <a:pt x="250921" y="100781"/>
                  </a:cubicBezTo>
                  <a:cubicBezTo>
                    <a:pt x="314671" y="72363"/>
                    <a:pt x="380824" y="70605"/>
                    <a:pt x="448910" y="70605"/>
                  </a:cubicBezTo>
                  <a:cubicBezTo>
                    <a:pt x="554554" y="70605"/>
                    <a:pt x="660257" y="70605"/>
                    <a:pt x="765902" y="70605"/>
                  </a:cubicBezTo>
                  <a:cubicBezTo>
                    <a:pt x="929730" y="70605"/>
                    <a:pt x="1093558" y="70605"/>
                    <a:pt x="1257386" y="70605"/>
                  </a:cubicBezTo>
                  <a:cubicBezTo>
                    <a:pt x="1456781" y="70605"/>
                    <a:pt x="1656175" y="70605"/>
                    <a:pt x="1855570" y="70605"/>
                  </a:cubicBezTo>
                  <a:cubicBezTo>
                    <a:pt x="2067914" y="70605"/>
                    <a:pt x="2280316" y="70605"/>
                    <a:pt x="2492660" y="70605"/>
                  </a:cubicBezTo>
                  <a:cubicBezTo>
                    <a:pt x="2695394" y="70605"/>
                    <a:pt x="2898187" y="70605"/>
                    <a:pt x="3100922" y="70605"/>
                  </a:cubicBezTo>
                  <a:cubicBezTo>
                    <a:pt x="3271488" y="70605"/>
                    <a:pt x="3442054" y="70605"/>
                    <a:pt x="3612562" y="70605"/>
                  </a:cubicBezTo>
                  <a:cubicBezTo>
                    <a:pt x="3728343" y="70605"/>
                    <a:pt x="3844066" y="70605"/>
                    <a:pt x="3959847" y="70605"/>
                  </a:cubicBezTo>
                  <a:cubicBezTo>
                    <a:pt x="3998519" y="70605"/>
                    <a:pt x="4037250" y="70605"/>
                    <a:pt x="4075921" y="70605"/>
                  </a:cubicBezTo>
                  <a:cubicBezTo>
                    <a:pt x="4075980" y="70605"/>
                    <a:pt x="4075394" y="0"/>
                    <a:pt x="4075394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xmlns="" id="{C11D56BF-566E-4C78-9195-0A5DDC94F9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17855" y="4000521"/>
              <a:ext cx="491058" cy="491058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DF47B09B-A80B-4091-9FCA-00C3873B1279}"/>
                </a:ext>
              </a:extLst>
            </p:cNvPr>
            <p:cNvSpPr/>
            <p:nvPr/>
          </p:nvSpPr>
          <p:spPr>
            <a:xfrm>
              <a:off x="4397594" y="3481446"/>
              <a:ext cx="3205053" cy="646517"/>
            </a:xfrm>
            <a:custGeom>
              <a:avLst/>
              <a:gdLst>
                <a:gd name="connsiteX0" fmla="*/ 542 w 4075935"/>
                <a:gd name="connsiteY0" fmla="*/ 0 h 822190"/>
                <a:gd name="connsiteX1" fmla="*/ 134546 w 4075935"/>
                <a:gd name="connsiteY1" fmla="*/ 0 h 822190"/>
                <a:gd name="connsiteX2" fmla="*/ 492084 w 4075935"/>
                <a:gd name="connsiteY2" fmla="*/ 0 h 822190"/>
                <a:gd name="connsiteX3" fmla="*/ 1007182 w 4075935"/>
                <a:gd name="connsiteY3" fmla="*/ 0 h 822190"/>
                <a:gd name="connsiteX4" fmla="*/ 1613745 w 4075935"/>
                <a:gd name="connsiteY4" fmla="*/ 0 h 822190"/>
                <a:gd name="connsiteX5" fmla="*/ 2245737 w 4075935"/>
                <a:gd name="connsiteY5" fmla="*/ 0 h 822190"/>
                <a:gd name="connsiteX6" fmla="*/ 2837066 w 4075935"/>
                <a:gd name="connsiteY6" fmla="*/ 0 h 822190"/>
                <a:gd name="connsiteX7" fmla="*/ 3321694 w 4075935"/>
                <a:gd name="connsiteY7" fmla="*/ 0 h 822190"/>
                <a:gd name="connsiteX8" fmla="*/ 3633589 w 4075935"/>
                <a:gd name="connsiteY8" fmla="*/ 0 h 822190"/>
                <a:gd name="connsiteX9" fmla="*/ 4075737 w 4075935"/>
                <a:gd name="connsiteY9" fmla="*/ 412441 h 822190"/>
                <a:gd name="connsiteX10" fmla="*/ 3989956 w 4075935"/>
                <a:gd name="connsiteY10" fmla="*/ 684316 h 822190"/>
                <a:gd name="connsiteX11" fmla="*/ 3680522 w 4075935"/>
                <a:gd name="connsiteY11" fmla="*/ 822187 h 822190"/>
                <a:gd name="connsiteX12" fmla="*/ 3680522 w 4075935"/>
                <a:gd name="connsiteY12" fmla="*/ 759141 h 822190"/>
                <a:gd name="connsiteX13" fmla="*/ 4022358 w 4075935"/>
                <a:gd name="connsiteY13" fmla="*/ 411094 h 822190"/>
                <a:gd name="connsiteX14" fmla="*/ 3825015 w 4075935"/>
                <a:gd name="connsiteY14" fmla="*/ 100781 h 822190"/>
                <a:gd name="connsiteX15" fmla="*/ 3627026 w 4075935"/>
                <a:gd name="connsiteY15" fmla="*/ 70605 h 822190"/>
                <a:gd name="connsiteX16" fmla="*/ 3310034 w 4075935"/>
                <a:gd name="connsiteY16" fmla="*/ 70605 h 822190"/>
                <a:gd name="connsiteX17" fmla="*/ 2818550 w 4075935"/>
                <a:gd name="connsiteY17" fmla="*/ 70605 h 822190"/>
                <a:gd name="connsiteX18" fmla="*/ 2220366 w 4075935"/>
                <a:gd name="connsiteY18" fmla="*/ 70605 h 822190"/>
                <a:gd name="connsiteX19" fmla="*/ 1583276 w 4075935"/>
                <a:gd name="connsiteY19" fmla="*/ 70605 h 822190"/>
                <a:gd name="connsiteX20" fmla="*/ 975014 w 4075935"/>
                <a:gd name="connsiteY20" fmla="*/ 70605 h 822190"/>
                <a:gd name="connsiteX21" fmla="*/ 463374 w 4075935"/>
                <a:gd name="connsiteY21" fmla="*/ 70605 h 822190"/>
                <a:gd name="connsiteX22" fmla="*/ 116088 w 4075935"/>
                <a:gd name="connsiteY22" fmla="*/ 70605 h 822190"/>
                <a:gd name="connsiteX23" fmla="*/ 14 w 4075935"/>
                <a:gd name="connsiteY23" fmla="*/ 70605 h 822190"/>
                <a:gd name="connsiteX24" fmla="*/ 542 w 407593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35" h="822190">
                  <a:moveTo>
                    <a:pt x="542" y="0"/>
                  </a:moveTo>
                  <a:cubicBezTo>
                    <a:pt x="45190" y="0"/>
                    <a:pt x="89839" y="0"/>
                    <a:pt x="134546" y="0"/>
                  </a:cubicBezTo>
                  <a:cubicBezTo>
                    <a:pt x="253725" y="0"/>
                    <a:pt x="372905" y="0"/>
                    <a:pt x="492084" y="0"/>
                  </a:cubicBezTo>
                  <a:cubicBezTo>
                    <a:pt x="663764" y="0"/>
                    <a:pt x="835503" y="0"/>
                    <a:pt x="1007182" y="0"/>
                  </a:cubicBezTo>
                  <a:cubicBezTo>
                    <a:pt x="1209389" y="0"/>
                    <a:pt x="1411538" y="0"/>
                    <a:pt x="1613745" y="0"/>
                  </a:cubicBezTo>
                  <a:cubicBezTo>
                    <a:pt x="1824389" y="0"/>
                    <a:pt x="2035034" y="0"/>
                    <a:pt x="2245737" y="0"/>
                  </a:cubicBezTo>
                  <a:cubicBezTo>
                    <a:pt x="2442847" y="0"/>
                    <a:pt x="2639956" y="0"/>
                    <a:pt x="2837066" y="0"/>
                  </a:cubicBezTo>
                  <a:cubicBezTo>
                    <a:pt x="2998608" y="0"/>
                    <a:pt x="3160151" y="0"/>
                    <a:pt x="3321694" y="0"/>
                  </a:cubicBezTo>
                  <a:cubicBezTo>
                    <a:pt x="3425639" y="0"/>
                    <a:pt x="3529585" y="0"/>
                    <a:pt x="3633589" y="0"/>
                  </a:cubicBezTo>
                  <a:cubicBezTo>
                    <a:pt x="3876459" y="0"/>
                    <a:pt x="4070932" y="163008"/>
                    <a:pt x="4075737" y="412441"/>
                  </a:cubicBezTo>
                  <a:cubicBezTo>
                    <a:pt x="4076557" y="454160"/>
                    <a:pt x="4078784" y="577090"/>
                    <a:pt x="3989956" y="684316"/>
                  </a:cubicBezTo>
                  <a:cubicBezTo>
                    <a:pt x="3873706" y="824590"/>
                    <a:pt x="3680522" y="822187"/>
                    <a:pt x="3680522" y="822187"/>
                  </a:cubicBezTo>
                  <a:lnTo>
                    <a:pt x="3680522" y="759141"/>
                  </a:lnTo>
                  <a:cubicBezTo>
                    <a:pt x="3680522" y="759141"/>
                    <a:pt x="4022358" y="729785"/>
                    <a:pt x="4022358" y="411094"/>
                  </a:cubicBezTo>
                  <a:cubicBezTo>
                    <a:pt x="4022358" y="278379"/>
                    <a:pt x="3947065" y="155215"/>
                    <a:pt x="3825015" y="100781"/>
                  </a:cubicBezTo>
                  <a:cubicBezTo>
                    <a:pt x="3761265" y="72363"/>
                    <a:pt x="3695112" y="70605"/>
                    <a:pt x="3627026" y="70605"/>
                  </a:cubicBezTo>
                  <a:cubicBezTo>
                    <a:pt x="3521381" y="70605"/>
                    <a:pt x="3415679" y="70605"/>
                    <a:pt x="3310034" y="70605"/>
                  </a:cubicBezTo>
                  <a:cubicBezTo>
                    <a:pt x="3146206" y="70605"/>
                    <a:pt x="2982378" y="70605"/>
                    <a:pt x="2818550" y="70605"/>
                  </a:cubicBezTo>
                  <a:cubicBezTo>
                    <a:pt x="2619155" y="70605"/>
                    <a:pt x="2419760" y="70605"/>
                    <a:pt x="2220366" y="70605"/>
                  </a:cubicBezTo>
                  <a:cubicBezTo>
                    <a:pt x="2008022" y="70605"/>
                    <a:pt x="1795620" y="70605"/>
                    <a:pt x="1583276" y="70605"/>
                  </a:cubicBezTo>
                  <a:cubicBezTo>
                    <a:pt x="1380542" y="70605"/>
                    <a:pt x="1177749" y="70605"/>
                    <a:pt x="975014" y="70605"/>
                  </a:cubicBezTo>
                  <a:cubicBezTo>
                    <a:pt x="804448" y="70605"/>
                    <a:pt x="633881" y="70605"/>
                    <a:pt x="463374" y="70605"/>
                  </a:cubicBezTo>
                  <a:cubicBezTo>
                    <a:pt x="347592" y="70605"/>
                    <a:pt x="231870" y="70605"/>
                    <a:pt x="116088" y="70605"/>
                  </a:cubicBezTo>
                  <a:cubicBezTo>
                    <a:pt x="77417" y="70605"/>
                    <a:pt x="38686" y="70605"/>
                    <a:pt x="14" y="70605"/>
                  </a:cubicBezTo>
                  <a:cubicBezTo>
                    <a:pt x="-103" y="70605"/>
                    <a:pt x="542" y="0"/>
                    <a:pt x="542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xmlns="" id="{DB291E29-64F3-45B5-9F4C-DAC755DA45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34031" y="3559175"/>
              <a:ext cx="491058" cy="49105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7A70F86-07A7-472E-9AE4-59BE0D814FBA}"/>
                </a:ext>
              </a:extLst>
            </p:cNvPr>
            <p:cNvSpPr/>
            <p:nvPr/>
          </p:nvSpPr>
          <p:spPr>
            <a:xfrm>
              <a:off x="4240537" y="3486469"/>
              <a:ext cx="200147" cy="330767"/>
            </a:xfrm>
            <a:custGeom>
              <a:avLst/>
              <a:gdLst>
                <a:gd name="connsiteX0" fmla="*/ 0 w 254531"/>
                <a:gd name="connsiteY0" fmla="*/ 0 h 420644"/>
                <a:gd name="connsiteX1" fmla="*/ 0 w 254531"/>
                <a:gd name="connsiteY1" fmla="*/ 338203 h 420644"/>
                <a:gd name="connsiteX2" fmla="*/ 254531 w 254531"/>
                <a:gd name="connsiteY2" fmla="*/ 420645 h 420644"/>
                <a:gd name="connsiteX3" fmla="*/ 254531 w 254531"/>
                <a:gd name="connsiteY3" fmla="*/ 74239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31" h="420644">
                  <a:moveTo>
                    <a:pt x="0" y="0"/>
                  </a:moveTo>
                  <a:lnTo>
                    <a:pt x="0" y="338203"/>
                  </a:lnTo>
                  <a:lnTo>
                    <a:pt x="254531" y="420645"/>
                  </a:lnTo>
                  <a:lnTo>
                    <a:pt x="254531" y="74239"/>
                  </a:lnTo>
                  <a:close/>
                </a:path>
              </a:pathLst>
            </a:custGeom>
            <a:solidFill>
              <a:srgbClr val="325F7F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1EDBA5F8-F1C2-4E14-815D-046C3BA1B777}"/>
                </a:ext>
              </a:extLst>
            </p:cNvPr>
            <p:cNvSpPr/>
            <p:nvPr/>
          </p:nvSpPr>
          <p:spPr>
            <a:xfrm>
              <a:off x="4440684" y="3543233"/>
              <a:ext cx="262577" cy="274004"/>
            </a:xfrm>
            <a:custGeom>
              <a:avLst/>
              <a:gdLst>
                <a:gd name="connsiteX0" fmla="*/ 333926 w 333925"/>
                <a:gd name="connsiteY0" fmla="*/ 0 h 348457"/>
                <a:gd name="connsiteX1" fmla="*/ 333926 w 333925"/>
                <a:gd name="connsiteY1" fmla="*/ 348457 h 348457"/>
                <a:gd name="connsiteX2" fmla="*/ 0 w 333925"/>
                <a:gd name="connsiteY2" fmla="*/ 348457 h 348457"/>
                <a:gd name="connsiteX3" fmla="*/ 0 w 333925"/>
                <a:gd name="connsiteY3" fmla="*/ 2051 h 34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25" h="348457">
                  <a:moveTo>
                    <a:pt x="333926" y="0"/>
                  </a:moveTo>
                  <a:lnTo>
                    <a:pt x="333926" y="348457"/>
                  </a:lnTo>
                  <a:lnTo>
                    <a:pt x="0" y="348457"/>
                  </a:lnTo>
                  <a:lnTo>
                    <a:pt x="0" y="205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4839CEC4-CA01-4939-8E82-EDD71CDAACFF}"/>
                </a:ext>
              </a:extLst>
            </p:cNvPr>
            <p:cNvSpPr/>
            <p:nvPr/>
          </p:nvSpPr>
          <p:spPr>
            <a:xfrm>
              <a:off x="4703261" y="3486469"/>
              <a:ext cx="198809" cy="330767"/>
            </a:xfrm>
            <a:custGeom>
              <a:avLst/>
              <a:gdLst>
                <a:gd name="connsiteX0" fmla="*/ 252832 w 252831"/>
                <a:gd name="connsiteY0" fmla="*/ 0 h 420644"/>
                <a:gd name="connsiteX1" fmla="*/ 252832 w 252831"/>
                <a:gd name="connsiteY1" fmla="*/ 333340 h 420644"/>
                <a:gd name="connsiteX2" fmla="*/ 0 w 252831"/>
                <a:gd name="connsiteY2" fmla="*/ 420645 h 420644"/>
                <a:gd name="connsiteX3" fmla="*/ 0 w 252831"/>
                <a:gd name="connsiteY3" fmla="*/ 72188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1" h="420644">
                  <a:moveTo>
                    <a:pt x="252832" y="0"/>
                  </a:moveTo>
                  <a:lnTo>
                    <a:pt x="252832" y="333340"/>
                  </a:lnTo>
                  <a:lnTo>
                    <a:pt x="0" y="420645"/>
                  </a:lnTo>
                  <a:lnTo>
                    <a:pt x="0" y="72188"/>
                  </a:lnTo>
                  <a:close/>
                </a:path>
              </a:pathLst>
            </a:custGeom>
            <a:solidFill>
              <a:srgbClr val="002D4D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C845C09-6AF8-4933-AD09-28DEECB1FB4B}"/>
                </a:ext>
              </a:extLst>
            </p:cNvPr>
            <p:cNvSpPr/>
            <p:nvPr/>
          </p:nvSpPr>
          <p:spPr>
            <a:xfrm>
              <a:off x="4240997" y="3420952"/>
              <a:ext cx="661535" cy="129986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00243E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BFA85721-CBAF-4101-BA7E-BAC6F12E4458}"/>
                </a:ext>
              </a:extLst>
            </p:cNvPr>
            <p:cNvSpPr/>
            <p:nvPr/>
          </p:nvSpPr>
          <p:spPr>
            <a:xfrm>
              <a:off x="4468837" y="3456244"/>
              <a:ext cx="205859" cy="50405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1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1"/>
                    <a:pt x="130898" y="64101"/>
                  </a:cubicBezTo>
                  <a:cubicBezTo>
                    <a:pt x="58605" y="64101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F87318"/>
            </a:solidFill>
            <a:ln w="5854" cap="flat">
              <a:solidFill>
                <a:srgbClr val="F8731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59" name="Freeform: Shape 2058">
              <a:extLst>
                <a:ext uri="{FF2B5EF4-FFF2-40B4-BE49-F238E27FC236}">
                  <a16:creationId xmlns:a16="http://schemas.microsoft.com/office/drawing/2014/main" xmlns="" id="{E37F9B13-52F8-476E-B998-19E2DB64CCE9}"/>
                </a:ext>
              </a:extLst>
            </p:cNvPr>
            <p:cNvSpPr/>
            <p:nvPr/>
          </p:nvSpPr>
          <p:spPr>
            <a:xfrm>
              <a:off x="4702363" y="3047794"/>
              <a:ext cx="200192" cy="330767"/>
            </a:xfrm>
            <a:custGeom>
              <a:avLst/>
              <a:gdLst>
                <a:gd name="connsiteX0" fmla="*/ 254590 w 254589"/>
                <a:gd name="connsiteY0" fmla="*/ 0 h 420644"/>
                <a:gd name="connsiteX1" fmla="*/ 254590 w 254589"/>
                <a:gd name="connsiteY1" fmla="*/ 338203 h 420644"/>
                <a:gd name="connsiteX2" fmla="*/ 0 w 254589"/>
                <a:gd name="connsiteY2" fmla="*/ 420645 h 420644"/>
                <a:gd name="connsiteX3" fmla="*/ 0 w 254589"/>
                <a:gd name="connsiteY3" fmla="*/ 74297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89" h="420644">
                  <a:moveTo>
                    <a:pt x="254590" y="0"/>
                  </a:moveTo>
                  <a:lnTo>
                    <a:pt x="254590" y="338203"/>
                  </a:lnTo>
                  <a:lnTo>
                    <a:pt x="0" y="420645"/>
                  </a:lnTo>
                  <a:lnTo>
                    <a:pt x="0" y="74297"/>
                  </a:lnTo>
                  <a:close/>
                </a:path>
              </a:pathLst>
            </a:custGeom>
            <a:solidFill>
              <a:srgbClr val="022C57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0" name="Freeform: Shape 2059">
              <a:extLst>
                <a:ext uri="{FF2B5EF4-FFF2-40B4-BE49-F238E27FC236}">
                  <a16:creationId xmlns:a16="http://schemas.microsoft.com/office/drawing/2014/main" xmlns="" id="{11776F8E-D929-4CA5-B13B-C1F217BF37D3}"/>
                </a:ext>
              </a:extLst>
            </p:cNvPr>
            <p:cNvSpPr/>
            <p:nvPr/>
          </p:nvSpPr>
          <p:spPr>
            <a:xfrm>
              <a:off x="4439787" y="3104557"/>
              <a:ext cx="262577" cy="274004"/>
            </a:xfrm>
            <a:custGeom>
              <a:avLst/>
              <a:gdLst>
                <a:gd name="connsiteX0" fmla="*/ 0 w 333925"/>
                <a:gd name="connsiteY0" fmla="*/ 0 h 348456"/>
                <a:gd name="connsiteX1" fmla="*/ 0 w 333925"/>
                <a:gd name="connsiteY1" fmla="*/ 348457 h 348456"/>
                <a:gd name="connsiteX2" fmla="*/ 333926 w 333925"/>
                <a:gd name="connsiteY2" fmla="*/ 348457 h 348456"/>
                <a:gd name="connsiteX3" fmla="*/ 333926 w 333925"/>
                <a:gd name="connsiteY3" fmla="*/ 2109 h 34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25" h="348456">
                  <a:moveTo>
                    <a:pt x="0" y="0"/>
                  </a:moveTo>
                  <a:lnTo>
                    <a:pt x="0" y="348457"/>
                  </a:lnTo>
                  <a:lnTo>
                    <a:pt x="333926" y="348457"/>
                  </a:lnTo>
                  <a:lnTo>
                    <a:pt x="333926" y="210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1" name="Freeform: Shape 2060">
              <a:extLst>
                <a:ext uri="{FF2B5EF4-FFF2-40B4-BE49-F238E27FC236}">
                  <a16:creationId xmlns:a16="http://schemas.microsoft.com/office/drawing/2014/main" xmlns="" id="{6D33121E-0DBA-470C-A61F-145C37AAFF1D}"/>
                </a:ext>
              </a:extLst>
            </p:cNvPr>
            <p:cNvSpPr/>
            <p:nvPr/>
          </p:nvSpPr>
          <p:spPr>
            <a:xfrm>
              <a:off x="4240973" y="3047794"/>
              <a:ext cx="198810" cy="330767"/>
            </a:xfrm>
            <a:custGeom>
              <a:avLst/>
              <a:gdLst>
                <a:gd name="connsiteX0" fmla="*/ 0 w 252832"/>
                <a:gd name="connsiteY0" fmla="*/ 0 h 420644"/>
                <a:gd name="connsiteX1" fmla="*/ 0 w 252832"/>
                <a:gd name="connsiteY1" fmla="*/ 333340 h 420644"/>
                <a:gd name="connsiteX2" fmla="*/ 252832 w 252832"/>
                <a:gd name="connsiteY2" fmla="*/ 420645 h 420644"/>
                <a:gd name="connsiteX3" fmla="*/ 252832 w 252832"/>
                <a:gd name="connsiteY3" fmla="*/ 72188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2" h="420644">
                  <a:moveTo>
                    <a:pt x="0" y="0"/>
                  </a:moveTo>
                  <a:lnTo>
                    <a:pt x="0" y="333340"/>
                  </a:lnTo>
                  <a:lnTo>
                    <a:pt x="252832" y="420645"/>
                  </a:lnTo>
                  <a:lnTo>
                    <a:pt x="252832" y="72188"/>
                  </a:lnTo>
                  <a:close/>
                </a:path>
              </a:pathLst>
            </a:custGeom>
            <a:solidFill>
              <a:srgbClr val="345E89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2" name="Freeform: Shape 2061">
              <a:extLst>
                <a:ext uri="{FF2B5EF4-FFF2-40B4-BE49-F238E27FC236}">
                  <a16:creationId xmlns:a16="http://schemas.microsoft.com/office/drawing/2014/main" xmlns="" id="{A6C403F1-D811-4A21-BCC2-279A34CB6243}"/>
                </a:ext>
              </a:extLst>
            </p:cNvPr>
            <p:cNvSpPr/>
            <p:nvPr/>
          </p:nvSpPr>
          <p:spPr>
            <a:xfrm>
              <a:off x="4240513" y="2982277"/>
              <a:ext cx="661535" cy="129986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022346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3" name="Freeform: Shape 2062">
              <a:extLst>
                <a:ext uri="{FF2B5EF4-FFF2-40B4-BE49-F238E27FC236}">
                  <a16:creationId xmlns:a16="http://schemas.microsoft.com/office/drawing/2014/main" xmlns="" id="{2D3E4375-9FFF-41A2-AEB6-8DCE50F4AFF6}"/>
                </a:ext>
              </a:extLst>
            </p:cNvPr>
            <p:cNvSpPr/>
            <p:nvPr/>
          </p:nvSpPr>
          <p:spPr>
            <a:xfrm>
              <a:off x="4468353" y="3017571"/>
              <a:ext cx="205859" cy="50405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2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2"/>
                    <a:pt x="130898" y="64102"/>
                  </a:cubicBezTo>
                  <a:cubicBezTo>
                    <a:pt x="58605" y="64102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F87318"/>
            </a:solidFill>
            <a:ln w="5854" cap="flat">
              <a:solidFill>
                <a:srgbClr val="F8731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71" name="Freeform: Shape 2070">
              <a:extLst>
                <a:ext uri="{FF2B5EF4-FFF2-40B4-BE49-F238E27FC236}">
                  <a16:creationId xmlns:a16="http://schemas.microsoft.com/office/drawing/2014/main" xmlns="" id="{DFF4DD97-32C0-4071-9677-5E7D216F747C}"/>
                </a:ext>
              </a:extLst>
            </p:cNvPr>
            <p:cNvSpPr/>
            <p:nvPr/>
          </p:nvSpPr>
          <p:spPr>
            <a:xfrm>
              <a:off x="4241689" y="4150509"/>
              <a:ext cx="660614" cy="394026"/>
            </a:xfrm>
            <a:custGeom>
              <a:avLst/>
              <a:gdLst>
                <a:gd name="connsiteX0" fmla="*/ 0 w 840117"/>
                <a:gd name="connsiteY0" fmla="*/ 0 h 501093"/>
                <a:gd name="connsiteX1" fmla="*/ 840117 w 840117"/>
                <a:gd name="connsiteY1" fmla="*/ 0 h 501093"/>
                <a:gd name="connsiteX2" fmla="*/ 527754 w 840117"/>
                <a:gd name="connsiteY2" fmla="*/ 501093 h 501093"/>
                <a:gd name="connsiteX3" fmla="*/ 311192 w 840117"/>
                <a:gd name="connsiteY3" fmla="*/ 501093 h 50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117" h="501093">
                  <a:moveTo>
                    <a:pt x="0" y="0"/>
                  </a:moveTo>
                  <a:lnTo>
                    <a:pt x="840117" y="0"/>
                  </a:lnTo>
                  <a:lnTo>
                    <a:pt x="527754" y="501093"/>
                  </a:lnTo>
                  <a:lnTo>
                    <a:pt x="311192" y="5010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8" name="Freeform: Shape 2067">
              <a:extLst>
                <a:ext uri="{FF2B5EF4-FFF2-40B4-BE49-F238E27FC236}">
                  <a16:creationId xmlns:a16="http://schemas.microsoft.com/office/drawing/2014/main" xmlns="" id="{A0125211-D646-4CC1-907F-E2597E1D1A29}"/>
                </a:ext>
              </a:extLst>
            </p:cNvPr>
            <p:cNvSpPr/>
            <p:nvPr/>
          </p:nvSpPr>
          <p:spPr>
            <a:xfrm>
              <a:off x="4241135" y="3922792"/>
              <a:ext cx="199778" cy="323258"/>
            </a:xfrm>
            <a:custGeom>
              <a:avLst/>
              <a:gdLst>
                <a:gd name="connsiteX0" fmla="*/ 0 w 254062"/>
                <a:gd name="connsiteY0" fmla="*/ 0 h 411093"/>
                <a:gd name="connsiteX1" fmla="*/ 703 w 254062"/>
                <a:gd name="connsiteY1" fmla="*/ 304160 h 411093"/>
                <a:gd name="connsiteX2" fmla="*/ 126797 w 254062"/>
                <a:gd name="connsiteY2" fmla="*/ 411094 h 411093"/>
                <a:gd name="connsiteX3" fmla="*/ 254063 w 254062"/>
                <a:gd name="connsiteY3" fmla="*/ 325957 h 411093"/>
                <a:gd name="connsiteX4" fmla="*/ 254063 w 254062"/>
                <a:gd name="connsiteY4" fmla="*/ 70664 h 411093"/>
                <a:gd name="connsiteX5" fmla="*/ 0 w 254062"/>
                <a:gd name="connsiteY5" fmla="*/ 0 h 41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62" h="411093">
                  <a:moveTo>
                    <a:pt x="0" y="0"/>
                  </a:moveTo>
                  <a:lnTo>
                    <a:pt x="703" y="304160"/>
                  </a:lnTo>
                  <a:cubicBezTo>
                    <a:pt x="703" y="304160"/>
                    <a:pt x="27364" y="411094"/>
                    <a:pt x="126797" y="411094"/>
                  </a:cubicBezTo>
                  <a:cubicBezTo>
                    <a:pt x="226231" y="411094"/>
                    <a:pt x="254063" y="325957"/>
                    <a:pt x="254063" y="325957"/>
                  </a:cubicBezTo>
                  <a:lnTo>
                    <a:pt x="254063" y="70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506C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9" name="Freeform: Shape 2068">
              <a:extLst>
                <a:ext uri="{FF2B5EF4-FFF2-40B4-BE49-F238E27FC236}">
                  <a16:creationId xmlns:a16="http://schemas.microsoft.com/office/drawing/2014/main" xmlns="" id="{8DABED06-FAE0-4507-9077-1C8614110BE5}"/>
                </a:ext>
              </a:extLst>
            </p:cNvPr>
            <p:cNvSpPr/>
            <p:nvPr/>
          </p:nvSpPr>
          <p:spPr>
            <a:xfrm>
              <a:off x="4440959" y="3978311"/>
              <a:ext cx="262532" cy="317129"/>
            </a:xfrm>
            <a:custGeom>
              <a:avLst/>
              <a:gdLst>
                <a:gd name="connsiteX0" fmla="*/ 333867 w 333867"/>
                <a:gd name="connsiteY0" fmla="*/ 0 h 403300"/>
                <a:gd name="connsiteX1" fmla="*/ 333867 w 333867"/>
                <a:gd name="connsiteY1" fmla="*/ 274805 h 403300"/>
                <a:gd name="connsiteX2" fmla="*/ 166055 w 333867"/>
                <a:gd name="connsiteY2" fmla="*/ 403301 h 403300"/>
                <a:gd name="connsiteX3" fmla="*/ 0 w 333867"/>
                <a:gd name="connsiteY3" fmla="*/ 255410 h 403300"/>
                <a:gd name="connsiteX4" fmla="*/ 0 w 333867"/>
                <a:gd name="connsiteY4" fmla="*/ 117 h 403300"/>
                <a:gd name="connsiteX5" fmla="*/ 333867 w 333867"/>
                <a:gd name="connsiteY5" fmla="*/ 0 h 4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867" h="403300">
                  <a:moveTo>
                    <a:pt x="333867" y="0"/>
                  </a:moveTo>
                  <a:lnTo>
                    <a:pt x="333867" y="274805"/>
                  </a:lnTo>
                  <a:cubicBezTo>
                    <a:pt x="333867" y="274805"/>
                    <a:pt x="289688" y="403301"/>
                    <a:pt x="166055" y="403301"/>
                  </a:cubicBezTo>
                  <a:cubicBezTo>
                    <a:pt x="42422" y="403301"/>
                    <a:pt x="0" y="255410"/>
                    <a:pt x="0" y="255410"/>
                  </a:cubicBezTo>
                  <a:lnTo>
                    <a:pt x="0" y="117"/>
                  </a:lnTo>
                  <a:lnTo>
                    <a:pt x="333867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70" name="Freeform: Shape 2069">
              <a:extLst>
                <a:ext uri="{FF2B5EF4-FFF2-40B4-BE49-F238E27FC236}">
                  <a16:creationId xmlns:a16="http://schemas.microsoft.com/office/drawing/2014/main" xmlns="" id="{3C539FCE-4245-4444-AD59-0BBC422F0757}"/>
                </a:ext>
              </a:extLst>
            </p:cNvPr>
            <p:cNvSpPr/>
            <p:nvPr/>
          </p:nvSpPr>
          <p:spPr>
            <a:xfrm>
              <a:off x="4703446" y="3922792"/>
              <a:ext cx="198856" cy="323258"/>
            </a:xfrm>
            <a:custGeom>
              <a:avLst/>
              <a:gdLst>
                <a:gd name="connsiteX0" fmla="*/ 252890 w 252890"/>
                <a:gd name="connsiteY0" fmla="*/ 0 h 411093"/>
                <a:gd name="connsiteX1" fmla="*/ 252890 w 252890"/>
                <a:gd name="connsiteY1" fmla="*/ 304160 h 411093"/>
                <a:gd name="connsiteX2" fmla="*/ 137695 w 252890"/>
                <a:gd name="connsiteY2" fmla="*/ 411094 h 411093"/>
                <a:gd name="connsiteX3" fmla="*/ 0 w 252890"/>
                <a:gd name="connsiteY3" fmla="*/ 345352 h 411093"/>
                <a:gd name="connsiteX4" fmla="*/ 0 w 252890"/>
                <a:gd name="connsiteY4" fmla="*/ 70547 h 411093"/>
                <a:gd name="connsiteX5" fmla="*/ 252890 w 252890"/>
                <a:gd name="connsiteY5" fmla="*/ 0 h 41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890" h="411093">
                  <a:moveTo>
                    <a:pt x="252890" y="0"/>
                  </a:moveTo>
                  <a:lnTo>
                    <a:pt x="252890" y="304160"/>
                  </a:lnTo>
                  <a:cubicBezTo>
                    <a:pt x="252890" y="304160"/>
                    <a:pt x="234727" y="411094"/>
                    <a:pt x="137695" y="411094"/>
                  </a:cubicBezTo>
                  <a:cubicBezTo>
                    <a:pt x="40664" y="411094"/>
                    <a:pt x="0" y="345352"/>
                    <a:pt x="0" y="345352"/>
                  </a:cubicBezTo>
                  <a:lnTo>
                    <a:pt x="0" y="70547"/>
                  </a:lnTo>
                  <a:lnTo>
                    <a:pt x="252890" y="0"/>
                  </a:lnTo>
                  <a:close/>
                </a:path>
              </a:pathLst>
            </a:custGeom>
            <a:solidFill>
              <a:srgbClr val="011E3A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72" name="Freeform: Shape 2071">
              <a:extLst>
                <a:ext uri="{FF2B5EF4-FFF2-40B4-BE49-F238E27FC236}">
                  <a16:creationId xmlns:a16="http://schemas.microsoft.com/office/drawing/2014/main" xmlns="" id="{2ED9A46B-13F5-4815-88C0-E8865ABC3A79}"/>
                </a:ext>
              </a:extLst>
            </p:cNvPr>
            <p:cNvSpPr/>
            <p:nvPr/>
          </p:nvSpPr>
          <p:spPr>
            <a:xfrm>
              <a:off x="4486390" y="4515930"/>
              <a:ext cx="174806" cy="148681"/>
            </a:xfrm>
            <a:custGeom>
              <a:avLst/>
              <a:gdLst>
                <a:gd name="connsiteX0" fmla="*/ 110508 w 222304"/>
                <a:gd name="connsiteY0" fmla="*/ 189082 h 189081"/>
                <a:gd name="connsiteX1" fmla="*/ 222305 w 222304"/>
                <a:gd name="connsiteY1" fmla="*/ 28008 h 189081"/>
                <a:gd name="connsiteX2" fmla="*/ 108926 w 222304"/>
                <a:gd name="connsiteY2" fmla="*/ 0 h 189081"/>
                <a:gd name="connsiteX3" fmla="*/ 0 w 222304"/>
                <a:gd name="connsiteY3" fmla="*/ 37148 h 189081"/>
                <a:gd name="connsiteX4" fmla="*/ 110508 w 222304"/>
                <a:gd name="connsiteY4" fmla="*/ 189082 h 18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04" h="189081">
                  <a:moveTo>
                    <a:pt x="110508" y="189082"/>
                  </a:moveTo>
                  <a:lnTo>
                    <a:pt x="222305" y="28008"/>
                  </a:lnTo>
                  <a:cubicBezTo>
                    <a:pt x="222305" y="28008"/>
                    <a:pt x="214570" y="0"/>
                    <a:pt x="108926" y="0"/>
                  </a:cubicBezTo>
                  <a:cubicBezTo>
                    <a:pt x="3281" y="0"/>
                    <a:pt x="0" y="37148"/>
                    <a:pt x="0" y="37148"/>
                  </a:cubicBezTo>
                  <a:lnTo>
                    <a:pt x="110508" y="189082"/>
                  </a:ln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  <a:effectLst>
              <a:reflection blurRad="6350" stA="50000" endA="300" endPos="55000" dir="5400000" sy="-100000" algn="bl" rotWithShape="0"/>
            </a:effectLst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5" name="Freeform: Shape 2064">
              <a:extLst>
                <a:ext uri="{FF2B5EF4-FFF2-40B4-BE49-F238E27FC236}">
                  <a16:creationId xmlns:a16="http://schemas.microsoft.com/office/drawing/2014/main" xmlns="" id="{4BF4604F-CC20-4678-B423-B8592C481ACF}"/>
                </a:ext>
              </a:extLst>
            </p:cNvPr>
            <p:cNvSpPr/>
            <p:nvPr/>
          </p:nvSpPr>
          <p:spPr>
            <a:xfrm>
              <a:off x="4240767" y="3862297"/>
              <a:ext cx="661535" cy="129986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01182F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6" name="Freeform: Shape 2065">
              <a:extLst>
                <a:ext uri="{FF2B5EF4-FFF2-40B4-BE49-F238E27FC236}">
                  <a16:creationId xmlns:a16="http://schemas.microsoft.com/office/drawing/2014/main" xmlns="" id="{427DA231-5519-4C79-BF13-36563B44B405}"/>
                </a:ext>
              </a:extLst>
            </p:cNvPr>
            <p:cNvSpPr/>
            <p:nvPr/>
          </p:nvSpPr>
          <p:spPr>
            <a:xfrm>
              <a:off x="4468606" y="3897590"/>
              <a:ext cx="205859" cy="50405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1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1"/>
                    <a:pt x="130898" y="64101"/>
                  </a:cubicBezTo>
                  <a:cubicBezTo>
                    <a:pt x="58605" y="64101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F87318"/>
            </a:solidFill>
            <a:ln w="5854" cap="flat">
              <a:solidFill>
                <a:srgbClr val="F8731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xmlns="" id="{4C6EC08A-6166-4BA7-BFE9-6D7929A2CC7D}"/>
                </a:ext>
              </a:extLst>
            </p:cNvPr>
            <p:cNvSpPr/>
            <p:nvPr/>
          </p:nvSpPr>
          <p:spPr>
            <a:xfrm>
              <a:off x="4944022" y="3653007"/>
              <a:ext cx="2102403" cy="171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endParaRPr lang="tr-TR" dirty="0">
                <a:solidFill>
                  <a:schemeClr val="accent2"/>
                </a:solidFill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xmlns="" id="{AEEC573D-6C62-4203-BEE3-A81F46D39EF4}"/>
                </a:ext>
              </a:extLst>
            </p:cNvPr>
            <p:cNvSpPr/>
            <p:nvPr/>
          </p:nvSpPr>
          <p:spPr>
            <a:xfrm>
              <a:off x="2112776" y="3190738"/>
              <a:ext cx="2102403" cy="1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endParaRPr lang="tr-TR" sz="1200" dirty="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xmlns="" id="{E52B71B5-B712-4A3F-8EF9-10F45E05CC1C}"/>
                </a:ext>
              </a:extLst>
            </p:cNvPr>
            <p:cNvSpPr/>
            <p:nvPr/>
          </p:nvSpPr>
          <p:spPr>
            <a:xfrm>
              <a:off x="2104609" y="4056817"/>
              <a:ext cx="2102403" cy="1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endParaRPr lang="tr-TR" sz="1200" dirty="0"/>
            </a:p>
          </p:txBody>
        </p:sp>
      </p:grpSp>
      <p:sp>
        <p:nvSpPr>
          <p:cNvPr id="162" name="Unvan 1"/>
          <p:cNvSpPr>
            <a:spLocks noGrp="1"/>
          </p:cNvSpPr>
          <p:nvPr>
            <p:ph type="title"/>
          </p:nvPr>
        </p:nvSpPr>
        <p:spPr>
          <a:xfrm>
            <a:off x="716902" y="428271"/>
            <a:ext cx="7531768" cy="488405"/>
          </a:xfrm>
        </p:spPr>
        <p:txBody>
          <a:bodyPr/>
          <a:lstStyle/>
          <a:p>
            <a:pPr algn="ctr"/>
            <a:r>
              <a:rPr lang="tr-TR" sz="3600" dirty="0">
                <a:latin typeface="Barlow" panose="020B0604020202020204" charset="-94"/>
              </a:rPr>
              <a:t>Klinik ve Tıbbi Dokümantasyon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198653" y="1514264"/>
            <a:ext cx="28066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tr-TR" dirty="0"/>
              <a:t>Hastanemizde tüm hekim, hemşire ve diğer personellerin kullandığı hasta dokümanları sistem üzerinde yapılandırılmış form şeklinde yer almakta ve kullanılmaktadır.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184929" y="3464704"/>
            <a:ext cx="30440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tr-TR" b="1" dirty="0"/>
              <a:t>Islak imzalı olarak muhafaza edilmesi gereken evraklar taranıp sisteme yüklenmektedir</a:t>
            </a:r>
            <a:r>
              <a:rPr lang="tr-TR" b="1" dirty="0" smtClean="0"/>
              <a:t>. Bunun dışındaki tüm formlar sistem üzerinden doldurulup kayıt altına alınır.</a:t>
            </a:r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5177077" y="2469401"/>
            <a:ext cx="29453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tr-TR" dirty="0"/>
              <a:t>Mavi kod olay formu, hastaya ait özel raporlar ve sistem kesintisinde </a:t>
            </a:r>
            <a:r>
              <a:rPr lang="tr-TR" dirty="0" smtClean="0"/>
              <a:t>manuel tutulan </a:t>
            </a:r>
            <a:r>
              <a:rPr lang="tr-TR" dirty="0"/>
              <a:t>dokümanlar ise hastanın yattığı birimde 24 saat içerisinde taranarak </a:t>
            </a:r>
            <a:r>
              <a:rPr lang="tr-TR" dirty="0" smtClean="0"/>
              <a:t> sisteme </a:t>
            </a:r>
            <a:r>
              <a:rPr lang="tr-TR" dirty="0"/>
              <a:t>yüklenmektedir.</a:t>
            </a:r>
          </a:p>
        </p:txBody>
      </p:sp>
      <p:grpSp>
        <p:nvGrpSpPr>
          <p:cNvPr id="76" name="Group 1">
            <a:extLst>
              <a:ext uri="{FF2B5EF4-FFF2-40B4-BE49-F238E27FC236}">
                <a16:creationId xmlns:a16="http://schemas.microsoft.com/office/drawing/2014/main" xmlns="" id="{4D15BBF8-EC25-46E4-9A49-2BF0C173C1A6}"/>
              </a:ext>
            </a:extLst>
          </p:cNvPr>
          <p:cNvGrpSpPr/>
          <p:nvPr/>
        </p:nvGrpSpPr>
        <p:grpSpPr>
          <a:xfrm>
            <a:off x="8212789" y="2714626"/>
            <a:ext cx="512607" cy="490137"/>
            <a:chOff x="6627326" y="2009970"/>
            <a:chExt cx="905932" cy="881404"/>
          </a:xfrm>
          <a:solidFill>
            <a:schemeClr val="bg1"/>
          </a:solidFill>
        </p:grpSpPr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xmlns="" id="{42D81C0E-C58E-4415-A35C-BEC24B1BC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8907" y="2136827"/>
              <a:ext cx="303823" cy="175384"/>
            </a:xfrm>
            <a:custGeom>
              <a:avLst/>
              <a:gdLst>
                <a:gd name="T0" fmla="*/ 0 w 1152"/>
                <a:gd name="T1" fmla="*/ 665 h 665"/>
                <a:gd name="T2" fmla="*/ 769 w 1152"/>
                <a:gd name="T3" fmla="*/ 665 h 665"/>
                <a:gd name="T4" fmla="*/ 1152 w 1152"/>
                <a:gd name="T5" fmla="*/ 0 h 665"/>
                <a:gd name="T6" fmla="*/ 0 w 1152"/>
                <a:gd name="T7" fmla="*/ 665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665">
                  <a:moveTo>
                    <a:pt x="0" y="665"/>
                  </a:moveTo>
                  <a:lnTo>
                    <a:pt x="769" y="665"/>
                  </a:lnTo>
                  <a:lnTo>
                    <a:pt x="1152" y="0"/>
                  </a:lnTo>
                  <a:lnTo>
                    <a:pt x="0" y="6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xmlns="" id="{6FB95ECA-3F53-4E91-B28F-8FFEE1B5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314" y="2541133"/>
              <a:ext cx="101274" cy="350241"/>
            </a:xfrm>
            <a:custGeom>
              <a:avLst/>
              <a:gdLst>
                <a:gd name="T0" fmla="*/ 384 w 384"/>
                <a:gd name="T1" fmla="*/ 0 h 1328"/>
                <a:gd name="T2" fmla="*/ 0 w 384"/>
                <a:gd name="T3" fmla="*/ 663 h 1328"/>
                <a:gd name="T4" fmla="*/ 384 w 384"/>
                <a:gd name="T5" fmla="*/ 1328 h 1328"/>
                <a:gd name="T6" fmla="*/ 384 w 384"/>
                <a:gd name="T7" fmla="*/ 0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1328">
                  <a:moveTo>
                    <a:pt x="384" y="0"/>
                  </a:moveTo>
                  <a:lnTo>
                    <a:pt x="0" y="663"/>
                  </a:lnTo>
                  <a:lnTo>
                    <a:pt x="384" y="1328"/>
                  </a:lnTo>
                  <a:lnTo>
                    <a:pt x="3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9" name="Group 4">
              <a:extLst>
                <a:ext uri="{FF2B5EF4-FFF2-40B4-BE49-F238E27FC236}">
                  <a16:creationId xmlns:a16="http://schemas.microsoft.com/office/drawing/2014/main" xmlns="" id="{E8FE5522-7E45-42DF-BD1E-60B34B5F4AA1}"/>
                </a:ext>
              </a:extLst>
            </p:cNvPr>
            <p:cNvGrpSpPr/>
            <p:nvPr/>
          </p:nvGrpSpPr>
          <p:grpSpPr>
            <a:xfrm>
              <a:off x="6627326" y="2009970"/>
              <a:ext cx="905932" cy="808086"/>
              <a:chOff x="5251450" y="1679575"/>
              <a:chExt cx="5453063" cy="4864100"/>
            </a:xfrm>
            <a:grpFill/>
          </p:grpSpPr>
          <p:sp>
            <p:nvSpPr>
              <p:cNvPr id="81" name="Freeform 5">
                <a:extLst>
                  <a:ext uri="{FF2B5EF4-FFF2-40B4-BE49-F238E27FC236}">
                    <a16:creationId xmlns:a16="http://schemas.microsoft.com/office/drawing/2014/main" xmlns="" id="{3485983D-8651-4627-9922-02E70E7E3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5538" y="1679575"/>
                <a:ext cx="2112963" cy="1819275"/>
              </a:xfrm>
              <a:custGeom>
                <a:avLst/>
                <a:gdLst>
                  <a:gd name="T0" fmla="*/ 168 w 664"/>
                  <a:gd name="T1" fmla="*/ 88 h 572"/>
                  <a:gd name="T2" fmla="*/ 168 w 664"/>
                  <a:gd name="T3" fmla="*/ 89 h 572"/>
                  <a:gd name="T4" fmla="*/ 158 w 664"/>
                  <a:gd name="T5" fmla="*/ 104 h 572"/>
                  <a:gd name="T6" fmla="*/ 158 w 664"/>
                  <a:gd name="T7" fmla="*/ 105 h 572"/>
                  <a:gd name="T8" fmla="*/ 0 w 664"/>
                  <a:gd name="T9" fmla="*/ 379 h 572"/>
                  <a:gd name="T10" fmla="*/ 334 w 664"/>
                  <a:gd name="T11" fmla="*/ 572 h 572"/>
                  <a:gd name="T12" fmla="*/ 488 w 664"/>
                  <a:gd name="T13" fmla="*/ 306 h 572"/>
                  <a:gd name="T14" fmla="*/ 507 w 664"/>
                  <a:gd name="T15" fmla="*/ 273 h 572"/>
                  <a:gd name="T16" fmla="*/ 553 w 664"/>
                  <a:gd name="T17" fmla="*/ 193 h 572"/>
                  <a:gd name="T18" fmla="*/ 664 w 664"/>
                  <a:gd name="T19" fmla="*/ 0 h 572"/>
                  <a:gd name="T20" fmla="*/ 330 w 664"/>
                  <a:gd name="T21" fmla="*/ 0 h 572"/>
                  <a:gd name="T22" fmla="*/ 168 w 664"/>
                  <a:gd name="T23" fmla="*/ 88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4" h="572">
                    <a:moveTo>
                      <a:pt x="168" y="88"/>
                    </a:moveTo>
                    <a:cubicBezTo>
                      <a:pt x="168" y="88"/>
                      <a:pt x="168" y="88"/>
                      <a:pt x="168" y="89"/>
                    </a:cubicBezTo>
                    <a:cubicBezTo>
                      <a:pt x="158" y="104"/>
                      <a:pt x="158" y="104"/>
                      <a:pt x="158" y="104"/>
                    </a:cubicBezTo>
                    <a:cubicBezTo>
                      <a:pt x="158" y="105"/>
                      <a:pt x="158" y="105"/>
                      <a:pt x="158" y="105"/>
                    </a:cubicBezTo>
                    <a:cubicBezTo>
                      <a:pt x="0" y="379"/>
                      <a:pt x="0" y="379"/>
                      <a:pt x="0" y="379"/>
                    </a:cubicBezTo>
                    <a:cubicBezTo>
                      <a:pt x="334" y="572"/>
                      <a:pt x="334" y="572"/>
                      <a:pt x="334" y="572"/>
                    </a:cubicBezTo>
                    <a:cubicBezTo>
                      <a:pt x="488" y="306"/>
                      <a:pt x="488" y="306"/>
                      <a:pt x="488" y="306"/>
                    </a:cubicBezTo>
                    <a:cubicBezTo>
                      <a:pt x="507" y="273"/>
                      <a:pt x="507" y="273"/>
                      <a:pt x="507" y="273"/>
                    </a:cubicBezTo>
                    <a:cubicBezTo>
                      <a:pt x="553" y="193"/>
                      <a:pt x="553" y="193"/>
                      <a:pt x="553" y="193"/>
                    </a:cubicBezTo>
                    <a:cubicBezTo>
                      <a:pt x="664" y="0"/>
                      <a:pt x="664" y="0"/>
                      <a:pt x="664" y="0"/>
                    </a:cubicBezTo>
                    <a:cubicBezTo>
                      <a:pt x="330" y="0"/>
                      <a:pt x="330" y="0"/>
                      <a:pt x="330" y="0"/>
                    </a:cubicBezTo>
                    <a:cubicBezTo>
                      <a:pt x="262" y="0"/>
                      <a:pt x="202" y="35"/>
                      <a:pt x="168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6">
                <a:extLst>
                  <a:ext uri="{FF2B5EF4-FFF2-40B4-BE49-F238E27FC236}">
                    <a16:creationId xmlns:a16="http://schemas.microsoft.com/office/drawing/2014/main" xmlns="" id="{3C07D226-48E5-41F4-9AD8-10155B763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6463" y="1679575"/>
                <a:ext cx="2468563" cy="1819275"/>
              </a:xfrm>
              <a:custGeom>
                <a:avLst/>
                <a:gdLst>
                  <a:gd name="T0" fmla="*/ 613 w 776"/>
                  <a:gd name="T1" fmla="*/ 96 h 572"/>
                  <a:gd name="T2" fmla="*/ 542 w 776"/>
                  <a:gd name="T3" fmla="*/ 26 h 572"/>
                  <a:gd name="T4" fmla="*/ 446 w 776"/>
                  <a:gd name="T5" fmla="*/ 0 h 572"/>
                  <a:gd name="T6" fmla="*/ 112 w 776"/>
                  <a:gd name="T7" fmla="*/ 0 h 572"/>
                  <a:gd name="T8" fmla="*/ 0 w 776"/>
                  <a:gd name="T9" fmla="*/ 0 h 572"/>
                  <a:gd name="T10" fmla="*/ 162 w 776"/>
                  <a:gd name="T11" fmla="*/ 88 h 572"/>
                  <a:gd name="T12" fmla="*/ 173 w 776"/>
                  <a:gd name="T13" fmla="*/ 106 h 572"/>
                  <a:gd name="T14" fmla="*/ 442 w 776"/>
                  <a:gd name="T15" fmla="*/ 572 h 572"/>
                  <a:gd name="T16" fmla="*/ 776 w 776"/>
                  <a:gd name="T17" fmla="*/ 379 h 572"/>
                  <a:gd name="T18" fmla="*/ 613 w 776"/>
                  <a:gd name="T19" fmla="*/ 9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6" h="572">
                    <a:moveTo>
                      <a:pt x="613" y="96"/>
                    </a:moveTo>
                    <a:cubicBezTo>
                      <a:pt x="597" y="68"/>
                      <a:pt x="573" y="43"/>
                      <a:pt x="542" y="26"/>
                    </a:cubicBezTo>
                    <a:cubicBezTo>
                      <a:pt x="512" y="8"/>
                      <a:pt x="479" y="0"/>
                      <a:pt x="446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8" y="0"/>
                      <a:pt x="128" y="35"/>
                      <a:pt x="162" y="88"/>
                    </a:cubicBezTo>
                    <a:cubicBezTo>
                      <a:pt x="173" y="106"/>
                      <a:pt x="173" y="106"/>
                      <a:pt x="173" y="106"/>
                    </a:cubicBezTo>
                    <a:cubicBezTo>
                      <a:pt x="442" y="572"/>
                      <a:pt x="442" y="572"/>
                      <a:pt x="442" y="572"/>
                    </a:cubicBezTo>
                    <a:cubicBezTo>
                      <a:pt x="776" y="379"/>
                      <a:pt x="776" y="379"/>
                      <a:pt x="776" y="379"/>
                    </a:cubicBezTo>
                    <a:lnTo>
                      <a:pt x="613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">
                <a:extLst>
                  <a:ext uri="{FF2B5EF4-FFF2-40B4-BE49-F238E27FC236}">
                    <a16:creationId xmlns:a16="http://schemas.microsoft.com/office/drawing/2014/main" xmlns="" id="{2C7782E8-6022-4633-8C47-A958D4468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5413" y="3498850"/>
                <a:ext cx="1689100" cy="2430463"/>
              </a:xfrm>
              <a:custGeom>
                <a:avLst/>
                <a:gdLst>
                  <a:gd name="T0" fmla="*/ 502 w 531"/>
                  <a:gd name="T1" fmla="*/ 290 h 764"/>
                  <a:gd name="T2" fmla="*/ 502 w 531"/>
                  <a:gd name="T3" fmla="*/ 290 h 764"/>
                  <a:gd name="T4" fmla="*/ 493 w 531"/>
                  <a:gd name="T5" fmla="*/ 274 h 764"/>
                  <a:gd name="T6" fmla="*/ 492 w 531"/>
                  <a:gd name="T7" fmla="*/ 273 h 764"/>
                  <a:gd name="T8" fmla="*/ 334 w 531"/>
                  <a:gd name="T9" fmla="*/ 0 h 764"/>
                  <a:gd name="T10" fmla="*/ 0 w 531"/>
                  <a:gd name="T11" fmla="*/ 193 h 764"/>
                  <a:gd name="T12" fmla="*/ 154 w 531"/>
                  <a:gd name="T13" fmla="*/ 458 h 764"/>
                  <a:gd name="T14" fmla="*/ 173 w 531"/>
                  <a:gd name="T15" fmla="*/ 491 h 764"/>
                  <a:gd name="T16" fmla="*/ 219 w 531"/>
                  <a:gd name="T17" fmla="*/ 571 h 764"/>
                  <a:gd name="T18" fmla="*/ 330 w 531"/>
                  <a:gd name="T19" fmla="*/ 764 h 764"/>
                  <a:gd name="T20" fmla="*/ 497 w 531"/>
                  <a:gd name="T21" fmla="*/ 475 h 764"/>
                  <a:gd name="T22" fmla="*/ 502 w 531"/>
                  <a:gd name="T23" fmla="*/ 29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1" h="764">
                    <a:moveTo>
                      <a:pt x="502" y="290"/>
                    </a:moveTo>
                    <a:cubicBezTo>
                      <a:pt x="502" y="290"/>
                      <a:pt x="502" y="290"/>
                      <a:pt x="502" y="290"/>
                    </a:cubicBezTo>
                    <a:cubicBezTo>
                      <a:pt x="493" y="274"/>
                      <a:pt x="493" y="274"/>
                      <a:pt x="493" y="274"/>
                    </a:cubicBezTo>
                    <a:cubicBezTo>
                      <a:pt x="492" y="274"/>
                      <a:pt x="492" y="273"/>
                      <a:pt x="492" y="273"/>
                    </a:cubicBezTo>
                    <a:cubicBezTo>
                      <a:pt x="334" y="0"/>
                      <a:pt x="334" y="0"/>
                      <a:pt x="334" y="0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154" y="458"/>
                      <a:pt x="154" y="458"/>
                      <a:pt x="154" y="458"/>
                    </a:cubicBezTo>
                    <a:cubicBezTo>
                      <a:pt x="173" y="491"/>
                      <a:pt x="173" y="491"/>
                      <a:pt x="173" y="491"/>
                    </a:cubicBezTo>
                    <a:cubicBezTo>
                      <a:pt x="219" y="571"/>
                      <a:pt x="219" y="571"/>
                      <a:pt x="219" y="571"/>
                    </a:cubicBezTo>
                    <a:cubicBezTo>
                      <a:pt x="330" y="764"/>
                      <a:pt x="330" y="764"/>
                      <a:pt x="330" y="764"/>
                    </a:cubicBezTo>
                    <a:cubicBezTo>
                      <a:pt x="497" y="475"/>
                      <a:pt x="497" y="475"/>
                      <a:pt x="497" y="475"/>
                    </a:cubicBezTo>
                    <a:cubicBezTo>
                      <a:pt x="531" y="416"/>
                      <a:pt x="531" y="347"/>
                      <a:pt x="502" y="2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9">
                <a:extLst>
                  <a:ext uri="{FF2B5EF4-FFF2-40B4-BE49-F238E27FC236}">
                    <a16:creationId xmlns:a16="http://schemas.microsoft.com/office/drawing/2014/main" xmlns="" id="{DF1B86A2-5E4C-413A-874C-113B7B623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8500" y="5010150"/>
                <a:ext cx="2278063" cy="1533525"/>
              </a:xfrm>
              <a:custGeom>
                <a:avLst/>
                <a:gdLst>
                  <a:gd name="T0" fmla="*/ 327 w 716"/>
                  <a:gd name="T1" fmla="*/ 482 h 482"/>
                  <a:gd name="T2" fmla="*/ 423 w 716"/>
                  <a:gd name="T3" fmla="*/ 456 h 482"/>
                  <a:gd name="T4" fmla="*/ 494 w 716"/>
                  <a:gd name="T5" fmla="*/ 386 h 482"/>
                  <a:gd name="T6" fmla="*/ 661 w 716"/>
                  <a:gd name="T7" fmla="*/ 96 h 482"/>
                  <a:gd name="T8" fmla="*/ 716 w 716"/>
                  <a:gd name="T9" fmla="*/ 0 h 482"/>
                  <a:gd name="T10" fmla="*/ 559 w 716"/>
                  <a:gd name="T11" fmla="*/ 96 h 482"/>
                  <a:gd name="T12" fmla="*/ 538 w 716"/>
                  <a:gd name="T13" fmla="*/ 96 h 482"/>
                  <a:gd name="T14" fmla="*/ 0 w 716"/>
                  <a:gd name="T15" fmla="*/ 96 h 482"/>
                  <a:gd name="T16" fmla="*/ 0 w 716"/>
                  <a:gd name="T17" fmla="*/ 482 h 482"/>
                  <a:gd name="T18" fmla="*/ 327 w 716"/>
                  <a:gd name="T19" fmla="*/ 48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6" h="482">
                    <a:moveTo>
                      <a:pt x="327" y="482"/>
                    </a:moveTo>
                    <a:cubicBezTo>
                      <a:pt x="359" y="482"/>
                      <a:pt x="393" y="474"/>
                      <a:pt x="423" y="456"/>
                    </a:cubicBezTo>
                    <a:cubicBezTo>
                      <a:pt x="453" y="439"/>
                      <a:pt x="477" y="414"/>
                      <a:pt x="494" y="386"/>
                    </a:cubicBezTo>
                    <a:cubicBezTo>
                      <a:pt x="661" y="96"/>
                      <a:pt x="661" y="96"/>
                      <a:pt x="661" y="96"/>
                    </a:cubicBezTo>
                    <a:cubicBezTo>
                      <a:pt x="716" y="0"/>
                      <a:pt x="716" y="0"/>
                      <a:pt x="716" y="0"/>
                    </a:cubicBezTo>
                    <a:cubicBezTo>
                      <a:pt x="682" y="59"/>
                      <a:pt x="622" y="93"/>
                      <a:pt x="559" y="96"/>
                    </a:cubicBezTo>
                    <a:cubicBezTo>
                      <a:pt x="538" y="96"/>
                      <a:pt x="538" y="96"/>
                      <a:pt x="538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482"/>
                      <a:pt x="0" y="482"/>
                      <a:pt x="0" y="482"/>
                    </a:cubicBezTo>
                    <a:cubicBezTo>
                      <a:pt x="327" y="482"/>
                      <a:pt x="327" y="482"/>
                      <a:pt x="327" y="4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1">
                <a:extLst>
                  <a:ext uri="{FF2B5EF4-FFF2-40B4-BE49-F238E27FC236}">
                    <a16:creationId xmlns:a16="http://schemas.microsoft.com/office/drawing/2014/main" xmlns="" id="{73E58D15-640D-4989-8CEF-E057BF212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625" y="5314950"/>
                <a:ext cx="2103438" cy="1228725"/>
              </a:xfrm>
              <a:custGeom>
                <a:avLst/>
                <a:gdLst>
                  <a:gd name="T0" fmla="*/ 661 w 661"/>
                  <a:gd name="T1" fmla="*/ 0 h 386"/>
                  <a:gd name="T2" fmla="*/ 354 w 661"/>
                  <a:gd name="T3" fmla="*/ 0 h 386"/>
                  <a:gd name="T4" fmla="*/ 315 w 661"/>
                  <a:gd name="T5" fmla="*/ 0 h 386"/>
                  <a:gd name="T6" fmla="*/ 223 w 661"/>
                  <a:gd name="T7" fmla="*/ 0 h 386"/>
                  <a:gd name="T8" fmla="*/ 0 w 661"/>
                  <a:gd name="T9" fmla="*/ 0 h 386"/>
                  <a:gd name="T10" fmla="*/ 167 w 661"/>
                  <a:gd name="T11" fmla="*/ 290 h 386"/>
                  <a:gd name="T12" fmla="*/ 325 w 661"/>
                  <a:gd name="T13" fmla="*/ 386 h 386"/>
                  <a:gd name="T14" fmla="*/ 325 w 661"/>
                  <a:gd name="T15" fmla="*/ 386 h 386"/>
                  <a:gd name="T16" fmla="*/ 344 w 661"/>
                  <a:gd name="T17" fmla="*/ 386 h 386"/>
                  <a:gd name="T18" fmla="*/ 345 w 661"/>
                  <a:gd name="T19" fmla="*/ 386 h 386"/>
                  <a:gd name="T20" fmla="*/ 661 w 661"/>
                  <a:gd name="T21" fmla="*/ 386 h 386"/>
                  <a:gd name="T22" fmla="*/ 661 w 661"/>
                  <a:gd name="T23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1" h="386">
                    <a:moveTo>
                      <a:pt x="661" y="0"/>
                    </a:moveTo>
                    <a:cubicBezTo>
                      <a:pt x="354" y="0"/>
                      <a:pt x="354" y="0"/>
                      <a:pt x="354" y="0"/>
                    </a:cubicBezTo>
                    <a:cubicBezTo>
                      <a:pt x="315" y="0"/>
                      <a:pt x="315" y="0"/>
                      <a:pt x="315" y="0"/>
                    </a:cubicBezTo>
                    <a:cubicBezTo>
                      <a:pt x="223" y="0"/>
                      <a:pt x="223" y="0"/>
                      <a:pt x="22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7" y="290"/>
                      <a:pt x="167" y="290"/>
                      <a:pt x="167" y="290"/>
                    </a:cubicBezTo>
                    <a:cubicBezTo>
                      <a:pt x="201" y="349"/>
                      <a:pt x="262" y="383"/>
                      <a:pt x="325" y="386"/>
                    </a:cubicBezTo>
                    <a:cubicBezTo>
                      <a:pt x="325" y="386"/>
                      <a:pt x="325" y="386"/>
                      <a:pt x="325" y="386"/>
                    </a:cubicBezTo>
                    <a:cubicBezTo>
                      <a:pt x="344" y="386"/>
                      <a:pt x="344" y="386"/>
                      <a:pt x="344" y="386"/>
                    </a:cubicBezTo>
                    <a:cubicBezTo>
                      <a:pt x="344" y="386"/>
                      <a:pt x="345" y="386"/>
                      <a:pt x="345" y="386"/>
                    </a:cubicBezTo>
                    <a:cubicBezTo>
                      <a:pt x="661" y="386"/>
                      <a:pt x="661" y="386"/>
                      <a:pt x="661" y="386"/>
                    </a:cubicBezTo>
                    <a:cubicBezTo>
                      <a:pt x="661" y="0"/>
                      <a:pt x="661" y="0"/>
                      <a:pt x="66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2">
                <a:extLst>
                  <a:ext uri="{FF2B5EF4-FFF2-40B4-BE49-F238E27FC236}">
                    <a16:creationId xmlns:a16="http://schemas.microsoft.com/office/drawing/2014/main" xmlns="" id="{B2AECB0B-4324-4557-825D-1A65C34EF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450" y="3498850"/>
                <a:ext cx="1663700" cy="2738438"/>
              </a:xfrm>
              <a:custGeom>
                <a:avLst/>
                <a:gdLst>
                  <a:gd name="T0" fmla="*/ 25 w 523"/>
                  <a:gd name="T1" fmla="*/ 282 h 861"/>
                  <a:gd name="T2" fmla="*/ 0 w 523"/>
                  <a:gd name="T3" fmla="*/ 379 h 861"/>
                  <a:gd name="T4" fmla="*/ 25 w 523"/>
                  <a:gd name="T5" fmla="*/ 475 h 861"/>
                  <a:gd name="T6" fmla="*/ 193 w 523"/>
                  <a:gd name="T7" fmla="*/ 764 h 861"/>
                  <a:gd name="T8" fmla="*/ 248 w 523"/>
                  <a:gd name="T9" fmla="*/ 861 h 861"/>
                  <a:gd name="T10" fmla="*/ 243 w 523"/>
                  <a:gd name="T11" fmla="*/ 676 h 861"/>
                  <a:gd name="T12" fmla="*/ 254 w 523"/>
                  <a:gd name="T13" fmla="*/ 658 h 861"/>
                  <a:gd name="T14" fmla="*/ 523 w 523"/>
                  <a:gd name="T15" fmla="*/ 192 h 861"/>
                  <a:gd name="T16" fmla="*/ 189 w 523"/>
                  <a:gd name="T17" fmla="*/ 0 h 861"/>
                  <a:gd name="T18" fmla="*/ 25 w 523"/>
                  <a:gd name="T19" fmla="*/ 282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3" h="861">
                    <a:moveTo>
                      <a:pt x="25" y="282"/>
                    </a:moveTo>
                    <a:cubicBezTo>
                      <a:pt x="9" y="310"/>
                      <a:pt x="0" y="343"/>
                      <a:pt x="0" y="379"/>
                    </a:cubicBezTo>
                    <a:cubicBezTo>
                      <a:pt x="0" y="414"/>
                      <a:pt x="9" y="447"/>
                      <a:pt x="25" y="475"/>
                    </a:cubicBezTo>
                    <a:cubicBezTo>
                      <a:pt x="193" y="764"/>
                      <a:pt x="193" y="764"/>
                      <a:pt x="193" y="764"/>
                    </a:cubicBezTo>
                    <a:cubicBezTo>
                      <a:pt x="248" y="861"/>
                      <a:pt x="248" y="861"/>
                      <a:pt x="248" y="861"/>
                    </a:cubicBezTo>
                    <a:cubicBezTo>
                      <a:pt x="214" y="802"/>
                      <a:pt x="215" y="733"/>
                      <a:pt x="243" y="676"/>
                    </a:cubicBezTo>
                    <a:cubicBezTo>
                      <a:pt x="254" y="658"/>
                      <a:pt x="254" y="658"/>
                      <a:pt x="254" y="658"/>
                    </a:cubicBezTo>
                    <a:cubicBezTo>
                      <a:pt x="523" y="192"/>
                      <a:pt x="523" y="192"/>
                      <a:pt x="523" y="192"/>
                    </a:cubicBezTo>
                    <a:cubicBezTo>
                      <a:pt x="189" y="0"/>
                      <a:pt x="189" y="0"/>
                      <a:pt x="189" y="0"/>
                    </a:cubicBezTo>
                    <a:lnTo>
                      <a:pt x="25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xmlns="" id="{CB330D47-79E4-44AF-B995-15E8CDB50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095" y="2312211"/>
              <a:ext cx="304087" cy="174857"/>
            </a:xfrm>
            <a:custGeom>
              <a:avLst/>
              <a:gdLst>
                <a:gd name="T0" fmla="*/ 1153 w 1153"/>
                <a:gd name="T1" fmla="*/ 663 h 663"/>
                <a:gd name="T2" fmla="*/ 768 w 1153"/>
                <a:gd name="T3" fmla="*/ 0 h 663"/>
                <a:gd name="T4" fmla="*/ 0 w 1153"/>
                <a:gd name="T5" fmla="*/ 0 h 663"/>
                <a:gd name="T6" fmla="*/ 1153 w 1153"/>
                <a:gd name="T7" fmla="*/ 66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3" h="663">
                  <a:moveTo>
                    <a:pt x="1153" y="663"/>
                  </a:moveTo>
                  <a:lnTo>
                    <a:pt x="768" y="0"/>
                  </a:lnTo>
                  <a:lnTo>
                    <a:pt x="0" y="0"/>
                  </a:lnTo>
                  <a:lnTo>
                    <a:pt x="1153" y="6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7" name="Group 1">
            <a:extLst>
              <a:ext uri="{FF2B5EF4-FFF2-40B4-BE49-F238E27FC236}">
                <a16:creationId xmlns:a16="http://schemas.microsoft.com/office/drawing/2014/main" xmlns="" id="{16314AA8-9B82-47DD-B1C1-EC105BE10F1C}"/>
              </a:ext>
            </a:extLst>
          </p:cNvPr>
          <p:cNvGrpSpPr/>
          <p:nvPr/>
        </p:nvGrpSpPr>
        <p:grpSpPr>
          <a:xfrm>
            <a:off x="524633" y="3485049"/>
            <a:ext cx="555039" cy="718319"/>
            <a:chOff x="5089525" y="2247900"/>
            <a:chExt cx="2006600" cy="2276475"/>
          </a:xfrm>
          <a:solidFill>
            <a:schemeClr val="tx2"/>
          </a:solidFill>
        </p:grpSpPr>
        <p:sp>
          <p:nvSpPr>
            <p:cNvPr id="88" name="Freeform 5">
              <a:extLst>
                <a:ext uri="{FF2B5EF4-FFF2-40B4-BE49-F238E27FC236}">
                  <a16:creationId xmlns:a16="http://schemas.microsoft.com/office/drawing/2014/main" xmlns="" id="{D6EC5483-B714-47B2-9955-DA3A7F707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525" y="3806825"/>
              <a:ext cx="2006600" cy="717550"/>
            </a:xfrm>
            <a:custGeom>
              <a:avLst/>
              <a:gdLst>
                <a:gd name="T0" fmla="*/ 451 w 629"/>
                <a:gd name="T1" fmla="*/ 74 h 225"/>
                <a:gd name="T2" fmla="*/ 466 w 629"/>
                <a:gd name="T3" fmla="*/ 74 h 225"/>
                <a:gd name="T4" fmla="*/ 503 w 629"/>
                <a:gd name="T5" fmla="*/ 64 h 225"/>
                <a:gd name="T6" fmla="*/ 583 w 629"/>
                <a:gd name="T7" fmla="*/ 15 h 225"/>
                <a:gd name="T8" fmla="*/ 600 w 629"/>
                <a:gd name="T9" fmla="*/ 4 h 225"/>
                <a:gd name="T10" fmla="*/ 621 w 629"/>
                <a:gd name="T11" fmla="*/ 9 h 225"/>
                <a:gd name="T12" fmla="*/ 627 w 629"/>
                <a:gd name="T13" fmla="*/ 19 h 225"/>
                <a:gd name="T14" fmla="*/ 626 w 629"/>
                <a:gd name="T15" fmla="*/ 26 h 225"/>
                <a:gd name="T16" fmla="*/ 588 w 629"/>
                <a:gd name="T17" fmla="*/ 67 h 225"/>
                <a:gd name="T18" fmla="*/ 547 w 629"/>
                <a:gd name="T19" fmla="*/ 105 h 225"/>
                <a:gd name="T20" fmla="*/ 516 w 629"/>
                <a:gd name="T21" fmla="*/ 135 h 225"/>
                <a:gd name="T22" fmla="*/ 497 w 629"/>
                <a:gd name="T23" fmla="*/ 148 h 225"/>
                <a:gd name="T24" fmla="*/ 447 w 629"/>
                <a:gd name="T25" fmla="*/ 179 h 225"/>
                <a:gd name="T26" fmla="*/ 393 w 629"/>
                <a:gd name="T27" fmla="*/ 219 h 225"/>
                <a:gd name="T28" fmla="*/ 371 w 629"/>
                <a:gd name="T29" fmla="*/ 223 h 225"/>
                <a:gd name="T30" fmla="*/ 329 w 629"/>
                <a:gd name="T31" fmla="*/ 212 h 225"/>
                <a:gd name="T32" fmla="*/ 285 w 629"/>
                <a:gd name="T33" fmla="*/ 201 h 225"/>
                <a:gd name="T34" fmla="*/ 225 w 629"/>
                <a:gd name="T35" fmla="*/ 189 h 225"/>
                <a:gd name="T36" fmla="*/ 186 w 629"/>
                <a:gd name="T37" fmla="*/ 181 h 225"/>
                <a:gd name="T38" fmla="*/ 169 w 629"/>
                <a:gd name="T39" fmla="*/ 180 h 225"/>
                <a:gd name="T40" fmla="*/ 121 w 629"/>
                <a:gd name="T41" fmla="*/ 170 h 225"/>
                <a:gd name="T42" fmla="*/ 66 w 629"/>
                <a:gd name="T43" fmla="*/ 157 h 225"/>
                <a:gd name="T44" fmla="*/ 23 w 629"/>
                <a:gd name="T45" fmla="*/ 149 h 225"/>
                <a:gd name="T46" fmla="*/ 9 w 629"/>
                <a:gd name="T47" fmla="*/ 145 h 225"/>
                <a:gd name="T48" fmla="*/ 4 w 629"/>
                <a:gd name="T49" fmla="*/ 140 h 225"/>
                <a:gd name="T50" fmla="*/ 3 w 629"/>
                <a:gd name="T51" fmla="*/ 94 h 225"/>
                <a:gd name="T52" fmla="*/ 21 w 629"/>
                <a:gd name="T53" fmla="*/ 29 h 225"/>
                <a:gd name="T54" fmla="*/ 39 w 629"/>
                <a:gd name="T55" fmla="*/ 4 h 225"/>
                <a:gd name="T56" fmla="*/ 45 w 629"/>
                <a:gd name="T57" fmla="*/ 2 h 225"/>
                <a:gd name="T58" fmla="*/ 106 w 629"/>
                <a:gd name="T59" fmla="*/ 21 h 225"/>
                <a:gd name="T60" fmla="*/ 125 w 629"/>
                <a:gd name="T61" fmla="*/ 27 h 225"/>
                <a:gd name="T62" fmla="*/ 135 w 629"/>
                <a:gd name="T63" fmla="*/ 27 h 225"/>
                <a:gd name="T64" fmla="*/ 175 w 629"/>
                <a:gd name="T65" fmla="*/ 17 h 225"/>
                <a:gd name="T66" fmla="*/ 231 w 629"/>
                <a:gd name="T67" fmla="*/ 11 h 225"/>
                <a:gd name="T68" fmla="*/ 274 w 629"/>
                <a:gd name="T69" fmla="*/ 24 h 225"/>
                <a:gd name="T70" fmla="*/ 329 w 629"/>
                <a:gd name="T71" fmla="*/ 52 h 225"/>
                <a:gd name="T72" fmla="*/ 356 w 629"/>
                <a:gd name="T73" fmla="*/ 57 h 225"/>
                <a:gd name="T74" fmla="*/ 417 w 629"/>
                <a:gd name="T75" fmla="*/ 71 h 225"/>
                <a:gd name="T76" fmla="*/ 433 w 629"/>
                <a:gd name="T77" fmla="*/ 87 h 225"/>
                <a:gd name="T78" fmla="*/ 422 w 629"/>
                <a:gd name="T79" fmla="*/ 112 h 225"/>
                <a:gd name="T80" fmla="*/ 386 w 629"/>
                <a:gd name="T81" fmla="*/ 113 h 225"/>
                <a:gd name="T82" fmla="*/ 309 w 629"/>
                <a:gd name="T83" fmla="*/ 113 h 225"/>
                <a:gd name="T84" fmla="*/ 279 w 629"/>
                <a:gd name="T85" fmla="*/ 120 h 225"/>
                <a:gd name="T86" fmla="*/ 272 w 629"/>
                <a:gd name="T87" fmla="*/ 134 h 225"/>
                <a:gd name="T88" fmla="*/ 285 w 629"/>
                <a:gd name="T89" fmla="*/ 141 h 225"/>
                <a:gd name="T90" fmla="*/ 296 w 629"/>
                <a:gd name="T91" fmla="*/ 137 h 225"/>
                <a:gd name="T92" fmla="*/ 366 w 629"/>
                <a:gd name="T93" fmla="*/ 134 h 225"/>
                <a:gd name="T94" fmla="*/ 409 w 629"/>
                <a:gd name="T95" fmla="*/ 136 h 225"/>
                <a:gd name="T96" fmla="*/ 437 w 629"/>
                <a:gd name="T97" fmla="*/ 130 h 225"/>
                <a:gd name="T98" fmla="*/ 453 w 629"/>
                <a:gd name="T99" fmla="*/ 77 h 225"/>
                <a:gd name="T100" fmla="*/ 451 w 629"/>
                <a:gd name="T101" fmla="*/ 7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225">
                  <a:moveTo>
                    <a:pt x="451" y="74"/>
                  </a:moveTo>
                  <a:cubicBezTo>
                    <a:pt x="457" y="74"/>
                    <a:pt x="462" y="74"/>
                    <a:pt x="466" y="74"/>
                  </a:cubicBezTo>
                  <a:cubicBezTo>
                    <a:pt x="480" y="73"/>
                    <a:pt x="491" y="68"/>
                    <a:pt x="503" y="64"/>
                  </a:cubicBezTo>
                  <a:cubicBezTo>
                    <a:pt x="533" y="52"/>
                    <a:pt x="557" y="33"/>
                    <a:pt x="583" y="15"/>
                  </a:cubicBezTo>
                  <a:cubicBezTo>
                    <a:pt x="589" y="11"/>
                    <a:pt x="594" y="7"/>
                    <a:pt x="600" y="4"/>
                  </a:cubicBezTo>
                  <a:cubicBezTo>
                    <a:pt x="608" y="0"/>
                    <a:pt x="615" y="2"/>
                    <a:pt x="621" y="9"/>
                  </a:cubicBezTo>
                  <a:cubicBezTo>
                    <a:pt x="623" y="12"/>
                    <a:pt x="625" y="16"/>
                    <a:pt x="627" y="19"/>
                  </a:cubicBezTo>
                  <a:cubicBezTo>
                    <a:pt x="629" y="22"/>
                    <a:pt x="628" y="24"/>
                    <a:pt x="626" y="26"/>
                  </a:cubicBezTo>
                  <a:cubicBezTo>
                    <a:pt x="613" y="40"/>
                    <a:pt x="601" y="54"/>
                    <a:pt x="588" y="67"/>
                  </a:cubicBezTo>
                  <a:cubicBezTo>
                    <a:pt x="575" y="80"/>
                    <a:pt x="560" y="92"/>
                    <a:pt x="547" y="105"/>
                  </a:cubicBezTo>
                  <a:cubicBezTo>
                    <a:pt x="536" y="115"/>
                    <a:pt x="527" y="126"/>
                    <a:pt x="516" y="135"/>
                  </a:cubicBezTo>
                  <a:cubicBezTo>
                    <a:pt x="511" y="140"/>
                    <a:pt x="503" y="144"/>
                    <a:pt x="497" y="148"/>
                  </a:cubicBezTo>
                  <a:cubicBezTo>
                    <a:pt x="480" y="158"/>
                    <a:pt x="464" y="169"/>
                    <a:pt x="447" y="179"/>
                  </a:cubicBezTo>
                  <a:cubicBezTo>
                    <a:pt x="427" y="190"/>
                    <a:pt x="411" y="205"/>
                    <a:pt x="393" y="219"/>
                  </a:cubicBezTo>
                  <a:cubicBezTo>
                    <a:pt x="386" y="225"/>
                    <a:pt x="379" y="225"/>
                    <a:pt x="371" y="223"/>
                  </a:cubicBezTo>
                  <a:cubicBezTo>
                    <a:pt x="357" y="219"/>
                    <a:pt x="343" y="216"/>
                    <a:pt x="329" y="212"/>
                  </a:cubicBezTo>
                  <a:cubicBezTo>
                    <a:pt x="314" y="208"/>
                    <a:pt x="300" y="205"/>
                    <a:pt x="285" y="201"/>
                  </a:cubicBezTo>
                  <a:cubicBezTo>
                    <a:pt x="265" y="197"/>
                    <a:pt x="245" y="193"/>
                    <a:pt x="225" y="189"/>
                  </a:cubicBezTo>
                  <a:cubicBezTo>
                    <a:pt x="212" y="186"/>
                    <a:pt x="199" y="183"/>
                    <a:pt x="186" y="181"/>
                  </a:cubicBezTo>
                  <a:cubicBezTo>
                    <a:pt x="180" y="180"/>
                    <a:pt x="174" y="180"/>
                    <a:pt x="169" y="180"/>
                  </a:cubicBezTo>
                  <a:cubicBezTo>
                    <a:pt x="152" y="180"/>
                    <a:pt x="137" y="175"/>
                    <a:pt x="121" y="170"/>
                  </a:cubicBezTo>
                  <a:cubicBezTo>
                    <a:pt x="103" y="165"/>
                    <a:pt x="85" y="161"/>
                    <a:pt x="66" y="157"/>
                  </a:cubicBezTo>
                  <a:cubicBezTo>
                    <a:pt x="52" y="154"/>
                    <a:pt x="38" y="152"/>
                    <a:pt x="23" y="149"/>
                  </a:cubicBezTo>
                  <a:cubicBezTo>
                    <a:pt x="18" y="148"/>
                    <a:pt x="13" y="147"/>
                    <a:pt x="9" y="145"/>
                  </a:cubicBezTo>
                  <a:cubicBezTo>
                    <a:pt x="7" y="144"/>
                    <a:pt x="5" y="142"/>
                    <a:pt x="4" y="140"/>
                  </a:cubicBezTo>
                  <a:cubicBezTo>
                    <a:pt x="0" y="125"/>
                    <a:pt x="1" y="109"/>
                    <a:pt x="3" y="94"/>
                  </a:cubicBezTo>
                  <a:cubicBezTo>
                    <a:pt x="6" y="72"/>
                    <a:pt x="12" y="50"/>
                    <a:pt x="21" y="29"/>
                  </a:cubicBezTo>
                  <a:cubicBezTo>
                    <a:pt x="26" y="20"/>
                    <a:pt x="30" y="10"/>
                    <a:pt x="39" y="4"/>
                  </a:cubicBezTo>
                  <a:cubicBezTo>
                    <a:pt x="40" y="3"/>
                    <a:pt x="43" y="2"/>
                    <a:pt x="45" y="2"/>
                  </a:cubicBezTo>
                  <a:cubicBezTo>
                    <a:pt x="66" y="8"/>
                    <a:pt x="86" y="15"/>
                    <a:pt x="106" y="21"/>
                  </a:cubicBezTo>
                  <a:cubicBezTo>
                    <a:pt x="113" y="23"/>
                    <a:pt x="119" y="25"/>
                    <a:pt x="125" y="27"/>
                  </a:cubicBezTo>
                  <a:cubicBezTo>
                    <a:pt x="129" y="28"/>
                    <a:pt x="132" y="28"/>
                    <a:pt x="135" y="27"/>
                  </a:cubicBezTo>
                  <a:cubicBezTo>
                    <a:pt x="149" y="24"/>
                    <a:pt x="162" y="20"/>
                    <a:pt x="175" y="17"/>
                  </a:cubicBezTo>
                  <a:cubicBezTo>
                    <a:pt x="193" y="13"/>
                    <a:pt x="212" y="9"/>
                    <a:pt x="231" y="11"/>
                  </a:cubicBezTo>
                  <a:cubicBezTo>
                    <a:pt x="246" y="13"/>
                    <a:pt x="261" y="17"/>
                    <a:pt x="274" y="24"/>
                  </a:cubicBezTo>
                  <a:cubicBezTo>
                    <a:pt x="293" y="33"/>
                    <a:pt x="311" y="42"/>
                    <a:pt x="329" y="52"/>
                  </a:cubicBezTo>
                  <a:cubicBezTo>
                    <a:pt x="337" y="56"/>
                    <a:pt x="347" y="56"/>
                    <a:pt x="356" y="57"/>
                  </a:cubicBezTo>
                  <a:cubicBezTo>
                    <a:pt x="377" y="60"/>
                    <a:pt x="398" y="62"/>
                    <a:pt x="417" y="71"/>
                  </a:cubicBezTo>
                  <a:cubicBezTo>
                    <a:pt x="425" y="74"/>
                    <a:pt x="428" y="81"/>
                    <a:pt x="433" y="87"/>
                  </a:cubicBezTo>
                  <a:cubicBezTo>
                    <a:pt x="440" y="96"/>
                    <a:pt x="435" y="111"/>
                    <a:pt x="422" y="112"/>
                  </a:cubicBezTo>
                  <a:cubicBezTo>
                    <a:pt x="410" y="113"/>
                    <a:pt x="398" y="114"/>
                    <a:pt x="386" y="113"/>
                  </a:cubicBezTo>
                  <a:cubicBezTo>
                    <a:pt x="360" y="111"/>
                    <a:pt x="334" y="109"/>
                    <a:pt x="309" y="113"/>
                  </a:cubicBezTo>
                  <a:cubicBezTo>
                    <a:pt x="299" y="114"/>
                    <a:pt x="289" y="117"/>
                    <a:pt x="279" y="120"/>
                  </a:cubicBezTo>
                  <a:cubicBezTo>
                    <a:pt x="273" y="122"/>
                    <a:pt x="270" y="128"/>
                    <a:pt x="272" y="134"/>
                  </a:cubicBezTo>
                  <a:cubicBezTo>
                    <a:pt x="274" y="139"/>
                    <a:pt x="279" y="142"/>
                    <a:pt x="285" y="141"/>
                  </a:cubicBezTo>
                  <a:cubicBezTo>
                    <a:pt x="289" y="140"/>
                    <a:pt x="292" y="138"/>
                    <a:pt x="296" y="137"/>
                  </a:cubicBezTo>
                  <a:cubicBezTo>
                    <a:pt x="319" y="131"/>
                    <a:pt x="343" y="132"/>
                    <a:pt x="366" y="134"/>
                  </a:cubicBezTo>
                  <a:cubicBezTo>
                    <a:pt x="381" y="135"/>
                    <a:pt x="395" y="136"/>
                    <a:pt x="409" y="136"/>
                  </a:cubicBezTo>
                  <a:cubicBezTo>
                    <a:pt x="418" y="136"/>
                    <a:pt x="428" y="134"/>
                    <a:pt x="437" y="130"/>
                  </a:cubicBezTo>
                  <a:cubicBezTo>
                    <a:pt x="454" y="122"/>
                    <a:pt x="465" y="96"/>
                    <a:pt x="453" y="77"/>
                  </a:cubicBezTo>
                  <a:cubicBezTo>
                    <a:pt x="452" y="76"/>
                    <a:pt x="452" y="76"/>
                    <a:pt x="451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6">
              <a:extLst>
                <a:ext uri="{FF2B5EF4-FFF2-40B4-BE49-F238E27FC236}">
                  <a16:creationId xmlns:a16="http://schemas.microsoft.com/office/drawing/2014/main" xmlns="" id="{386E09A7-1F83-4B0D-B6CE-ED1145F67A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2588" y="2247900"/>
              <a:ext cx="1538288" cy="1677988"/>
            </a:xfrm>
            <a:custGeom>
              <a:avLst/>
              <a:gdLst>
                <a:gd name="T0" fmla="*/ 224 w 482"/>
                <a:gd name="T1" fmla="*/ 478 h 526"/>
                <a:gd name="T2" fmla="*/ 238 w 482"/>
                <a:gd name="T3" fmla="*/ 472 h 526"/>
                <a:gd name="T4" fmla="*/ 241 w 482"/>
                <a:gd name="T5" fmla="*/ 386 h 526"/>
                <a:gd name="T6" fmla="*/ 171 w 482"/>
                <a:gd name="T7" fmla="*/ 375 h 526"/>
                <a:gd name="T8" fmla="*/ 130 w 482"/>
                <a:gd name="T9" fmla="*/ 401 h 526"/>
                <a:gd name="T10" fmla="*/ 17 w 482"/>
                <a:gd name="T11" fmla="*/ 346 h 526"/>
                <a:gd name="T12" fmla="*/ 32 w 482"/>
                <a:gd name="T13" fmla="*/ 258 h 526"/>
                <a:gd name="T14" fmla="*/ 49 w 482"/>
                <a:gd name="T15" fmla="*/ 99 h 526"/>
                <a:gd name="T16" fmla="*/ 120 w 482"/>
                <a:gd name="T17" fmla="*/ 81 h 526"/>
                <a:gd name="T18" fmla="*/ 202 w 482"/>
                <a:gd name="T19" fmla="*/ 7 h 526"/>
                <a:gd name="T20" fmla="*/ 327 w 482"/>
                <a:gd name="T21" fmla="*/ 55 h 526"/>
                <a:gd name="T22" fmla="*/ 448 w 482"/>
                <a:gd name="T23" fmla="*/ 93 h 526"/>
                <a:gd name="T24" fmla="*/ 420 w 482"/>
                <a:gd name="T25" fmla="*/ 275 h 526"/>
                <a:gd name="T26" fmla="*/ 347 w 482"/>
                <a:gd name="T27" fmla="*/ 292 h 526"/>
                <a:gd name="T28" fmla="*/ 280 w 482"/>
                <a:gd name="T29" fmla="*/ 379 h 526"/>
                <a:gd name="T30" fmla="*/ 325 w 482"/>
                <a:gd name="T31" fmla="*/ 472 h 526"/>
                <a:gd name="T32" fmla="*/ 383 w 482"/>
                <a:gd name="T33" fmla="*/ 497 h 526"/>
                <a:gd name="T34" fmla="*/ 335 w 482"/>
                <a:gd name="T35" fmla="*/ 525 h 526"/>
                <a:gd name="T36" fmla="*/ 294 w 482"/>
                <a:gd name="T37" fmla="*/ 520 h 526"/>
                <a:gd name="T38" fmla="*/ 217 w 482"/>
                <a:gd name="T39" fmla="*/ 506 h 526"/>
                <a:gd name="T40" fmla="*/ 190 w 482"/>
                <a:gd name="T41" fmla="*/ 492 h 526"/>
                <a:gd name="T42" fmla="*/ 237 w 482"/>
                <a:gd name="T43" fmla="*/ 365 h 526"/>
                <a:gd name="T44" fmla="*/ 231 w 482"/>
                <a:gd name="T45" fmla="*/ 337 h 526"/>
                <a:gd name="T46" fmla="*/ 198 w 482"/>
                <a:gd name="T47" fmla="*/ 296 h 526"/>
                <a:gd name="T48" fmla="*/ 160 w 482"/>
                <a:gd name="T49" fmla="*/ 275 h 526"/>
                <a:gd name="T50" fmla="*/ 85 w 482"/>
                <a:gd name="T51" fmla="*/ 313 h 526"/>
                <a:gd name="T52" fmla="*/ 110 w 482"/>
                <a:gd name="T53" fmla="*/ 273 h 526"/>
                <a:gd name="T54" fmla="*/ 158 w 482"/>
                <a:gd name="T55" fmla="*/ 261 h 526"/>
                <a:gd name="T56" fmla="*/ 107 w 482"/>
                <a:gd name="T57" fmla="*/ 192 h 526"/>
                <a:gd name="T58" fmla="*/ 216 w 482"/>
                <a:gd name="T59" fmla="*/ 285 h 526"/>
                <a:gd name="T60" fmla="*/ 231 w 482"/>
                <a:gd name="T61" fmla="*/ 281 h 526"/>
                <a:gd name="T62" fmla="*/ 252 w 482"/>
                <a:gd name="T63" fmla="*/ 180 h 526"/>
                <a:gd name="T64" fmla="*/ 196 w 482"/>
                <a:gd name="T65" fmla="*/ 124 h 526"/>
                <a:gd name="T66" fmla="*/ 247 w 482"/>
                <a:gd name="T67" fmla="*/ 115 h 526"/>
                <a:gd name="T68" fmla="*/ 266 w 482"/>
                <a:gd name="T69" fmla="*/ 208 h 526"/>
                <a:gd name="T70" fmla="*/ 321 w 482"/>
                <a:gd name="T71" fmla="*/ 175 h 526"/>
                <a:gd name="T72" fmla="*/ 377 w 482"/>
                <a:gd name="T73" fmla="*/ 123 h 526"/>
                <a:gd name="T74" fmla="*/ 334 w 482"/>
                <a:gd name="T75" fmla="*/ 179 h 526"/>
                <a:gd name="T76" fmla="*/ 381 w 482"/>
                <a:gd name="T77" fmla="*/ 195 h 526"/>
                <a:gd name="T78" fmla="*/ 314 w 482"/>
                <a:gd name="T79" fmla="*/ 194 h 526"/>
                <a:gd name="T80" fmla="*/ 261 w 482"/>
                <a:gd name="T81" fmla="*/ 245 h 526"/>
                <a:gd name="T82" fmla="*/ 264 w 482"/>
                <a:gd name="T83" fmla="*/ 333 h 526"/>
                <a:gd name="T84" fmla="*/ 330 w 482"/>
                <a:gd name="T85" fmla="*/ 264 h 526"/>
                <a:gd name="T86" fmla="*/ 433 w 482"/>
                <a:gd name="T87" fmla="*/ 107 h 526"/>
                <a:gd name="T88" fmla="*/ 319 w 482"/>
                <a:gd name="T89" fmla="*/ 86 h 526"/>
                <a:gd name="T90" fmla="*/ 247 w 482"/>
                <a:gd name="T91" fmla="*/ 27 h 526"/>
                <a:gd name="T92" fmla="*/ 140 w 482"/>
                <a:gd name="T93" fmla="*/ 107 h 526"/>
                <a:gd name="T94" fmla="*/ 127 w 482"/>
                <a:gd name="T95" fmla="*/ 116 h 526"/>
                <a:gd name="T96" fmla="*/ 25 w 482"/>
                <a:gd name="T97" fmla="*/ 166 h 526"/>
                <a:gd name="T98" fmla="*/ 69 w 482"/>
                <a:gd name="T99" fmla="*/ 259 h 526"/>
                <a:gd name="T100" fmla="*/ 36 w 482"/>
                <a:gd name="T101" fmla="*/ 336 h 526"/>
                <a:gd name="T102" fmla="*/ 157 w 482"/>
                <a:gd name="T103" fmla="*/ 352 h 526"/>
                <a:gd name="T104" fmla="*/ 237 w 482"/>
                <a:gd name="T105" fmla="*/ 36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2" h="526">
                  <a:moveTo>
                    <a:pt x="190" y="490"/>
                  </a:moveTo>
                  <a:cubicBezTo>
                    <a:pt x="201" y="486"/>
                    <a:pt x="212" y="482"/>
                    <a:pt x="224" y="478"/>
                  </a:cubicBezTo>
                  <a:cubicBezTo>
                    <a:pt x="228" y="476"/>
                    <a:pt x="232" y="476"/>
                    <a:pt x="236" y="475"/>
                  </a:cubicBezTo>
                  <a:cubicBezTo>
                    <a:pt x="237" y="474"/>
                    <a:pt x="238" y="473"/>
                    <a:pt x="238" y="472"/>
                  </a:cubicBezTo>
                  <a:cubicBezTo>
                    <a:pt x="240" y="464"/>
                    <a:pt x="242" y="456"/>
                    <a:pt x="243" y="448"/>
                  </a:cubicBezTo>
                  <a:cubicBezTo>
                    <a:pt x="245" y="427"/>
                    <a:pt x="245" y="407"/>
                    <a:pt x="241" y="386"/>
                  </a:cubicBezTo>
                  <a:cubicBezTo>
                    <a:pt x="239" y="386"/>
                    <a:pt x="237" y="386"/>
                    <a:pt x="235" y="386"/>
                  </a:cubicBezTo>
                  <a:cubicBezTo>
                    <a:pt x="213" y="388"/>
                    <a:pt x="191" y="385"/>
                    <a:pt x="171" y="375"/>
                  </a:cubicBezTo>
                  <a:cubicBezTo>
                    <a:pt x="170" y="374"/>
                    <a:pt x="167" y="375"/>
                    <a:pt x="166" y="376"/>
                  </a:cubicBezTo>
                  <a:cubicBezTo>
                    <a:pt x="156" y="387"/>
                    <a:pt x="144" y="396"/>
                    <a:pt x="130" y="401"/>
                  </a:cubicBezTo>
                  <a:cubicBezTo>
                    <a:pt x="113" y="406"/>
                    <a:pt x="97" y="408"/>
                    <a:pt x="80" y="403"/>
                  </a:cubicBezTo>
                  <a:cubicBezTo>
                    <a:pt x="49" y="396"/>
                    <a:pt x="27" y="376"/>
                    <a:pt x="17" y="346"/>
                  </a:cubicBezTo>
                  <a:cubicBezTo>
                    <a:pt x="8" y="317"/>
                    <a:pt x="13" y="289"/>
                    <a:pt x="32" y="265"/>
                  </a:cubicBezTo>
                  <a:cubicBezTo>
                    <a:pt x="34" y="262"/>
                    <a:pt x="34" y="261"/>
                    <a:pt x="32" y="258"/>
                  </a:cubicBezTo>
                  <a:cubicBezTo>
                    <a:pt x="10" y="236"/>
                    <a:pt x="0" y="210"/>
                    <a:pt x="2" y="179"/>
                  </a:cubicBezTo>
                  <a:cubicBezTo>
                    <a:pt x="4" y="144"/>
                    <a:pt x="19" y="117"/>
                    <a:pt x="49" y="99"/>
                  </a:cubicBezTo>
                  <a:cubicBezTo>
                    <a:pt x="68" y="87"/>
                    <a:pt x="88" y="84"/>
                    <a:pt x="110" y="88"/>
                  </a:cubicBezTo>
                  <a:cubicBezTo>
                    <a:pt x="118" y="90"/>
                    <a:pt x="118" y="89"/>
                    <a:pt x="120" y="81"/>
                  </a:cubicBezTo>
                  <a:cubicBezTo>
                    <a:pt x="125" y="62"/>
                    <a:pt x="135" y="46"/>
                    <a:pt x="149" y="34"/>
                  </a:cubicBezTo>
                  <a:cubicBezTo>
                    <a:pt x="165" y="20"/>
                    <a:pt x="182" y="11"/>
                    <a:pt x="202" y="7"/>
                  </a:cubicBezTo>
                  <a:cubicBezTo>
                    <a:pt x="237" y="0"/>
                    <a:pt x="269" y="5"/>
                    <a:pt x="299" y="25"/>
                  </a:cubicBezTo>
                  <a:cubicBezTo>
                    <a:pt x="311" y="33"/>
                    <a:pt x="320" y="43"/>
                    <a:pt x="327" y="55"/>
                  </a:cubicBezTo>
                  <a:cubicBezTo>
                    <a:pt x="329" y="58"/>
                    <a:pt x="330" y="58"/>
                    <a:pt x="334" y="58"/>
                  </a:cubicBezTo>
                  <a:cubicBezTo>
                    <a:pt x="379" y="48"/>
                    <a:pt x="418" y="58"/>
                    <a:pt x="448" y="93"/>
                  </a:cubicBezTo>
                  <a:cubicBezTo>
                    <a:pt x="473" y="120"/>
                    <a:pt x="482" y="152"/>
                    <a:pt x="477" y="189"/>
                  </a:cubicBezTo>
                  <a:cubicBezTo>
                    <a:pt x="472" y="227"/>
                    <a:pt x="453" y="256"/>
                    <a:pt x="420" y="275"/>
                  </a:cubicBezTo>
                  <a:cubicBezTo>
                    <a:pt x="399" y="287"/>
                    <a:pt x="376" y="292"/>
                    <a:pt x="352" y="289"/>
                  </a:cubicBezTo>
                  <a:cubicBezTo>
                    <a:pt x="349" y="289"/>
                    <a:pt x="348" y="289"/>
                    <a:pt x="347" y="292"/>
                  </a:cubicBezTo>
                  <a:cubicBezTo>
                    <a:pt x="338" y="329"/>
                    <a:pt x="316" y="356"/>
                    <a:pt x="282" y="374"/>
                  </a:cubicBezTo>
                  <a:cubicBezTo>
                    <a:pt x="279" y="375"/>
                    <a:pt x="279" y="376"/>
                    <a:pt x="280" y="379"/>
                  </a:cubicBezTo>
                  <a:cubicBezTo>
                    <a:pt x="291" y="403"/>
                    <a:pt x="302" y="428"/>
                    <a:pt x="313" y="452"/>
                  </a:cubicBezTo>
                  <a:cubicBezTo>
                    <a:pt x="316" y="459"/>
                    <a:pt x="321" y="465"/>
                    <a:pt x="325" y="472"/>
                  </a:cubicBezTo>
                  <a:cubicBezTo>
                    <a:pt x="326" y="473"/>
                    <a:pt x="328" y="474"/>
                    <a:pt x="329" y="475"/>
                  </a:cubicBezTo>
                  <a:cubicBezTo>
                    <a:pt x="348" y="479"/>
                    <a:pt x="366" y="486"/>
                    <a:pt x="383" y="497"/>
                  </a:cubicBezTo>
                  <a:cubicBezTo>
                    <a:pt x="387" y="500"/>
                    <a:pt x="391" y="502"/>
                    <a:pt x="396" y="505"/>
                  </a:cubicBezTo>
                  <a:cubicBezTo>
                    <a:pt x="376" y="515"/>
                    <a:pt x="357" y="525"/>
                    <a:pt x="335" y="525"/>
                  </a:cubicBezTo>
                  <a:cubicBezTo>
                    <a:pt x="330" y="525"/>
                    <a:pt x="324" y="525"/>
                    <a:pt x="319" y="525"/>
                  </a:cubicBezTo>
                  <a:cubicBezTo>
                    <a:pt x="310" y="526"/>
                    <a:pt x="302" y="523"/>
                    <a:pt x="294" y="520"/>
                  </a:cubicBezTo>
                  <a:cubicBezTo>
                    <a:pt x="278" y="514"/>
                    <a:pt x="262" y="511"/>
                    <a:pt x="245" y="509"/>
                  </a:cubicBezTo>
                  <a:cubicBezTo>
                    <a:pt x="236" y="508"/>
                    <a:pt x="226" y="508"/>
                    <a:pt x="217" y="506"/>
                  </a:cubicBezTo>
                  <a:cubicBezTo>
                    <a:pt x="210" y="504"/>
                    <a:pt x="204" y="500"/>
                    <a:pt x="198" y="497"/>
                  </a:cubicBezTo>
                  <a:cubicBezTo>
                    <a:pt x="195" y="495"/>
                    <a:pt x="193" y="493"/>
                    <a:pt x="190" y="492"/>
                  </a:cubicBezTo>
                  <a:cubicBezTo>
                    <a:pt x="190" y="491"/>
                    <a:pt x="190" y="491"/>
                    <a:pt x="190" y="490"/>
                  </a:cubicBezTo>
                  <a:close/>
                  <a:moveTo>
                    <a:pt x="237" y="365"/>
                  </a:moveTo>
                  <a:cubicBezTo>
                    <a:pt x="237" y="363"/>
                    <a:pt x="236" y="362"/>
                    <a:pt x="236" y="360"/>
                  </a:cubicBezTo>
                  <a:cubicBezTo>
                    <a:pt x="234" y="352"/>
                    <a:pt x="233" y="344"/>
                    <a:pt x="231" y="337"/>
                  </a:cubicBezTo>
                  <a:cubicBezTo>
                    <a:pt x="231" y="334"/>
                    <a:pt x="230" y="330"/>
                    <a:pt x="228" y="328"/>
                  </a:cubicBezTo>
                  <a:cubicBezTo>
                    <a:pt x="218" y="317"/>
                    <a:pt x="208" y="306"/>
                    <a:pt x="198" y="296"/>
                  </a:cubicBezTo>
                  <a:cubicBezTo>
                    <a:pt x="192" y="291"/>
                    <a:pt x="185" y="285"/>
                    <a:pt x="177" y="281"/>
                  </a:cubicBezTo>
                  <a:cubicBezTo>
                    <a:pt x="172" y="278"/>
                    <a:pt x="166" y="276"/>
                    <a:pt x="160" y="275"/>
                  </a:cubicBezTo>
                  <a:cubicBezTo>
                    <a:pt x="146" y="272"/>
                    <a:pt x="131" y="272"/>
                    <a:pt x="117" y="277"/>
                  </a:cubicBezTo>
                  <a:cubicBezTo>
                    <a:pt x="101" y="284"/>
                    <a:pt x="90" y="296"/>
                    <a:pt x="85" y="313"/>
                  </a:cubicBezTo>
                  <a:cubicBezTo>
                    <a:pt x="84" y="312"/>
                    <a:pt x="84" y="311"/>
                    <a:pt x="84" y="310"/>
                  </a:cubicBezTo>
                  <a:cubicBezTo>
                    <a:pt x="88" y="294"/>
                    <a:pt x="97" y="282"/>
                    <a:pt x="110" y="273"/>
                  </a:cubicBezTo>
                  <a:cubicBezTo>
                    <a:pt x="123" y="265"/>
                    <a:pt x="138" y="262"/>
                    <a:pt x="153" y="262"/>
                  </a:cubicBezTo>
                  <a:cubicBezTo>
                    <a:pt x="154" y="262"/>
                    <a:pt x="156" y="262"/>
                    <a:pt x="158" y="261"/>
                  </a:cubicBezTo>
                  <a:cubicBezTo>
                    <a:pt x="132" y="236"/>
                    <a:pt x="108" y="212"/>
                    <a:pt x="99" y="177"/>
                  </a:cubicBezTo>
                  <a:cubicBezTo>
                    <a:pt x="102" y="182"/>
                    <a:pt x="104" y="187"/>
                    <a:pt x="107" y="192"/>
                  </a:cubicBezTo>
                  <a:cubicBezTo>
                    <a:pt x="119" y="212"/>
                    <a:pt x="136" y="228"/>
                    <a:pt x="154" y="241"/>
                  </a:cubicBezTo>
                  <a:cubicBezTo>
                    <a:pt x="174" y="256"/>
                    <a:pt x="195" y="270"/>
                    <a:pt x="216" y="285"/>
                  </a:cubicBezTo>
                  <a:cubicBezTo>
                    <a:pt x="221" y="288"/>
                    <a:pt x="225" y="291"/>
                    <a:pt x="229" y="294"/>
                  </a:cubicBezTo>
                  <a:cubicBezTo>
                    <a:pt x="230" y="289"/>
                    <a:pt x="230" y="285"/>
                    <a:pt x="231" y="281"/>
                  </a:cubicBezTo>
                  <a:cubicBezTo>
                    <a:pt x="234" y="267"/>
                    <a:pt x="236" y="252"/>
                    <a:pt x="240" y="238"/>
                  </a:cubicBezTo>
                  <a:cubicBezTo>
                    <a:pt x="245" y="219"/>
                    <a:pt x="250" y="200"/>
                    <a:pt x="252" y="180"/>
                  </a:cubicBezTo>
                  <a:cubicBezTo>
                    <a:pt x="253" y="173"/>
                    <a:pt x="252" y="166"/>
                    <a:pt x="248" y="160"/>
                  </a:cubicBezTo>
                  <a:cubicBezTo>
                    <a:pt x="235" y="141"/>
                    <a:pt x="218" y="129"/>
                    <a:pt x="196" y="124"/>
                  </a:cubicBezTo>
                  <a:cubicBezTo>
                    <a:pt x="217" y="125"/>
                    <a:pt x="235" y="134"/>
                    <a:pt x="252" y="148"/>
                  </a:cubicBezTo>
                  <a:cubicBezTo>
                    <a:pt x="251" y="137"/>
                    <a:pt x="249" y="126"/>
                    <a:pt x="247" y="115"/>
                  </a:cubicBezTo>
                  <a:cubicBezTo>
                    <a:pt x="244" y="105"/>
                    <a:pt x="241" y="94"/>
                    <a:pt x="237" y="83"/>
                  </a:cubicBezTo>
                  <a:cubicBezTo>
                    <a:pt x="260" y="122"/>
                    <a:pt x="268" y="164"/>
                    <a:pt x="266" y="208"/>
                  </a:cubicBezTo>
                  <a:cubicBezTo>
                    <a:pt x="268" y="207"/>
                    <a:pt x="269" y="207"/>
                    <a:pt x="269" y="207"/>
                  </a:cubicBezTo>
                  <a:cubicBezTo>
                    <a:pt x="287" y="196"/>
                    <a:pt x="304" y="186"/>
                    <a:pt x="321" y="175"/>
                  </a:cubicBezTo>
                  <a:cubicBezTo>
                    <a:pt x="336" y="166"/>
                    <a:pt x="351" y="156"/>
                    <a:pt x="363" y="143"/>
                  </a:cubicBezTo>
                  <a:cubicBezTo>
                    <a:pt x="368" y="137"/>
                    <a:pt x="372" y="130"/>
                    <a:pt x="377" y="123"/>
                  </a:cubicBezTo>
                  <a:cubicBezTo>
                    <a:pt x="373" y="135"/>
                    <a:pt x="367" y="145"/>
                    <a:pt x="359" y="154"/>
                  </a:cubicBezTo>
                  <a:cubicBezTo>
                    <a:pt x="351" y="162"/>
                    <a:pt x="342" y="170"/>
                    <a:pt x="334" y="179"/>
                  </a:cubicBezTo>
                  <a:cubicBezTo>
                    <a:pt x="342" y="180"/>
                    <a:pt x="351" y="182"/>
                    <a:pt x="359" y="184"/>
                  </a:cubicBezTo>
                  <a:cubicBezTo>
                    <a:pt x="368" y="186"/>
                    <a:pt x="378" y="191"/>
                    <a:pt x="381" y="195"/>
                  </a:cubicBezTo>
                  <a:cubicBezTo>
                    <a:pt x="374" y="193"/>
                    <a:pt x="367" y="190"/>
                    <a:pt x="360" y="189"/>
                  </a:cubicBezTo>
                  <a:cubicBezTo>
                    <a:pt x="344" y="185"/>
                    <a:pt x="328" y="185"/>
                    <a:pt x="314" y="194"/>
                  </a:cubicBezTo>
                  <a:cubicBezTo>
                    <a:pt x="298" y="203"/>
                    <a:pt x="283" y="215"/>
                    <a:pt x="271" y="230"/>
                  </a:cubicBezTo>
                  <a:cubicBezTo>
                    <a:pt x="267" y="234"/>
                    <a:pt x="263" y="239"/>
                    <a:pt x="261" y="245"/>
                  </a:cubicBezTo>
                  <a:cubicBezTo>
                    <a:pt x="259" y="253"/>
                    <a:pt x="259" y="262"/>
                    <a:pt x="258" y="271"/>
                  </a:cubicBezTo>
                  <a:cubicBezTo>
                    <a:pt x="257" y="292"/>
                    <a:pt x="259" y="312"/>
                    <a:pt x="264" y="333"/>
                  </a:cubicBezTo>
                  <a:cubicBezTo>
                    <a:pt x="266" y="340"/>
                    <a:pt x="269" y="348"/>
                    <a:pt x="271" y="356"/>
                  </a:cubicBezTo>
                  <a:cubicBezTo>
                    <a:pt x="309" y="336"/>
                    <a:pt x="328" y="305"/>
                    <a:pt x="330" y="264"/>
                  </a:cubicBezTo>
                  <a:cubicBezTo>
                    <a:pt x="382" y="277"/>
                    <a:pt x="422" y="263"/>
                    <a:pt x="447" y="216"/>
                  </a:cubicBezTo>
                  <a:cubicBezTo>
                    <a:pt x="466" y="180"/>
                    <a:pt x="460" y="139"/>
                    <a:pt x="433" y="107"/>
                  </a:cubicBezTo>
                  <a:cubicBezTo>
                    <a:pt x="419" y="90"/>
                    <a:pt x="401" y="80"/>
                    <a:pt x="379" y="76"/>
                  </a:cubicBezTo>
                  <a:cubicBezTo>
                    <a:pt x="358" y="72"/>
                    <a:pt x="338" y="77"/>
                    <a:pt x="319" y="86"/>
                  </a:cubicBezTo>
                  <a:cubicBezTo>
                    <a:pt x="316" y="80"/>
                    <a:pt x="314" y="74"/>
                    <a:pt x="311" y="69"/>
                  </a:cubicBezTo>
                  <a:cubicBezTo>
                    <a:pt x="297" y="44"/>
                    <a:pt x="274" y="31"/>
                    <a:pt x="247" y="27"/>
                  </a:cubicBezTo>
                  <a:cubicBezTo>
                    <a:pt x="224" y="23"/>
                    <a:pt x="202" y="26"/>
                    <a:pt x="182" y="37"/>
                  </a:cubicBezTo>
                  <a:cubicBezTo>
                    <a:pt x="154" y="52"/>
                    <a:pt x="137" y="74"/>
                    <a:pt x="140" y="107"/>
                  </a:cubicBezTo>
                  <a:cubicBezTo>
                    <a:pt x="140" y="112"/>
                    <a:pt x="140" y="117"/>
                    <a:pt x="140" y="123"/>
                  </a:cubicBezTo>
                  <a:cubicBezTo>
                    <a:pt x="135" y="120"/>
                    <a:pt x="131" y="118"/>
                    <a:pt x="127" y="116"/>
                  </a:cubicBezTo>
                  <a:cubicBezTo>
                    <a:pt x="104" y="104"/>
                    <a:pt x="81" y="104"/>
                    <a:pt x="59" y="117"/>
                  </a:cubicBezTo>
                  <a:cubicBezTo>
                    <a:pt x="41" y="129"/>
                    <a:pt x="29" y="145"/>
                    <a:pt x="25" y="166"/>
                  </a:cubicBezTo>
                  <a:cubicBezTo>
                    <a:pt x="17" y="199"/>
                    <a:pt x="27" y="227"/>
                    <a:pt x="53" y="248"/>
                  </a:cubicBezTo>
                  <a:cubicBezTo>
                    <a:pt x="58" y="252"/>
                    <a:pt x="63" y="256"/>
                    <a:pt x="69" y="259"/>
                  </a:cubicBezTo>
                  <a:cubicBezTo>
                    <a:pt x="65" y="262"/>
                    <a:pt x="62" y="265"/>
                    <a:pt x="59" y="267"/>
                  </a:cubicBezTo>
                  <a:cubicBezTo>
                    <a:pt x="38" y="285"/>
                    <a:pt x="29" y="308"/>
                    <a:pt x="36" y="336"/>
                  </a:cubicBezTo>
                  <a:cubicBezTo>
                    <a:pt x="43" y="361"/>
                    <a:pt x="66" y="382"/>
                    <a:pt x="92" y="384"/>
                  </a:cubicBezTo>
                  <a:cubicBezTo>
                    <a:pt x="120" y="387"/>
                    <a:pt x="142" y="376"/>
                    <a:pt x="157" y="352"/>
                  </a:cubicBezTo>
                  <a:cubicBezTo>
                    <a:pt x="162" y="346"/>
                    <a:pt x="162" y="345"/>
                    <a:pt x="168" y="350"/>
                  </a:cubicBezTo>
                  <a:cubicBezTo>
                    <a:pt x="189" y="363"/>
                    <a:pt x="211" y="369"/>
                    <a:pt x="237" y="3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7" name="Group 1">
            <a:extLst>
              <a:ext uri="{FF2B5EF4-FFF2-40B4-BE49-F238E27FC236}">
                <a16:creationId xmlns:a16="http://schemas.microsoft.com/office/drawing/2014/main" xmlns="" id="{477436CB-945D-4346-AD6F-EDD658BD2BA1}"/>
              </a:ext>
            </a:extLst>
          </p:cNvPr>
          <p:cNvGrpSpPr/>
          <p:nvPr/>
        </p:nvGrpSpPr>
        <p:grpSpPr>
          <a:xfrm>
            <a:off x="616783" y="1656706"/>
            <a:ext cx="363828" cy="570242"/>
            <a:chOff x="4121630" y="515887"/>
            <a:chExt cx="3073400" cy="4989562"/>
          </a:xfrm>
          <a:solidFill>
            <a:srgbClr val="44546A"/>
          </a:solidFill>
        </p:grpSpPr>
        <p:sp>
          <p:nvSpPr>
            <p:cNvPr id="138" name="Rectangle: Rounded Corners 2">
              <a:extLst>
                <a:ext uri="{FF2B5EF4-FFF2-40B4-BE49-F238E27FC236}">
                  <a16:creationId xmlns:a16="http://schemas.microsoft.com/office/drawing/2014/main" xmlns="" id="{D92E8A5A-1474-4B51-B34F-19A281AF28E2}"/>
                </a:ext>
              </a:extLst>
            </p:cNvPr>
            <p:cNvSpPr/>
            <p:nvPr/>
          </p:nvSpPr>
          <p:spPr>
            <a:xfrm>
              <a:off x="4121630" y="1149349"/>
              <a:ext cx="3073400" cy="4356100"/>
            </a:xfrm>
            <a:prstGeom prst="roundRect">
              <a:avLst>
                <a:gd name="adj" fmla="val 5372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9" name="Rectangle: Rounded Corners 3">
              <a:extLst>
                <a:ext uri="{FF2B5EF4-FFF2-40B4-BE49-F238E27FC236}">
                  <a16:creationId xmlns:a16="http://schemas.microsoft.com/office/drawing/2014/main" xmlns="" id="{5E3556C4-A088-416C-B534-369258C2D5B8}"/>
                </a:ext>
              </a:extLst>
            </p:cNvPr>
            <p:cNvSpPr/>
            <p:nvPr/>
          </p:nvSpPr>
          <p:spPr>
            <a:xfrm>
              <a:off x="4374693" y="1607590"/>
              <a:ext cx="2570154" cy="3642820"/>
            </a:xfrm>
            <a:prstGeom prst="roundRect">
              <a:avLst>
                <a:gd name="adj" fmla="val 2407"/>
              </a:avLst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0" name="Rectangle: Rounded Corners 4">
              <a:extLst>
                <a:ext uri="{FF2B5EF4-FFF2-40B4-BE49-F238E27FC236}">
                  <a16:creationId xmlns:a16="http://schemas.microsoft.com/office/drawing/2014/main" xmlns="" id="{8783BB66-61F6-482E-93E1-DD99DDF44A0F}"/>
                </a:ext>
              </a:extLst>
            </p:cNvPr>
            <p:cNvSpPr/>
            <p:nvPr/>
          </p:nvSpPr>
          <p:spPr>
            <a:xfrm>
              <a:off x="4836246" y="515887"/>
              <a:ext cx="1644168" cy="861775"/>
            </a:xfrm>
            <a:prstGeom prst="roundRect">
              <a:avLst>
                <a:gd name="adj" fmla="val 15796"/>
              </a:avLst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1" name="Rectangle: Rounded Corners 5">
              <a:extLst>
                <a:ext uri="{FF2B5EF4-FFF2-40B4-BE49-F238E27FC236}">
                  <a16:creationId xmlns:a16="http://schemas.microsoft.com/office/drawing/2014/main" xmlns="" id="{D8BDF1D7-C1ED-4E10-B585-CB7E4985E1F5}"/>
                </a:ext>
              </a:extLst>
            </p:cNvPr>
            <p:cNvSpPr/>
            <p:nvPr/>
          </p:nvSpPr>
          <p:spPr>
            <a:xfrm>
              <a:off x="4901196" y="824579"/>
              <a:ext cx="1514268" cy="489471"/>
            </a:xfrm>
            <a:prstGeom prst="roundRect">
              <a:avLst>
                <a:gd name="adj" fmla="val 15796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2" name="Rectangle: Rounded Corners 6">
              <a:extLst>
                <a:ext uri="{FF2B5EF4-FFF2-40B4-BE49-F238E27FC236}">
                  <a16:creationId xmlns:a16="http://schemas.microsoft.com/office/drawing/2014/main" xmlns="" id="{723B897D-5EEA-424B-A181-5B477FF258CE}"/>
                </a:ext>
              </a:extLst>
            </p:cNvPr>
            <p:cNvSpPr/>
            <p:nvPr/>
          </p:nvSpPr>
          <p:spPr>
            <a:xfrm rot="5400000">
              <a:off x="5402414" y="568664"/>
              <a:ext cx="511830" cy="489471"/>
            </a:xfrm>
            <a:prstGeom prst="roundRect">
              <a:avLst>
                <a:gd name="adj" fmla="val 15796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xmlns="" id="{1B5D9F62-D6FD-4860-B02D-0DEC55A87711}"/>
                </a:ext>
              </a:extLst>
            </p:cNvPr>
            <p:cNvSpPr/>
            <p:nvPr/>
          </p:nvSpPr>
          <p:spPr>
            <a:xfrm>
              <a:off x="5544430" y="626221"/>
              <a:ext cx="227798" cy="227798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grpSp>
          <p:nvGrpSpPr>
            <p:cNvPr id="144" name="Group 8">
              <a:extLst>
                <a:ext uri="{FF2B5EF4-FFF2-40B4-BE49-F238E27FC236}">
                  <a16:creationId xmlns:a16="http://schemas.microsoft.com/office/drawing/2014/main" xmlns="" id="{11365327-93CD-4239-B47B-D49A1C658C35}"/>
                </a:ext>
              </a:extLst>
            </p:cNvPr>
            <p:cNvGrpSpPr/>
            <p:nvPr/>
          </p:nvGrpSpPr>
          <p:grpSpPr>
            <a:xfrm>
              <a:off x="4513932" y="2431527"/>
              <a:ext cx="2260081" cy="2100689"/>
              <a:chOff x="4513932" y="2431527"/>
              <a:chExt cx="2260081" cy="2100689"/>
            </a:xfrm>
            <a:grpFill/>
          </p:grpSpPr>
          <p:sp>
            <p:nvSpPr>
              <p:cNvPr id="145" name="Rectangle: Rounded Corners 9">
                <a:extLst>
                  <a:ext uri="{FF2B5EF4-FFF2-40B4-BE49-F238E27FC236}">
                    <a16:creationId xmlns:a16="http://schemas.microsoft.com/office/drawing/2014/main" xmlns="" id="{C7F80B08-ED64-485B-9D68-55FA943CAB2F}"/>
                  </a:ext>
                </a:extLst>
              </p:cNvPr>
              <p:cNvSpPr/>
              <p:nvPr/>
            </p:nvSpPr>
            <p:spPr>
              <a:xfrm>
                <a:off x="4513932" y="3542511"/>
                <a:ext cx="579085" cy="127000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46" name="Rectangle: Rounded Corners 10">
                <a:extLst>
                  <a:ext uri="{FF2B5EF4-FFF2-40B4-BE49-F238E27FC236}">
                    <a16:creationId xmlns:a16="http://schemas.microsoft.com/office/drawing/2014/main" xmlns="" id="{C7A0927B-E7BA-4822-A6A2-8C24D17CBE5F}"/>
                  </a:ext>
                </a:extLst>
              </p:cNvPr>
              <p:cNvSpPr/>
              <p:nvPr/>
            </p:nvSpPr>
            <p:spPr>
              <a:xfrm rot="17626656">
                <a:off x="4900114" y="3412006"/>
                <a:ext cx="410568" cy="127000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47" name="Rectangle: Rounded Corners 11">
                <a:extLst>
                  <a:ext uri="{FF2B5EF4-FFF2-40B4-BE49-F238E27FC236}">
                    <a16:creationId xmlns:a16="http://schemas.microsoft.com/office/drawing/2014/main" xmlns="" id="{FEFC51C3-96F4-4FBD-B5BD-69AC5570430C}"/>
                  </a:ext>
                </a:extLst>
              </p:cNvPr>
              <p:cNvSpPr/>
              <p:nvPr/>
            </p:nvSpPr>
            <p:spPr>
              <a:xfrm rot="15467950">
                <a:off x="4920221" y="3503812"/>
                <a:ext cx="597183" cy="127000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48" name="Rectangle: Rounded Corners 12">
                <a:extLst>
                  <a:ext uri="{FF2B5EF4-FFF2-40B4-BE49-F238E27FC236}">
                    <a16:creationId xmlns:a16="http://schemas.microsoft.com/office/drawing/2014/main" xmlns="" id="{67A6D2A3-1965-4382-BAF0-FCD5516D9B79}"/>
                  </a:ext>
                </a:extLst>
              </p:cNvPr>
              <p:cNvSpPr/>
              <p:nvPr/>
            </p:nvSpPr>
            <p:spPr>
              <a:xfrm rot="16902024">
                <a:off x="4697010" y="3083581"/>
                <a:ext cx="1431107" cy="127000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49" name="Rectangle: Rounded Corners 13">
                <a:extLst>
                  <a:ext uri="{FF2B5EF4-FFF2-40B4-BE49-F238E27FC236}">
                    <a16:creationId xmlns:a16="http://schemas.microsoft.com/office/drawing/2014/main" xmlns="" id="{1357305B-8CBC-4553-BA5B-CC1A81AE3FC8}"/>
                  </a:ext>
                </a:extLst>
              </p:cNvPr>
              <p:cNvSpPr/>
              <p:nvPr/>
            </p:nvSpPr>
            <p:spPr>
              <a:xfrm rot="15775358">
                <a:off x="4627235" y="3427478"/>
                <a:ext cx="2082318" cy="127000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50" name="Rectangle: Rounded Corners 14">
                <a:extLst>
                  <a:ext uri="{FF2B5EF4-FFF2-40B4-BE49-F238E27FC236}">
                    <a16:creationId xmlns:a16="http://schemas.microsoft.com/office/drawing/2014/main" xmlns="" id="{F120200E-58D1-48D4-8BC8-BB46DBC0C503}"/>
                  </a:ext>
                </a:extLst>
              </p:cNvPr>
              <p:cNvSpPr/>
              <p:nvPr/>
            </p:nvSpPr>
            <p:spPr>
              <a:xfrm rot="16902131">
                <a:off x="5282087" y="3839912"/>
                <a:ext cx="1257608" cy="127000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51" name="Rectangle: Rounded Corners 15">
                <a:extLst>
                  <a:ext uri="{FF2B5EF4-FFF2-40B4-BE49-F238E27FC236}">
                    <a16:creationId xmlns:a16="http://schemas.microsoft.com/office/drawing/2014/main" xmlns="" id="{245D82F0-F3F5-4E46-9DD4-3F387CA5FF9D}"/>
                  </a:ext>
                </a:extLst>
              </p:cNvPr>
              <p:cNvSpPr/>
              <p:nvPr/>
            </p:nvSpPr>
            <p:spPr>
              <a:xfrm rot="15467950">
                <a:off x="4928681" y="3503814"/>
                <a:ext cx="597183" cy="127000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52" name="Rectangle: Rounded Corners 16">
                <a:extLst>
                  <a:ext uri="{FF2B5EF4-FFF2-40B4-BE49-F238E27FC236}">
                    <a16:creationId xmlns:a16="http://schemas.microsoft.com/office/drawing/2014/main" xmlns="" id="{CA023636-88B0-4DAF-80CC-3E61DE490195}"/>
                  </a:ext>
                </a:extLst>
              </p:cNvPr>
              <p:cNvSpPr/>
              <p:nvPr/>
            </p:nvSpPr>
            <p:spPr>
              <a:xfrm rot="17626656">
                <a:off x="5988625" y="3595618"/>
                <a:ext cx="410568" cy="127000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53" name="Rectangle: Rounded Corners 17">
                <a:extLst>
                  <a:ext uri="{FF2B5EF4-FFF2-40B4-BE49-F238E27FC236}">
                    <a16:creationId xmlns:a16="http://schemas.microsoft.com/office/drawing/2014/main" xmlns="" id="{423F40BD-F147-40E7-8E4A-EE44A429A9E9}"/>
                  </a:ext>
                </a:extLst>
              </p:cNvPr>
              <p:cNvSpPr/>
              <p:nvPr/>
            </p:nvSpPr>
            <p:spPr>
              <a:xfrm>
                <a:off x="6194928" y="3464922"/>
                <a:ext cx="579085" cy="127000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54" name="Rectangle: Rounded Corners 18">
                <a:extLst>
                  <a:ext uri="{FF2B5EF4-FFF2-40B4-BE49-F238E27FC236}">
                    <a16:creationId xmlns:a16="http://schemas.microsoft.com/office/drawing/2014/main" xmlns="" id="{60D51D7C-A3E9-4B13-A67F-4EA2B3FA9855}"/>
                  </a:ext>
                </a:extLst>
              </p:cNvPr>
              <p:cNvSpPr/>
              <p:nvPr/>
            </p:nvSpPr>
            <p:spPr>
              <a:xfrm rot="15467950">
                <a:off x="5785933" y="3503814"/>
                <a:ext cx="597183" cy="127000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757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 11"/>
          <p:cNvGrpSpPr/>
          <p:nvPr/>
        </p:nvGrpSpPr>
        <p:grpSpPr>
          <a:xfrm>
            <a:off x="351350" y="940189"/>
            <a:ext cx="8568815" cy="3528913"/>
            <a:chOff x="352657" y="1174164"/>
            <a:chExt cx="8568815" cy="3100188"/>
          </a:xfrm>
        </p:grpSpPr>
        <p:sp>
          <p:nvSpPr>
            <p:cNvPr id="2058" name="Freeform: Shape 2057">
              <a:extLst>
                <a:ext uri="{FF2B5EF4-FFF2-40B4-BE49-F238E27FC236}">
                  <a16:creationId xmlns:a16="http://schemas.microsoft.com/office/drawing/2014/main" xmlns="" id="{2BB6D4E3-3F36-4A6C-92C6-5C8E590A32C8}"/>
                </a:ext>
              </a:extLst>
            </p:cNvPr>
            <p:cNvSpPr/>
            <p:nvPr/>
          </p:nvSpPr>
          <p:spPr>
            <a:xfrm>
              <a:off x="352657" y="1263767"/>
              <a:ext cx="4529573" cy="957581"/>
            </a:xfrm>
            <a:custGeom>
              <a:avLst/>
              <a:gdLst>
                <a:gd name="connsiteX0" fmla="*/ 4075394 w 4075925"/>
                <a:gd name="connsiteY0" fmla="*/ 0 h 822190"/>
                <a:gd name="connsiteX1" fmla="*/ 3941390 w 4075925"/>
                <a:gd name="connsiteY1" fmla="*/ 0 h 822190"/>
                <a:gd name="connsiteX2" fmla="*/ 3583851 w 4075925"/>
                <a:gd name="connsiteY2" fmla="*/ 0 h 822190"/>
                <a:gd name="connsiteX3" fmla="*/ 3068754 w 4075925"/>
                <a:gd name="connsiteY3" fmla="*/ 0 h 822190"/>
                <a:gd name="connsiteX4" fmla="*/ 2462191 w 4075925"/>
                <a:gd name="connsiteY4" fmla="*/ 0 h 822190"/>
                <a:gd name="connsiteX5" fmla="*/ 1830199 w 4075925"/>
                <a:gd name="connsiteY5" fmla="*/ 0 h 822190"/>
                <a:gd name="connsiteX6" fmla="*/ 1238871 w 4075925"/>
                <a:gd name="connsiteY6" fmla="*/ 0 h 822190"/>
                <a:gd name="connsiteX7" fmla="*/ 754242 w 4075925"/>
                <a:gd name="connsiteY7" fmla="*/ 0 h 822190"/>
                <a:gd name="connsiteX8" fmla="*/ 442347 w 4075925"/>
                <a:gd name="connsiteY8" fmla="*/ 0 h 822190"/>
                <a:gd name="connsiteX9" fmla="*/ 199 w 4075925"/>
                <a:gd name="connsiteY9" fmla="*/ 412441 h 822190"/>
                <a:gd name="connsiteX10" fmla="*/ 85980 w 4075925"/>
                <a:gd name="connsiteY10" fmla="*/ 684316 h 822190"/>
                <a:gd name="connsiteX11" fmla="*/ 395414 w 4075925"/>
                <a:gd name="connsiteY11" fmla="*/ 822187 h 822190"/>
                <a:gd name="connsiteX12" fmla="*/ 395414 w 4075925"/>
                <a:gd name="connsiteY12" fmla="*/ 759141 h 822190"/>
                <a:gd name="connsiteX13" fmla="*/ 53578 w 4075925"/>
                <a:gd name="connsiteY13" fmla="*/ 411094 h 822190"/>
                <a:gd name="connsiteX14" fmla="*/ 250921 w 4075925"/>
                <a:gd name="connsiteY14" fmla="*/ 100781 h 822190"/>
                <a:gd name="connsiteX15" fmla="*/ 448910 w 4075925"/>
                <a:gd name="connsiteY15" fmla="*/ 70606 h 822190"/>
                <a:gd name="connsiteX16" fmla="*/ 765902 w 4075925"/>
                <a:gd name="connsiteY16" fmla="*/ 70606 h 822190"/>
                <a:gd name="connsiteX17" fmla="*/ 1257386 w 4075925"/>
                <a:gd name="connsiteY17" fmla="*/ 70606 h 822190"/>
                <a:gd name="connsiteX18" fmla="*/ 1855570 w 4075925"/>
                <a:gd name="connsiteY18" fmla="*/ 70606 h 822190"/>
                <a:gd name="connsiteX19" fmla="*/ 2492660 w 4075925"/>
                <a:gd name="connsiteY19" fmla="*/ 70606 h 822190"/>
                <a:gd name="connsiteX20" fmla="*/ 3100921 w 4075925"/>
                <a:gd name="connsiteY20" fmla="*/ 70606 h 822190"/>
                <a:gd name="connsiteX21" fmla="*/ 3612562 w 4075925"/>
                <a:gd name="connsiteY21" fmla="*/ 70606 h 822190"/>
                <a:gd name="connsiteX22" fmla="*/ 3959847 w 4075925"/>
                <a:gd name="connsiteY22" fmla="*/ 70606 h 822190"/>
                <a:gd name="connsiteX23" fmla="*/ 4075922 w 4075925"/>
                <a:gd name="connsiteY23" fmla="*/ 70606 h 822190"/>
                <a:gd name="connsiteX24" fmla="*/ 4075394 w 407592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25" h="822190">
                  <a:moveTo>
                    <a:pt x="4075394" y="0"/>
                  </a:moveTo>
                  <a:cubicBezTo>
                    <a:pt x="4030746" y="0"/>
                    <a:pt x="3986097" y="0"/>
                    <a:pt x="3941390" y="0"/>
                  </a:cubicBezTo>
                  <a:cubicBezTo>
                    <a:pt x="3822210" y="0"/>
                    <a:pt x="3703031" y="0"/>
                    <a:pt x="3583851" y="0"/>
                  </a:cubicBezTo>
                  <a:cubicBezTo>
                    <a:pt x="3412171" y="0"/>
                    <a:pt x="3240433" y="0"/>
                    <a:pt x="3068754" y="0"/>
                  </a:cubicBezTo>
                  <a:cubicBezTo>
                    <a:pt x="2866546" y="0"/>
                    <a:pt x="2664398" y="0"/>
                    <a:pt x="2462191" y="0"/>
                  </a:cubicBezTo>
                  <a:cubicBezTo>
                    <a:pt x="2251547" y="0"/>
                    <a:pt x="2040902" y="0"/>
                    <a:pt x="1830199" y="0"/>
                  </a:cubicBezTo>
                  <a:cubicBezTo>
                    <a:pt x="1633089" y="0"/>
                    <a:pt x="1435980" y="0"/>
                    <a:pt x="1238871" y="0"/>
                  </a:cubicBezTo>
                  <a:cubicBezTo>
                    <a:pt x="1077328" y="0"/>
                    <a:pt x="915785" y="0"/>
                    <a:pt x="754242" y="0"/>
                  </a:cubicBezTo>
                  <a:cubicBezTo>
                    <a:pt x="650296" y="0"/>
                    <a:pt x="546351" y="0"/>
                    <a:pt x="442347" y="0"/>
                  </a:cubicBezTo>
                  <a:cubicBezTo>
                    <a:pt x="199476" y="0"/>
                    <a:pt x="5003" y="163008"/>
                    <a:pt x="199" y="412441"/>
                  </a:cubicBezTo>
                  <a:cubicBezTo>
                    <a:pt x="-622" y="454160"/>
                    <a:pt x="-2848" y="577090"/>
                    <a:pt x="85980" y="684316"/>
                  </a:cubicBezTo>
                  <a:cubicBezTo>
                    <a:pt x="202230" y="824590"/>
                    <a:pt x="395414" y="822187"/>
                    <a:pt x="395414" y="822187"/>
                  </a:cubicBezTo>
                  <a:lnTo>
                    <a:pt x="395414" y="759141"/>
                  </a:lnTo>
                  <a:cubicBezTo>
                    <a:pt x="395414" y="759141"/>
                    <a:pt x="53578" y="729785"/>
                    <a:pt x="53578" y="411094"/>
                  </a:cubicBezTo>
                  <a:cubicBezTo>
                    <a:pt x="53578" y="278379"/>
                    <a:pt x="128871" y="155215"/>
                    <a:pt x="250921" y="100781"/>
                  </a:cubicBezTo>
                  <a:cubicBezTo>
                    <a:pt x="314671" y="72363"/>
                    <a:pt x="380824" y="70606"/>
                    <a:pt x="448910" y="70606"/>
                  </a:cubicBezTo>
                  <a:cubicBezTo>
                    <a:pt x="554554" y="70606"/>
                    <a:pt x="660257" y="70606"/>
                    <a:pt x="765902" y="70606"/>
                  </a:cubicBezTo>
                  <a:cubicBezTo>
                    <a:pt x="929730" y="70606"/>
                    <a:pt x="1093558" y="70606"/>
                    <a:pt x="1257386" y="70606"/>
                  </a:cubicBezTo>
                  <a:cubicBezTo>
                    <a:pt x="1456781" y="70606"/>
                    <a:pt x="1656175" y="70606"/>
                    <a:pt x="1855570" y="70606"/>
                  </a:cubicBezTo>
                  <a:cubicBezTo>
                    <a:pt x="2067914" y="70606"/>
                    <a:pt x="2280316" y="70606"/>
                    <a:pt x="2492660" y="70606"/>
                  </a:cubicBezTo>
                  <a:cubicBezTo>
                    <a:pt x="2695394" y="70606"/>
                    <a:pt x="2898187" y="70606"/>
                    <a:pt x="3100921" y="70606"/>
                  </a:cubicBezTo>
                  <a:cubicBezTo>
                    <a:pt x="3271488" y="70606"/>
                    <a:pt x="3442054" y="70606"/>
                    <a:pt x="3612562" y="70606"/>
                  </a:cubicBezTo>
                  <a:cubicBezTo>
                    <a:pt x="3728343" y="70606"/>
                    <a:pt x="3844066" y="70606"/>
                    <a:pt x="3959847" y="70606"/>
                  </a:cubicBezTo>
                  <a:cubicBezTo>
                    <a:pt x="3998519" y="70606"/>
                    <a:pt x="4037250" y="70606"/>
                    <a:pt x="4075922" y="70606"/>
                  </a:cubicBezTo>
                  <a:cubicBezTo>
                    <a:pt x="4075980" y="70606"/>
                    <a:pt x="4075394" y="0"/>
                    <a:pt x="4075394" y="0"/>
                  </a:cubicBezTo>
                  <a:close/>
                </a:path>
              </a:pathLst>
            </a:custGeom>
            <a:solidFill>
              <a:schemeClr val="accent2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xmlns="" id="{ECAFBBBF-73B3-4EB3-A92F-EC9673EC3B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3570" y="1378893"/>
              <a:ext cx="693995" cy="727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4" name="Freeform: Shape 2063">
              <a:extLst>
                <a:ext uri="{FF2B5EF4-FFF2-40B4-BE49-F238E27FC236}">
                  <a16:creationId xmlns:a16="http://schemas.microsoft.com/office/drawing/2014/main" xmlns="" id="{F727323D-A572-4F6E-8599-55BBD1B4B98C}"/>
                </a:ext>
              </a:extLst>
            </p:cNvPr>
            <p:cNvSpPr/>
            <p:nvPr/>
          </p:nvSpPr>
          <p:spPr>
            <a:xfrm>
              <a:off x="352657" y="2585554"/>
              <a:ext cx="4529573" cy="957581"/>
            </a:xfrm>
            <a:custGeom>
              <a:avLst/>
              <a:gdLst>
                <a:gd name="connsiteX0" fmla="*/ 4075394 w 4075925"/>
                <a:gd name="connsiteY0" fmla="*/ 0 h 822190"/>
                <a:gd name="connsiteX1" fmla="*/ 3941390 w 4075925"/>
                <a:gd name="connsiteY1" fmla="*/ 0 h 822190"/>
                <a:gd name="connsiteX2" fmla="*/ 3583851 w 4075925"/>
                <a:gd name="connsiteY2" fmla="*/ 0 h 822190"/>
                <a:gd name="connsiteX3" fmla="*/ 3068754 w 4075925"/>
                <a:gd name="connsiteY3" fmla="*/ 0 h 822190"/>
                <a:gd name="connsiteX4" fmla="*/ 2462191 w 4075925"/>
                <a:gd name="connsiteY4" fmla="*/ 0 h 822190"/>
                <a:gd name="connsiteX5" fmla="*/ 1830199 w 4075925"/>
                <a:gd name="connsiteY5" fmla="*/ 0 h 822190"/>
                <a:gd name="connsiteX6" fmla="*/ 1238871 w 4075925"/>
                <a:gd name="connsiteY6" fmla="*/ 0 h 822190"/>
                <a:gd name="connsiteX7" fmla="*/ 754242 w 4075925"/>
                <a:gd name="connsiteY7" fmla="*/ 0 h 822190"/>
                <a:gd name="connsiteX8" fmla="*/ 442347 w 4075925"/>
                <a:gd name="connsiteY8" fmla="*/ 0 h 822190"/>
                <a:gd name="connsiteX9" fmla="*/ 199 w 4075925"/>
                <a:gd name="connsiteY9" fmla="*/ 412441 h 822190"/>
                <a:gd name="connsiteX10" fmla="*/ 85980 w 4075925"/>
                <a:gd name="connsiteY10" fmla="*/ 684317 h 822190"/>
                <a:gd name="connsiteX11" fmla="*/ 395414 w 4075925"/>
                <a:gd name="connsiteY11" fmla="*/ 822187 h 822190"/>
                <a:gd name="connsiteX12" fmla="*/ 395414 w 4075925"/>
                <a:gd name="connsiteY12" fmla="*/ 759141 h 822190"/>
                <a:gd name="connsiteX13" fmla="*/ 53578 w 4075925"/>
                <a:gd name="connsiteY13" fmla="*/ 411094 h 822190"/>
                <a:gd name="connsiteX14" fmla="*/ 250921 w 4075925"/>
                <a:gd name="connsiteY14" fmla="*/ 100781 h 822190"/>
                <a:gd name="connsiteX15" fmla="*/ 448910 w 4075925"/>
                <a:gd name="connsiteY15" fmla="*/ 70606 h 822190"/>
                <a:gd name="connsiteX16" fmla="*/ 765902 w 4075925"/>
                <a:gd name="connsiteY16" fmla="*/ 70606 h 822190"/>
                <a:gd name="connsiteX17" fmla="*/ 1257386 w 4075925"/>
                <a:gd name="connsiteY17" fmla="*/ 70606 h 822190"/>
                <a:gd name="connsiteX18" fmla="*/ 1855570 w 4075925"/>
                <a:gd name="connsiteY18" fmla="*/ 70606 h 822190"/>
                <a:gd name="connsiteX19" fmla="*/ 2492660 w 4075925"/>
                <a:gd name="connsiteY19" fmla="*/ 70606 h 822190"/>
                <a:gd name="connsiteX20" fmla="*/ 3100921 w 4075925"/>
                <a:gd name="connsiteY20" fmla="*/ 70606 h 822190"/>
                <a:gd name="connsiteX21" fmla="*/ 3612562 w 4075925"/>
                <a:gd name="connsiteY21" fmla="*/ 70606 h 822190"/>
                <a:gd name="connsiteX22" fmla="*/ 3959847 w 4075925"/>
                <a:gd name="connsiteY22" fmla="*/ 70606 h 822190"/>
                <a:gd name="connsiteX23" fmla="*/ 4075922 w 4075925"/>
                <a:gd name="connsiteY23" fmla="*/ 70606 h 822190"/>
                <a:gd name="connsiteX24" fmla="*/ 4075394 w 407592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25" h="822190">
                  <a:moveTo>
                    <a:pt x="4075394" y="0"/>
                  </a:moveTo>
                  <a:cubicBezTo>
                    <a:pt x="4030746" y="0"/>
                    <a:pt x="3986097" y="0"/>
                    <a:pt x="3941390" y="0"/>
                  </a:cubicBezTo>
                  <a:cubicBezTo>
                    <a:pt x="3822210" y="0"/>
                    <a:pt x="3703031" y="0"/>
                    <a:pt x="3583851" y="0"/>
                  </a:cubicBezTo>
                  <a:cubicBezTo>
                    <a:pt x="3412171" y="0"/>
                    <a:pt x="3240433" y="0"/>
                    <a:pt x="3068754" y="0"/>
                  </a:cubicBezTo>
                  <a:cubicBezTo>
                    <a:pt x="2866546" y="0"/>
                    <a:pt x="2664398" y="0"/>
                    <a:pt x="2462191" y="0"/>
                  </a:cubicBezTo>
                  <a:cubicBezTo>
                    <a:pt x="2251547" y="0"/>
                    <a:pt x="2040902" y="0"/>
                    <a:pt x="1830199" y="0"/>
                  </a:cubicBezTo>
                  <a:cubicBezTo>
                    <a:pt x="1633089" y="0"/>
                    <a:pt x="1435980" y="0"/>
                    <a:pt x="1238871" y="0"/>
                  </a:cubicBezTo>
                  <a:cubicBezTo>
                    <a:pt x="1077328" y="0"/>
                    <a:pt x="915785" y="0"/>
                    <a:pt x="754242" y="0"/>
                  </a:cubicBezTo>
                  <a:cubicBezTo>
                    <a:pt x="650296" y="0"/>
                    <a:pt x="546351" y="0"/>
                    <a:pt x="442347" y="0"/>
                  </a:cubicBezTo>
                  <a:cubicBezTo>
                    <a:pt x="199476" y="0"/>
                    <a:pt x="5003" y="163008"/>
                    <a:pt x="199" y="412441"/>
                  </a:cubicBezTo>
                  <a:cubicBezTo>
                    <a:pt x="-622" y="454160"/>
                    <a:pt x="-2848" y="577090"/>
                    <a:pt x="85980" y="684317"/>
                  </a:cubicBezTo>
                  <a:cubicBezTo>
                    <a:pt x="202230" y="824590"/>
                    <a:pt x="395414" y="822187"/>
                    <a:pt x="395414" y="822187"/>
                  </a:cubicBezTo>
                  <a:lnTo>
                    <a:pt x="395414" y="759141"/>
                  </a:lnTo>
                  <a:cubicBezTo>
                    <a:pt x="395414" y="759141"/>
                    <a:pt x="53578" y="729785"/>
                    <a:pt x="53578" y="411094"/>
                  </a:cubicBezTo>
                  <a:cubicBezTo>
                    <a:pt x="53578" y="278379"/>
                    <a:pt x="128871" y="155215"/>
                    <a:pt x="250921" y="100781"/>
                  </a:cubicBezTo>
                  <a:cubicBezTo>
                    <a:pt x="314671" y="72363"/>
                    <a:pt x="380824" y="70606"/>
                    <a:pt x="448910" y="70606"/>
                  </a:cubicBezTo>
                  <a:cubicBezTo>
                    <a:pt x="554554" y="70606"/>
                    <a:pt x="660257" y="70606"/>
                    <a:pt x="765902" y="70606"/>
                  </a:cubicBezTo>
                  <a:cubicBezTo>
                    <a:pt x="929730" y="70606"/>
                    <a:pt x="1093558" y="70606"/>
                    <a:pt x="1257386" y="70606"/>
                  </a:cubicBezTo>
                  <a:cubicBezTo>
                    <a:pt x="1456781" y="70606"/>
                    <a:pt x="1656175" y="70606"/>
                    <a:pt x="1855570" y="70606"/>
                  </a:cubicBezTo>
                  <a:cubicBezTo>
                    <a:pt x="2067914" y="70606"/>
                    <a:pt x="2280316" y="70606"/>
                    <a:pt x="2492660" y="70606"/>
                  </a:cubicBezTo>
                  <a:cubicBezTo>
                    <a:pt x="2695394" y="70606"/>
                    <a:pt x="2898187" y="70606"/>
                    <a:pt x="3100921" y="70606"/>
                  </a:cubicBezTo>
                  <a:cubicBezTo>
                    <a:pt x="3271488" y="70606"/>
                    <a:pt x="3442054" y="70606"/>
                    <a:pt x="3612562" y="70606"/>
                  </a:cubicBezTo>
                  <a:cubicBezTo>
                    <a:pt x="3728343" y="70606"/>
                    <a:pt x="3844066" y="70606"/>
                    <a:pt x="3959847" y="70606"/>
                  </a:cubicBezTo>
                  <a:cubicBezTo>
                    <a:pt x="3998519" y="70606"/>
                    <a:pt x="4037250" y="70606"/>
                    <a:pt x="4075922" y="70606"/>
                  </a:cubicBezTo>
                  <a:cubicBezTo>
                    <a:pt x="4075980" y="70606"/>
                    <a:pt x="4075394" y="0"/>
                    <a:pt x="407539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xmlns="" id="{DB829B22-029D-4AB7-9443-6147CC90BA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3570" y="2700683"/>
              <a:ext cx="693995" cy="72732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35965E40-0F23-45DF-833F-3EDAC1A1E477}"/>
                </a:ext>
              </a:extLst>
            </p:cNvPr>
            <p:cNvSpPr/>
            <p:nvPr/>
          </p:nvSpPr>
          <p:spPr>
            <a:xfrm>
              <a:off x="4391897" y="1922379"/>
              <a:ext cx="4529575" cy="957583"/>
            </a:xfrm>
            <a:custGeom>
              <a:avLst/>
              <a:gdLst>
                <a:gd name="connsiteX0" fmla="*/ 531 w 4075925"/>
                <a:gd name="connsiteY0" fmla="*/ 0 h 822190"/>
                <a:gd name="connsiteX1" fmla="*/ 134536 w 4075925"/>
                <a:gd name="connsiteY1" fmla="*/ 0 h 822190"/>
                <a:gd name="connsiteX2" fmla="*/ 492074 w 4075925"/>
                <a:gd name="connsiteY2" fmla="*/ 0 h 822190"/>
                <a:gd name="connsiteX3" fmla="*/ 1007172 w 4075925"/>
                <a:gd name="connsiteY3" fmla="*/ 0 h 822190"/>
                <a:gd name="connsiteX4" fmla="*/ 1613735 w 4075925"/>
                <a:gd name="connsiteY4" fmla="*/ 0 h 822190"/>
                <a:gd name="connsiteX5" fmla="*/ 2245727 w 4075925"/>
                <a:gd name="connsiteY5" fmla="*/ 0 h 822190"/>
                <a:gd name="connsiteX6" fmla="*/ 2837055 w 4075925"/>
                <a:gd name="connsiteY6" fmla="*/ 0 h 822190"/>
                <a:gd name="connsiteX7" fmla="*/ 3321684 w 4075925"/>
                <a:gd name="connsiteY7" fmla="*/ 0 h 822190"/>
                <a:gd name="connsiteX8" fmla="*/ 3633578 w 4075925"/>
                <a:gd name="connsiteY8" fmla="*/ 0 h 822190"/>
                <a:gd name="connsiteX9" fmla="*/ 4075727 w 4075925"/>
                <a:gd name="connsiteY9" fmla="*/ 412441 h 822190"/>
                <a:gd name="connsiteX10" fmla="*/ 3989946 w 4075925"/>
                <a:gd name="connsiteY10" fmla="*/ 684316 h 822190"/>
                <a:gd name="connsiteX11" fmla="*/ 3680512 w 4075925"/>
                <a:gd name="connsiteY11" fmla="*/ 822187 h 822190"/>
                <a:gd name="connsiteX12" fmla="*/ 3680512 w 4075925"/>
                <a:gd name="connsiteY12" fmla="*/ 759141 h 822190"/>
                <a:gd name="connsiteX13" fmla="*/ 4022348 w 4075925"/>
                <a:gd name="connsiteY13" fmla="*/ 411094 h 822190"/>
                <a:gd name="connsiteX14" fmla="*/ 3825004 w 4075925"/>
                <a:gd name="connsiteY14" fmla="*/ 100781 h 822190"/>
                <a:gd name="connsiteX15" fmla="*/ 3627016 w 4075925"/>
                <a:gd name="connsiteY15" fmla="*/ 70605 h 822190"/>
                <a:gd name="connsiteX16" fmla="*/ 3310024 w 4075925"/>
                <a:gd name="connsiteY16" fmla="*/ 70605 h 822190"/>
                <a:gd name="connsiteX17" fmla="*/ 2818539 w 4075925"/>
                <a:gd name="connsiteY17" fmla="*/ 70605 h 822190"/>
                <a:gd name="connsiteX18" fmla="*/ 2220356 w 4075925"/>
                <a:gd name="connsiteY18" fmla="*/ 70605 h 822190"/>
                <a:gd name="connsiteX19" fmla="*/ 1583266 w 4075925"/>
                <a:gd name="connsiteY19" fmla="*/ 70605 h 822190"/>
                <a:gd name="connsiteX20" fmla="*/ 975004 w 4075925"/>
                <a:gd name="connsiteY20" fmla="*/ 70605 h 822190"/>
                <a:gd name="connsiteX21" fmla="*/ 463364 w 4075925"/>
                <a:gd name="connsiteY21" fmla="*/ 70605 h 822190"/>
                <a:gd name="connsiteX22" fmla="*/ 116078 w 4075925"/>
                <a:gd name="connsiteY22" fmla="*/ 70605 h 822190"/>
                <a:gd name="connsiteX23" fmla="*/ 4 w 4075925"/>
                <a:gd name="connsiteY23" fmla="*/ 70605 h 822190"/>
                <a:gd name="connsiteX24" fmla="*/ 531 w 407592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25" h="822190">
                  <a:moveTo>
                    <a:pt x="531" y="0"/>
                  </a:moveTo>
                  <a:cubicBezTo>
                    <a:pt x="45180" y="0"/>
                    <a:pt x="89828" y="0"/>
                    <a:pt x="134536" y="0"/>
                  </a:cubicBezTo>
                  <a:cubicBezTo>
                    <a:pt x="253715" y="0"/>
                    <a:pt x="372895" y="0"/>
                    <a:pt x="492074" y="0"/>
                  </a:cubicBezTo>
                  <a:cubicBezTo>
                    <a:pt x="663754" y="0"/>
                    <a:pt x="835492" y="0"/>
                    <a:pt x="1007172" y="0"/>
                  </a:cubicBezTo>
                  <a:cubicBezTo>
                    <a:pt x="1209379" y="0"/>
                    <a:pt x="1411527" y="0"/>
                    <a:pt x="1613735" y="0"/>
                  </a:cubicBezTo>
                  <a:cubicBezTo>
                    <a:pt x="1824379" y="0"/>
                    <a:pt x="2035024" y="0"/>
                    <a:pt x="2245727" y="0"/>
                  </a:cubicBezTo>
                  <a:cubicBezTo>
                    <a:pt x="2442836" y="0"/>
                    <a:pt x="2639946" y="0"/>
                    <a:pt x="2837055" y="0"/>
                  </a:cubicBezTo>
                  <a:cubicBezTo>
                    <a:pt x="2998598" y="0"/>
                    <a:pt x="3160141" y="0"/>
                    <a:pt x="3321684" y="0"/>
                  </a:cubicBezTo>
                  <a:cubicBezTo>
                    <a:pt x="3425629" y="0"/>
                    <a:pt x="3529574" y="0"/>
                    <a:pt x="3633578" y="0"/>
                  </a:cubicBezTo>
                  <a:cubicBezTo>
                    <a:pt x="3876450" y="0"/>
                    <a:pt x="4070922" y="163008"/>
                    <a:pt x="4075727" y="412441"/>
                  </a:cubicBezTo>
                  <a:cubicBezTo>
                    <a:pt x="4076547" y="454160"/>
                    <a:pt x="4078774" y="577090"/>
                    <a:pt x="3989946" y="684316"/>
                  </a:cubicBezTo>
                  <a:cubicBezTo>
                    <a:pt x="3873696" y="824590"/>
                    <a:pt x="3680512" y="822187"/>
                    <a:pt x="3680512" y="822187"/>
                  </a:cubicBezTo>
                  <a:lnTo>
                    <a:pt x="3680512" y="759141"/>
                  </a:lnTo>
                  <a:cubicBezTo>
                    <a:pt x="3680512" y="759141"/>
                    <a:pt x="4022348" y="729785"/>
                    <a:pt x="4022348" y="411094"/>
                  </a:cubicBezTo>
                  <a:cubicBezTo>
                    <a:pt x="4022348" y="278379"/>
                    <a:pt x="3947055" y="155215"/>
                    <a:pt x="3825004" y="100781"/>
                  </a:cubicBezTo>
                  <a:cubicBezTo>
                    <a:pt x="3761254" y="72363"/>
                    <a:pt x="3695102" y="70605"/>
                    <a:pt x="3627016" y="70605"/>
                  </a:cubicBezTo>
                  <a:cubicBezTo>
                    <a:pt x="3521372" y="70605"/>
                    <a:pt x="3415668" y="70605"/>
                    <a:pt x="3310024" y="70605"/>
                  </a:cubicBezTo>
                  <a:cubicBezTo>
                    <a:pt x="3146196" y="70605"/>
                    <a:pt x="2982368" y="70605"/>
                    <a:pt x="2818539" y="70605"/>
                  </a:cubicBezTo>
                  <a:cubicBezTo>
                    <a:pt x="2619145" y="70605"/>
                    <a:pt x="2419751" y="70605"/>
                    <a:pt x="2220356" y="70605"/>
                  </a:cubicBezTo>
                  <a:cubicBezTo>
                    <a:pt x="2008012" y="70605"/>
                    <a:pt x="1795610" y="70605"/>
                    <a:pt x="1583266" y="70605"/>
                  </a:cubicBezTo>
                  <a:cubicBezTo>
                    <a:pt x="1380532" y="70605"/>
                    <a:pt x="1177738" y="70605"/>
                    <a:pt x="975004" y="70605"/>
                  </a:cubicBezTo>
                  <a:cubicBezTo>
                    <a:pt x="804438" y="70605"/>
                    <a:pt x="633871" y="70605"/>
                    <a:pt x="463364" y="70605"/>
                  </a:cubicBezTo>
                  <a:cubicBezTo>
                    <a:pt x="347582" y="70605"/>
                    <a:pt x="231860" y="70605"/>
                    <a:pt x="116078" y="70605"/>
                  </a:cubicBezTo>
                  <a:cubicBezTo>
                    <a:pt x="77407" y="70605"/>
                    <a:pt x="38676" y="70605"/>
                    <a:pt x="4" y="70605"/>
                  </a:cubicBezTo>
                  <a:cubicBezTo>
                    <a:pt x="-55" y="70605"/>
                    <a:pt x="531" y="0"/>
                    <a:pt x="53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DF47B09B-A80B-4091-9FCA-00C3873B1279}"/>
                </a:ext>
              </a:extLst>
            </p:cNvPr>
            <p:cNvSpPr/>
            <p:nvPr/>
          </p:nvSpPr>
          <p:spPr>
            <a:xfrm>
              <a:off x="4390580" y="3235292"/>
              <a:ext cx="4529585" cy="957581"/>
            </a:xfrm>
            <a:custGeom>
              <a:avLst/>
              <a:gdLst>
                <a:gd name="connsiteX0" fmla="*/ 542 w 4075935"/>
                <a:gd name="connsiteY0" fmla="*/ 0 h 822190"/>
                <a:gd name="connsiteX1" fmla="*/ 134546 w 4075935"/>
                <a:gd name="connsiteY1" fmla="*/ 0 h 822190"/>
                <a:gd name="connsiteX2" fmla="*/ 492084 w 4075935"/>
                <a:gd name="connsiteY2" fmla="*/ 0 h 822190"/>
                <a:gd name="connsiteX3" fmla="*/ 1007182 w 4075935"/>
                <a:gd name="connsiteY3" fmla="*/ 0 h 822190"/>
                <a:gd name="connsiteX4" fmla="*/ 1613745 w 4075935"/>
                <a:gd name="connsiteY4" fmla="*/ 0 h 822190"/>
                <a:gd name="connsiteX5" fmla="*/ 2245737 w 4075935"/>
                <a:gd name="connsiteY5" fmla="*/ 0 h 822190"/>
                <a:gd name="connsiteX6" fmla="*/ 2837066 w 4075935"/>
                <a:gd name="connsiteY6" fmla="*/ 0 h 822190"/>
                <a:gd name="connsiteX7" fmla="*/ 3321694 w 4075935"/>
                <a:gd name="connsiteY7" fmla="*/ 0 h 822190"/>
                <a:gd name="connsiteX8" fmla="*/ 3633589 w 4075935"/>
                <a:gd name="connsiteY8" fmla="*/ 0 h 822190"/>
                <a:gd name="connsiteX9" fmla="*/ 4075737 w 4075935"/>
                <a:gd name="connsiteY9" fmla="*/ 412441 h 822190"/>
                <a:gd name="connsiteX10" fmla="*/ 3989956 w 4075935"/>
                <a:gd name="connsiteY10" fmla="*/ 684316 h 822190"/>
                <a:gd name="connsiteX11" fmla="*/ 3680522 w 4075935"/>
                <a:gd name="connsiteY11" fmla="*/ 822187 h 822190"/>
                <a:gd name="connsiteX12" fmla="*/ 3680522 w 4075935"/>
                <a:gd name="connsiteY12" fmla="*/ 759141 h 822190"/>
                <a:gd name="connsiteX13" fmla="*/ 4022358 w 4075935"/>
                <a:gd name="connsiteY13" fmla="*/ 411094 h 822190"/>
                <a:gd name="connsiteX14" fmla="*/ 3825015 w 4075935"/>
                <a:gd name="connsiteY14" fmla="*/ 100781 h 822190"/>
                <a:gd name="connsiteX15" fmla="*/ 3627026 w 4075935"/>
                <a:gd name="connsiteY15" fmla="*/ 70605 h 822190"/>
                <a:gd name="connsiteX16" fmla="*/ 3310034 w 4075935"/>
                <a:gd name="connsiteY16" fmla="*/ 70605 h 822190"/>
                <a:gd name="connsiteX17" fmla="*/ 2818550 w 4075935"/>
                <a:gd name="connsiteY17" fmla="*/ 70605 h 822190"/>
                <a:gd name="connsiteX18" fmla="*/ 2220366 w 4075935"/>
                <a:gd name="connsiteY18" fmla="*/ 70605 h 822190"/>
                <a:gd name="connsiteX19" fmla="*/ 1583276 w 4075935"/>
                <a:gd name="connsiteY19" fmla="*/ 70605 h 822190"/>
                <a:gd name="connsiteX20" fmla="*/ 975014 w 4075935"/>
                <a:gd name="connsiteY20" fmla="*/ 70605 h 822190"/>
                <a:gd name="connsiteX21" fmla="*/ 463374 w 4075935"/>
                <a:gd name="connsiteY21" fmla="*/ 70605 h 822190"/>
                <a:gd name="connsiteX22" fmla="*/ 116088 w 4075935"/>
                <a:gd name="connsiteY22" fmla="*/ 70605 h 822190"/>
                <a:gd name="connsiteX23" fmla="*/ 14 w 4075935"/>
                <a:gd name="connsiteY23" fmla="*/ 70605 h 822190"/>
                <a:gd name="connsiteX24" fmla="*/ 542 w 407593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35" h="822190">
                  <a:moveTo>
                    <a:pt x="542" y="0"/>
                  </a:moveTo>
                  <a:cubicBezTo>
                    <a:pt x="45190" y="0"/>
                    <a:pt x="89839" y="0"/>
                    <a:pt x="134546" y="0"/>
                  </a:cubicBezTo>
                  <a:cubicBezTo>
                    <a:pt x="253725" y="0"/>
                    <a:pt x="372905" y="0"/>
                    <a:pt x="492084" y="0"/>
                  </a:cubicBezTo>
                  <a:cubicBezTo>
                    <a:pt x="663764" y="0"/>
                    <a:pt x="835503" y="0"/>
                    <a:pt x="1007182" y="0"/>
                  </a:cubicBezTo>
                  <a:cubicBezTo>
                    <a:pt x="1209389" y="0"/>
                    <a:pt x="1411538" y="0"/>
                    <a:pt x="1613745" y="0"/>
                  </a:cubicBezTo>
                  <a:cubicBezTo>
                    <a:pt x="1824389" y="0"/>
                    <a:pt x="2035034" y="0"/>
                    <a:pt x="2245737" y="0"/>
                  </a:cubicBezTo>
                  <a:cubicBezTo>
                    <a:pt x="2442847" y="0"/>
                    <a:pt x="2639956" y="0"/>
                    <a:pt x="2837066" y="0"/>
                  </a:cubicBezTo>
                  <a:cubicBezTo>
                    <a:pt x="2998608" y="0"/>
                    <a:pt x="3160151" y="0"/>
                    <a:pt x="3321694" y="0"/>
                  </a:cubicBezTo>
                  <a:cubicBezTo>
                    <a:pt x="3425639" y="0"/>
                    <a:pt x="3529585" y="0"/>
                    <a:pt x="3633589" y="0"/>
                  </a:cubicBezTo>
                  <a:cubicBezTo>
                    <a:pt x="3876459" y="0"/>
                    <a:pt x="4070932" y="163008"/>
                    <a:pt x="4075737" y="412441"/>
                  </a:cubicBezTo>
                  <a:cubicBezTo>
                    <a:pt x="4076557" y="454160"/>
                    <a:pt x="4078784" y="577090"/>
                    <a:pt x="3989956" y="684316"/>
                  </a:cubicBezTo>
                  <a:cubicBezTo>
                    <a:pt x="3873706" y="824590"/>
                    <a:pt x="3680522" y="822187"/>
                    <a:pt x="3680522" y="822187"/>
                  </a:cubicBezTo>
                  <a:lnTo>
                    <a:pt x="3680522" y="759141"/>
                  </a:lnTo>
                  <a:cubicBezTo>
                    <a:pt x="3680522" y="759141"/>
                    <a:pt x="4022358" y="729785"/>
                    <a:pt x="4022358" y="411094"/>
                  </a:cubicBezTo>
                  <a:cubicBezTo>
                    <a:pt x="4022358" y="278379"/>
                    <a:pt x="3947065" y="155215"/>
                    <a:pt x="3825015" y="100781"/>
                  </a:cubicBezTo>
                  <a:cubicBezTo>
                    <a:pt x="3761265" y="72363"/>
                    <a:pt x="3695112" y="70605"/>
                    <a:pt x="3627026" y="70605"/>
                  </a:cubicBezTo>
                  <a:cubicBezTo>
                    <a:pt x="3521381" y="70605"/>
                    <a:pt x="3415679" y="70605"/>
                    <a:pt x="3310034" y="70605"/>
                  </a:cubicBezTo>
                  <a:cubicBezTo>
                    <a:pt x="3146206" y="70605"/>
                    <a:pt x="2982378" y="70605"/>
                    <a:pt x="2818550" y="70605"/>
                  </a:cubicBezTo>
                  <a:cubicBezTo>
                    <a:pt x="2619155" y="70605"/>
                    <a:pt x="2419760" y="70605"/>
                    <a:pt x="2220366" y="70605"/>
                  </a:cubicBezTo>
                  <a:cubicBezTo>
                    <a:pt x="2008022" y="70605"/>
                    <a:pt x="1795620" y="70605"/>
                    <a:pt x="1583276" y="70605"/>
                  </a:cubicBezTo>
                  <a:cubicBezTo>
                    <a:pt x="1380542" y="70605"/>
                    <a:pt x="1177749" y="70605"/>
                    <a:pt x="975014" y="70605"/>
                  </a:cubicBezTo>
                  <a:cubicBezTo>
                    <a:pt x="804448" y="70605"/>
                    <a:pt x="633881" y="70605"/>
                    <a:pt x="463374" y="70605"/>
                  </a:cubicBezTo>
                  <a:cubicBezTo>
                    <a:pt x="347592" y="70605"/>
                    <a:pt x="231870" y="70605"/>
                    <a:pt x="116088" y="70605"/>
                  </a:cubicBezTo>
                  <a:cubicBezTo>
                    <a:pt x="77417" y="70605"/>
                    <a:pt x="38686" y="70605"/>
                    <a:pt x="14" y="70605"/>
                  </a:cubicBezTo>
                  <a:cubicBezTo>
                    <a:pt x="-103" y="70605"/>
                    <a:pt x="542" y="0"/>
                    <a:pt x="542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xmlns="" id="{718AAD05-C8E4-4B07-B9F4-B0897C0F5D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16563" y="2037508"/>
              <a:ext cx="693995" cy="72732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xmlns="" id="{DB291E29-64F3-45B5-9F4C-DAC755DA45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16562" y="3350419"/>
              <a:ext cx="693995" cy="72732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grpSp>
          <p:nvGrpSpPr>
            <p:cNvPr id="2099" name="Graphic 2097">
              <a:extLst>
                <a:ext uri="{FF2B5EF4-FFF2-40B4-BE49-F238E27FC236}">
                  <a16:creationId xmlns:a16="http://schemas.microsoft.com/office/drawing/2014/main" xmlns="" id="{FD68E12C-B153-4BD7-ADDC-F08E0F82D9A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22655" y="3457380"/>
              <a:ext cx="481814" cy="513406"/>
              <a:chOff x="2209800" y="1027252"/>
              <a:chExt cx="4724400" cy="4803495"/>
            </a:xfrm>
            <a:solidFill>
              <a:schemeClr val="bg1"/>
            </a:solidFill>
          </p:grpSpPr>
          <p:sp>
            <p:nvSpPr>
              <p:cNvPr id="2100" name="Freeform: Shape 2099">
                <a:extLst>
                  <a:ext uri="{FF2B5EF4-FFF2-40B4-BE49-F238E27FC236}">
                    <a16:creationId xmlns:a16="http://schemas.microsoft.com/office/drawing/2014/main" xmlns="" id="{4FE07517-1105-4D67-9FDA-04A969E6D33D}"/>
                  </a:ext>
                </a:extLst>
              </p:cNvPr>
              <p:cNvSpPr/>
              <p:nvPr/>
            </p:nvSpPr>
            <p:spPr>
              <a:xfrm>
                <a:off x="4267200" y="2743200"/>
                <a:ext cx="457200" cy="1371600"/>
              </a:xfrm>
              <a:custGeom>
                <a:avLst/>
                <a:gdLst>
                  <a:gd name="connsiteX0" fmla="*/ 304800 w 457200"/>
                  <a:gd name="connsiteY0" fmla="*/ 0 h 1371600"/>
                  <a:gd name="connsiteX1" fmla="*/ 152400 w 457200"/>
                  <a:gd name="connsiteY1" fmla="*/ 0 h 1371600"/>
                  <a:gd name="connsiteX2" fmla="*/ 152400 w 457200"/>
                  <a:gd name="connsiteY2" fmla="*/ 457200 h 1371600"/>
                  <a:gd name="connsiteX3" fmla="*/ 0 w 457200"/>
                  <a:gd name="connsiteY3" fmla="*/ 457200 h 1371600"/>
                  <a:gd name="connsiteX4" fmla="*/ 0 w 457200"/>
                  <a:gd name="connsiteY4" fmla="*/ 914400 h 1371600"/>
                  <a:gd name="connsiteX5" fmla="*/ 152400 w 457200"/>
                  <a:gd name="connsiteY5" fmla="*/ 914400 h 1371600"/>
                  <a:gd name="connsiteX6" fmla="*/ 152400 w 457200"/>
                  <a:gd name="connsiteY6" fmla="*/ 1371600 h 1371600"/>
                  <a:gd name="connsiteX7" fmla="*/ 304800 w 457200"/>
                  <a:gd name="connsiteY7" fmla="*/ 1371600 h 1371600"/>
                  <a:gd name="connsiteX8" fmla="*/ 304800 w 457200"/>
                  <a:gd name="connsiteY8" fmla="*/ 914400 h 1371600"/>
                  <a:gd name="connsiteX9" fmla="*/ 457200 w 457200"/>
                  <a:gd name="connsiteY9" fmla="*/ 914400 h 1371600"/>
                  <a:gd name="connsiteX10" fmla="*/ 457200 w 457200"/>
                  <a:gd name="connsiteY10" fmla="*/ 457200 h 1371600"/>
                  <a:gd name="connsiteX11" fmla="*/ 304800 w 457200"/>
                  <a:gd name="connsiteY11" fmla="*/ 457200 h 1371600"/>
                  <a:gd name="connsiteX12" fmla="*/ 304800 w 457200"/>
                  <a:gd name="connsiteY12" fmla="*/ 762000 h 1371600"/>
                  <a:gd name="connsiteX13" fmla="*/ 152400 w 457200"/>
                  <a:gd name="connsiteY13" fmla="*/ 762000 h 1371600"/>
                  <a:gd name="connsiteX14" fmla="*/ 152400 w 457200"/>
                  <a:gd name="connsiteY14" fmla="*/ 609600 h 1371600"/>
                  <a:gd name="connsiteX15" fmla="*/ 304800 w 457200"/>
                  <a:gd name="connsiteY15" fmla="*/ 609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7200" h="1371600">
                    <a:moveTo>
                      <a:pt x="304800" y="0"/>
                    </a:moveTo>
                    <a:lnTo>
                      <a:pt x="152400" y="0"/>
                    </a:lnTo>
                    <a:lnTo>
                      <a:pt x="152400" y="457200"/>
                    </a:lnTo>
                    <a:lnTo>
                      <a:pt x="0" y="457200"/>
                    </a:lnTo>
                    <a:lnTo>
                      <a:pt x="0" y="914400"/>
                    </a:lnTo>
                    <a:lnTo>
                      <a:pt x="152400" y="914400"/>
                    </a:lnTo>
                    <a:lnTo>
                      <a:pt x="152400" y="1371600"/>
                    </a:lnTo>
                    <a:lnTo>
                      <a:pt x="304800" y="1371600"/>
                    </a:lnTo>
                    <a:lnTo>
                      <a:pt x="304800" y="914400"/>
                    </a:lnTo>
                    <a:lnTo>
                      <a:pt x="457200" y="914400"/>
                    </a:lnTo>
                    <a:lnTo>
                      <a:pt x="457200" y="457200"/>
                    </a:lnTo>
                    <a:lnTo>
                      <a:pt x="304800" y="457200"/>
                    </a:lnTo>
                    <a:close/>
                    <a:moveTo>
                      <a:pt x="304800" y="762000"/>
                    </a:moveTo>
                    <a:lnTo>
                      <a:pt x="152400" y="762000"/>
                    </a:lnTo>
                    <a:lnTo>
                      <a:pt x="152400" y="609600"/>
                    </a:lnTo>
                    <a:lnTo>
                      <a:pt x="304800" y="6096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01" name="Freeform: Shape 2100">
                <a:extLst>
                  <a:ext uri="{FF2B5EF4-FFF2-40B4-BE49-F238E27FC236}">
                    <a16:creationId xmlns:a16="http://schemas.microsoft.com/office/drawing/2014/main" xmlns="" id="{E350100A-802A-4B6F-A979-C66FD27C2395}"/>
                  </a:ext>
                </a:extLst>
              </p:cNvPr>
              <p:cNvSpPr/>
              <p:nvPr/>
            </p:nvSpPr>
            <p:spPr>
              <a:xfrm>
                <a:off x="4876800" y="2743200"/>
                <a:ext cx="457200" cy="1371600"/>
              </a:xfrm>
              <a:custGeom>
                <a:avLst/>
                <a:gdLst>
                  <a:gd name="connsiteX0" fmla="*/ 304800 w 457200"/>
                  <a:gd name="connsiteY0" fmla="*/ 0 h 1371600"/>
                  <a:gd name="connsiteX1" fmla="*/ 152400 w 457200"/>
                  <a:gd name="connsiteY1" fmla="*/ 0 h 1371600"/>
                  <a:gd name="connsiteX2" fmla="*/ 152400 w 457200"/>
                  <a:gd name="connsiteY2" fmla="*/ 304800 h 1371600"/>
                  <a:gd name="connsiteX3" fmla="*/ 0 w 457200"/>
                  <a:gd name="connsiteY3" fmla="*/ 304800 h 1371600"/>
                  <a:gd name="connsiteX4" fmla="*/ 0 w 457200"/>
                  <a:gd name="connsiteY4" fmla="*/ 762000 h 1371600"/>
                  <a:gd name="connsiteX5" fmla="*/ 152400 w 457200"/>
                  <a:gd name="connsiteY5" fmla="*/ 762000 h 1371600"/>
                  <a:gd name="connsiteX6" fmla="*/ 152400 w 457200"/>
                  <a:gd name="connsiteY6" fmla="*/ 1371600 h 1371600"/>
                  <a:gd name="connsiteX7" fmla="*/ 304800 w 457200"/>
                  <a:gd name="connsiteY7" fmla="*/ 1371600 h 1371600"/>
                  <a:gd name="connsiteX8" fmla="*/ 304800 w 457200"/>
                  <a:gd name="connsiteY8" fmla="*/ 762000 h 1371600"/>
                  <a:gd name="connsiteX9" fmla="*/ 457200 w 457200"/>
                  <a:gd name="connsiteY9" fmla="*/ 762000 h 1371600"/>
                  <a:gd name="connsiteX10" fmla="*/ 457200 w 457200"/>
                  <a:gd name="connsiteY10" fmla="*/ 304800 h 1371600"/>
                  <a:gd name="connsiteX11" fmla="*/ 304800 w 457200"/>
                  <a:gd name="connsiteY11" fmla="*/ 304800 h 1371600"/>
                  <a:gd name="connsiteX12" fmla="*/ 304800 w 457200"/>
                  <a:gd name="connsiteY12" fmla="*/ 609600 h 1371600"/>
                  <a:gd name="connsiteX13" fmla="*/ 152400 w 457200"/>
                  <a:gd name="connsiteY13" fmla="*/ 609600 h 1371600"/>
                  <a:gd name="connsiteX14" fmla="*/ 152400 w 457200"/>
                  <a:gd name="connsiteY14" fmla="*/ 457200 h 1371600"/>
                  <a:gd name="connsiteX15" fmla="*/ 304800 w 457200"/>
                  <a:gd name="connsiteY15" fmla="*/ 4572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7200" h="1371600">
                    <a:moveTo>
                      <a:pt x="304800" y="0"/>
                    </a:moveTo>
                    <a:lnTo>
                      <a:pt x="152400" y="0"/>
                    </a:lnTo>
                    <a:lnTo>
                      <a:pt x="152400" y="304800"/>
                    </a:lnTo>
                    <a:lnTo>
                      <a:pt x="0" y="304800"/>
                    </a:lnTo>
                    <a:lnTo>
                      <a:pt x="0" y="762000"/>
                    </a:lnTo>
                    <a:lnTo>
                      <a:pt x="152400" y="762000"/>
                    </a:lnTo>
                    <a:lnTo>
                      <a:pt x="152400" y="1371600"/>
                    </a:lnTo>
                    <a:lnTo>
                      <a:pt x="304800" y="1371600"/>
                    </a:lnTo>
                    <a:lnTo>
                      <a:pt x="304800" y="762000"/>
                    </a:lnTo>
                    <a:lnTo>
                      <a:pt x="457200" y="762000"/>
                    </a:lnTo>
                    <a:lnTo>
                      <a:pt x="457200" y="304800"/>
                    </a:lnTo>
                    <a:lnTo>
                      <a:pt x="304800" y="304800"/>
                    </a:lnTo>
                    <a:close/>
                    <a:moveTo>
                      <a:pt x="304800" y="609600"/>
                    </a:moveTo>
                    <a:lnTo>
                      <a:pt x="152400" y="609600"/>
                    </a:lnTo>
                    <a:lnTo>
                      <a:pt x="152400" y="457200"/>
                    </a:lnTo>
                    <a:lnTo>
                      <a:pt x="304800" y="4572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02" name="Freeform: Shape 2101">
                <a:extLst>
                  <a:ext uri="{FF2B5EF4-FFF2-40B4-BE49-F238E27FC236}">
                    <a16:creationId xmlns:a16="http://schemas.microsoft.com/office/drawing/2014/main" xmlns="" id="{ECB5EAF7-A169-4733-A36B-0CAD46D01A55}"/>
                  </a:ext>
                </a:extLst>
              </p:cNvPr>
              <p:cNvSpPr/>
              <p:nvPr/>
            </p:nvSpPr>
            <p:spPr>
              <a:xfrm>
                <a:off x="5486400" y="2743200"/>
                <a:ext cx="457200" cy="1371600"/>
              </a:xfrm>
              <a:custGeom>
                <a:avLst/>
                <a:gdLst>
                  <a:gd name="connsiteX0" fmla="*/ 304800 w 457200"/>
                  <a:gd name="connsiteY0" fmla="*/ 0 h 1371600"/>
                  <a:gd name="connsiteX1" fmla="*/ 152400 w 457200"/>
                  <a:gd name="connsiteY1" fmla="*/ 0 h 1371600"/>
                  <a:gd name="connsiteX2" fmla="*/ 152400 w 457200"/>
                  <a:gd name="connsiteY2" fmla="*/ 762000 h 1371600"/>
                  <a:gd name="connsiteX3" fmla="*/ 0 w 457200"/>
                  <a:gd name="connsiteY3" fmla="*/ 762000 h 1371600"/>
                  <a:gd name="connsiteX4" fmla="*/ 0 w 457200"/>
                  <a:gd name="connsiteY4" fmla="*/ 1219200 h 1371600"/>
                  <a:gd name="connsiteX5" fmla="*/ 152400 w 457200"/>
                  <a:gd name="connsiteY5" fmla="*/ 1219200 h 1371600"/>
                  <a:gd name="connsiteX6" fmla="*/ 152400 w 457200"/>
                  <a:gd name="connsiteY6" fmla="*/ 1371600 h 1371600"/>
                  <a:gd name="connsiteX7" fmla="*/ 304800 w 457200"/>
                  <a:gd name="connsiteY7" fmla="*/ 1371600 h 1371600"/>
                  <a:gd name="connsiteX8" fmla="*/ 304800 w 457200"/>
                  <a:gd name="connsiteY8" fmla="*/ 1219200 h 1371600"/>
                  <a:gd name="connsiteX9" fmla="*/ 457200 w 457200"/>
                  <a:gd name="connsiteY9" fmla="*/ 1219200 h 1371600"/>
                  <a:gd name="connsiteX10" fmla="*/ 457200 w 457200"/>
                  <a:gd name="connsiteY10" fmla="*/ 762000 h 1371600"/>
                  <a:gd name="connsiteX11" fmla="*/ 304800 w 457200"/>
                  <a:gd name="connsiteY11" fmla="*/ 762000 h 1371600"/>
                  <a:gd name="connsiteX12" fmla="*/ 304800 w 457200"/>
                  <a:gd name="connsiteY12" fmla="*/ 1066800 h 1371600"/>
                  <a:gd name="connsiteX13" fmla="*/ 152400 w 457200"/>
                  <a:gd name="connsiteY13" fmla="*/ 1066800 h 1371600"/>
                  <a:gd name="connsiteX14" fmla="*/ 152400 w 457200"/>
                  <a:gd name="connsiteY14" fmla="*/ 914400 h 1371600"/>
                  <a:gd name="connsiteX15" fmla="*/ 304800 w 457200"/>
                  <a:gd name="connsiteY15" fmla="*/ 9144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7200" h="1371600">
                    <a:moveTo>
                      <a:pt x="304800" y="0"/>
                    </a:moveTo>
                    <a:lnTo>
                      <a:pt x="152400" y="0"/>
                    </a:lnTo>
                    <a:lnTo>
                      <a:pt x="152400" y="762000"/>
                    </a:lnTo>
                    <a:lnTo>
                      <a:pt x="0" y="762000"/>
                    </a:lnTo>
                    <a:lnTo>
                      <a:pt x="0" y="1219200"/>
                    </a:lnTo>
                    <a:lnTo>
                      <a:pt x="152400" y="1219200"/>
                    </a:lnTo>
                    <a:lnTo>
                      <a:pt x="152400" y="1371600"/>
                    </a:lnTo>
                    <a:lnTo>
                      <a:pt x="304800" y="1371600"/>
                    </a:lnTo>
                    <a:lnTo>
                      <a:pt x="304800" y="1219200"/>
                    </a:lnTo>
                    <a:lnTo>
                      <a:pt x="457200" y="1219200"/>
                    </a:lnTo>
                    <a:lnTo>
                      <a:pt x="457200" y="762000"/>
                    </a:lnTo>
                    <a:lnTo>
                      <a:pt x="304800" y="762000"/>
                    </a:lnTo>
                    <a:close/>
                    <a:moveTo>
                      <a:pt x="304800" y="1066800"/>
                    </a:moveTo>
                    <a:lnTo>
                      <a:pt x="152400" y="1066800"/>
                    </a:lnTo>
                    <a:lnTo>
                      <a:pt x="152400" y="914400"/>
                    </a:lnTo>
                    <a:lnTo>
                      <a:pt x="304800" y="914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03" name="Freeform: Shape 2102">
                <a:extLst>
                  <a:ext uri="{FF2B5EF4-FFF2-40B4-BE49-F238E27FC236}">
                    <a16:creationId xmlns:a16="http://schemas.microsoft.com/office/drawing/2014/main" xmlns="" id="{AE9EC566-819E-471F-B7B3-4130519E037C}"/>
                  </a:ext>
                </a:extLst>
              </p:cNvPr>
              <p:cNvSpPr/>
              <p:nvPr/>
            </p:nvSpPr>
            <p:spPr>
              <a:xfrm>
                <a:off x="6096000" y="2743200"/>
                <a:ext cx="457200" cy="1371600"/>
              </a:xfrm>
              <a:custGeom>
                <a:avLst/>
                <a:gdLst>
                  <a:gd name="connsiteX0" fmla="*/ 304800 w 457200"/>
                  <a:gd name="connsiteY0" fmla="*/ 0 h 1371600"/>
                  <a:gd name="connsiteX1" fmla="*/ 152400 w 457200"/>
                  <a:gd name="connsiteY1" fmla="*/ 0 h 1371600"/>
                  <a:gd name="connsiteX2" fmla="*/ 152400 w 457200"/>
                  <a:gd name="connsiteY2" fmla="*/ 152400 h 1371600"/>
                  <a:gd name="connsiteX3" fmla="*/ 0 w 457200"/>
                  <a:gd name="connsiteY3" fmla="*/ 152400 h 1371600"/>
                  <a:gd name="connsiteX4" fmla="*/ 0 w 457200"/>
                  <a:gd name="connsiteY4" fmla="*/ 609600 h 1371600"/>
                  <a:gd name="connsiteX5" fmla="*/ 152400 w 457200"/>
                  <a:gd name="connsiteY5" fmla="*/ 609600 h 1371600"/>
                  <a:gd name="connsiteX6" fmla="*/ 152400 w 457200"/>
                  <a:gd name="connsiteY6" fmla="*/ 1371600 h 1371600"/>
                  <a:gd name="connsiteX7" fmla="*/ 304800 w 457200"/>
                  <a:gd name="connsiteY7" fmla="*/ 1371600 h 1371600"/>
                  <a:gd name="connsiteX8" fmla="*/ 304800 w 457200"/>
                  <a:gd name="connsiteY8" fmla="*/ 609600 h 1371600"/>
                  <a:gd name="connsiteX9" fmla="*/ 457200 w 457200"/>
                  <a:gd name="connsiteY9" fmla="*/ 609600 h 1371600"/>
                  <a:gd name="connsiteX10" fmla="*/ 457200 w 457200"/>
                  <a:gd name="connsiteY10" fmla="*/ 152400 h 1371600"/>
                  <a:gd name="connsiteX11" fmla="*/ 304800 w 457200"/>
                  <a:gd name="connsiteY11" fmla="*/ 152400 h 1371600"/>
                  <a:gd name="connsiteX12" fmla="*/ 304800 w 457200"/>
                  <a:gd name="connsiteY12" fmla="*/ 457200 h 1371600"/>
                  <a:gd name="connsiteX13" fmla="*/ 152400 w 457200"/>
                  <a:gd name="connsiteY13" fmla="*/ 457200 h 1371600"/>
                  <a:gd name="connsiteX14" fmla="*/ 152400 w 457200"/>
                  <a:gd name="connsiteY14" fmla="*/ 304800 h 1371600"/>
                  <a:gd name="connsiteX15" fmla="*/ 304800 w 457200"/>
                  <a:gd name="connsiteY15" fmla="*/ 3048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7200" h="1371600">
                    <a:moveTo>
                      <a:pt x="30480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lnTo>
                      <a:pt x="0" y="609600"/>
                    </a:lnTo>
                    <a:lnTo>
                      <a:pt x="152400" y="609600"/>
                    </a:lnTo>
                    <a:lnTo>
                      <a:pt x="152400" y="1371600"/>
                    </a:lnTo>
                    <a:lnTo>
                      <a:pt x="304800" y="1371600"/>
                    </a:lnTo>
                    <a:lnTo>
                      <a:pt x="304800" y="609600"/>
                    </a:lnTo>
                    <a:lnTo>
                      <a:pt x="457200" y="609600"/>
                    </a:lnTo>
                    <a:lnTo>
                      <a:pt x="457200" y="152400"/>
                    </a:lnTo>
                    <a:lnTo>
                      <a:pt x="304800" y="152400"/>
                    </a:lnTo>
                    <a:close/>
                    <a:moveTo>
                      <a:pt x="304800" y="457200"/>
                    </a:moveTo>
                    <a:lnTo>
                      <a:pt x="152400" y="457200"/>
                    </a:lnTo>
                    <a:lnTo>
                      <a:pt x="152400" y="304800"/>
                    </a:lnTo>
                    <a:lnTo>
                      <a:pt x="304800" y="3048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04" name="Freeform: Shape 2103">
                <a:extLst>
                  <a:ext uri="{FF2B5EF4-FFF2-40B4-BE49-F238E27FC236}">
                    <a16:creationId xmlns:a16="http://schemas.microsoft.com/office/drawing/2014/main" xmlns="" id="{8A563D82-C7EB-435C-A715-26A1F3442CD8}"/>
                  </a:ext>
                </a:extLst>
              </p:cNvPr>
              <p:cNvSpPr/>
              <p:nvPr/>
            </p:nvSpPr>
            <p:spPr>
              <a:xfrm>
                <a:off x="2209800" y="1066800"/>
                <a:ext cx="4724400" cy="4724400"/>
              </a:xfrm>
              <a:custGeom>
                <a:avLst/>
                <a:gdLst>
                  <a:gd name="connsiteX0" fmla="*/ 4495800 w 4724400"/>
                  <a:gd name="connsiteY0" fmla="*/ 1371600 h 4724400"/>
                  <a:gd name="connsiteX1" fmla="*/ 1905000 w 4724400"/>
                  <a:gd name="connsiteY1" fmla="*/ 1371600 h 4724400"/>
                  <a:gd name="connsiteX2" fmla="*/ 1695755 w 4724400"/>
                  <a:gd name="connsiteY2" fmla="*/ 1508760 h 4724400"/>
                  <a:gd name="connsiteX3" fmla="*/ 1236193 w 4724400"/>
                  <a:gd name="connsiteY3" fmla="*/ 1126388 h 4724400"/>
                  <a:gd name="connsiteX4" fmla="*/ 1524000 w 4724400"/>
                  <a:gd name="connsiteY4" fmla="*/ 609600 h 4724400"/>
                  <a:gd name="connsiteX5" fmla="*/ 914400 w 4724400"/>
                  <a:gd name="connsiteY5" fmla="*/ 0 h 4724400"/>
                  <a:gd name="connsiteX6" fmla="*/ 304800 w 4724400"/>
                  <a:gd name="connsiteY6" fmla="*/ 609600 h 4724400"/>
                  <a:gd name="connsiteX7" fmla="*/ 592607 w 4724400"/>
                  <a:gd name="connsiteY7" fmla="*/ 1126388 h 4724400"/>
                  <a:gd name="connsiteX8" fmla="*/ 0 w 4724400"/>
                  <a:gd name="connsiteY8" fmla="*/ 1981200 h 4724400"/>
                  <a:gd name="connsiteX9" fmla="*/ 0 w 4724400"/>
                  <a:gd name="connsiteY9" fmla="*/ 2667000 h 4724400"/>
                  <a:gd name="connsiteX10" fmla="*/ 381000 w 4724400"/>
                  <a:gd name="connsiteY10" fmla="*/ 3048000 h 4724400"/>
                  <a:gd name="connsiteX11" fmla="*/ 381000 w 4724400"/>
                  <a:gd name="connsiteY11" fmla="*/ 4419600 h 4724400"/>
                  <a:gd name="connsiteX12" fmla="*/ 685800 w 4724400"/>
                  <a:gd name="connsiteY12" fmla="*/ 4724400 h 4724400"/>
                  <a:gd name="connsiteX13" fmla="*/ 914400 w 4724400"/>
                  <a:gd name="connsiteY13" fmla="*/ 4619092 h 4724400"/>
                  <a:gd name="connsiteX14" fmla="*/ 1143000 w 4724400"/>
                  <a:gd name="connsiteY14" fmla="*/ 4724400 h 4724400"/>
                  <a:gd name="connsiteX15" fmla="*/ 1447800 w 4724400"/>
                  <a:gd name="connsiteY15" fmla="*/ 4419600 h 4724400"/>
                  <a:gd name="connsiteX16" fmla="*/ 1447800 w 4724400"/>
                  <a:gd name="connsiteY16" fmla="*/ 3048000 h 4724400"/>
                  <a:gd name="connsiteX17" fmla="*/ 1676400 w 4724400"/>
                  <a:gd name="connsiteY17" fmla="*/ 2969819 h 4724400"/>
                  <a:gd name="connsiteX18" fmla="*/ 1676400 w 4724400"/>
                  <a:gd name="connsiteY18" fmla="*/ 3124200 h 4724400"/>
                  <a:gd name="connsiteX19" fmla="*/ 1905000 w 4724400"/>
                  <a:gd name="connsiteY19" fmla="*/ 3352800 h 4724400"/>
                  <a:gd name="connsiteX20" fmla="*/ 4495800 w 4724400"/>
                  <a:gd name="connsiteY20" fmla="*/ 3352800 h 4724400"/>
                  <a:gd name="connsiteX21" fmla="*/ 4724400 w 4724400"/>
                  <a:gd name="connsiteY21" fmla="*/ 3124200 h 4724400"/>
                  <a:gd name="connsiteX22" fmla="*/ 4724400 w 4724400"/>
                  <a:gd name="connsiteY22" fmla="*/ 1600200 h 4724400"/>
                  <a:gd name="connsiteX23" fmla="*/ 4495800 w 4724400"/>
                  <a:gd name="connsiteY23" fmla="*/ 1371600 h 4724400"/>
                  <a:gd name="connsiteX24" fmla="*/ 1060323 w 4724400"/>
                  <a:gd name="connsiteY24" fmla="*/ 1735912 h 4724400"/>
                  <a:gd name="connsiteX25" fmla="*/ 914400 w 4724400"/>
                  <a:gd name="connsiteY25" fmla="*/ 1930375 h 4724400"/>
                  <a:gd name="connsiteX26" fmla="*/ 768477 w 4724400"/>
                  <a:gd name="connsiteY26" fmla="*/ 1735836 h 4724400"/>
                  <a:gd name="connsiteX27" fmla="*/ 897484 w 4724400"/>
                  <a:gd name="connsiteY27" fmla="*/ 1219962 h 4724400"/>
                  <a:gd name="connsiteX28" fmla="*/ 914400 w 4724400"/>
                  <a:gd name="connsiteY28" fmla="*/ 1219200 h 4724400"/>
                  <a:gd name="connsiteX29" fmla="*/ 931316 w 4724400"/>
                  <a:gd name="connsiteY29" fmla="*/ 1220038 h 4724400"/>
                  <a:gd name="connsiteX30" fmla="*/ 457200 w 4724400"/>
                  <a:gd name="connsiteY30" fmla="*/ 609600 h 4724400"/>
                  <a:gd name="connsiteX31" fmla="*/ 914400 w 4724400"/>
                  <a:gd name="connsiteY31" fmla="*/ 152400 h 4724400"/>
                  <a:gd name="connsiteX32" fmla="*/ 1371600 w 4724400"/>
                  <a:gd name="connsiteY32" fmla="*/ 609600 h 4724400"/>
                  <a:gd name="connsiteX33" fmla="*/ 914400 w 4724400"/>
                  <a:gd name="connsiteY33" fmla="*/ 1066800 h 4724400"/>
                  <a:gd name="connsiteX34" fmla="*/ 457200 w 4724400"/>
                  <a:gd name="connsiteY34" fmla="*/ 609600 h 4724400"/>
                  <a:gd name="connsiteX35" fmla="*/ 1447800 w 4724400"/>
                  <a:gd name="connsiteY35" fmla="*/ 2895600 h 4724400"/>
                  <a:gd name="connsiteX36" fmla="*/ 1447800 w 4724400"/>
                  <a:gd name="connsiteY36" fmla="*/ 1828800 h 4724400"/>
                  <a:gd name="connsiteX37" fmla="*/ 1295400 w 4724400"/>
                  <a:gd name="connsiteY37" fmla="*/ 1828800 h 4724400"/>
                  <a:gd name="connsiteX38" fmla="*/ 1295400 w 4724400"/>
                  <a:gd name="connsiteY38" fmla="*/ 4419600 h 4724400"/>
                  <a:gd name="connsiteX39" fmla="*/ 1143000 w 4724400"/>
                  <a:gd name="connsiteY39" fmla="*/ 4572000 h 4724400"/>
                  <a:gd name="connsiteX40" fmla="*/ 990600 w 4724400"/>
                  <a:gd name="connsiteY40" fmla="*/ 4419600 h 4724400"/>
                  <a:gd name="connsiteX41" fmla="*/ 990600 w 4724400"/>
                  <a:gd name="connsiteY41" fmla="*/ 2743200 h 4724400"/>
                  <a:gd name="connsiteX42" fmla="*/ 838200 w 4724400"/>
                  <a:gd name="connsiteY42" fmla="*/ 2743200 h 4724400"/>
                  <a:gd name="connsiteX43" fmla="*/ 838200 w 4724400"/>
                  <a:gd name="connsiteY43" fmla="*/ 4419600 h 4724400"/>
                  <a:gd name="connsiteX44" fmla="*/ 685800 w 4724400"/>
                  <a:gd name="connsiteY44" fmla="*/ 4572000 h 4724400"/>
                  <a:gd name="connsiteX45" fmla="*/ 533400 w 4724400"/>
                  <a:gd name="connsiteY45" fmla="*/ 4419600 h 4724400"/>
                  <a:gd name="connsiteX46" fmla="*/ 533400 w 4724400"/>
                  <a:gd name="connsiteY46" fmla="*/ 1828800 h 4724400"/>
                  <a:gd name="connsiteX47" fmla="*/ 381000 w 4724400"/>
                  <a:gd name="connsiteY47" fmla="*/ 1828800 h 4724400"/>
                  <a:gd name="connsiteX48" fmla="*/ 381000 w 4724400"/>
                  <a:gd name="connsiteY48" fmla="*/ 2895600 h 4724400"/>
                  <a:gd name="connsiteX49" fmla="*/ 152400 w 4724400"/>
                  <a:gd name="connsiteY49" fmla="*/ 2667000 h 4724400"/>
                  <a:gd name="connsiteX50" fmla="*/ 152400 w 4724400"/>
                  <a:gd name="connsiteY50" fmla="*/ 1981200 h 4724400"/>
                  <a:gd name="connsiteX51" fmla="*/ 735025 w 4724400"/>
                  <a:gd name="connsiteY51" fmla="*/ 1241374 h 4724400"/>
                  <a:gd name="connsiteX52" fmla="*/ 603047 w 4724400"/>
                  <a:gd name="connsiteY52" fmla="*/ 1769288 h 4724400"/>
                  <a:gd name="connsiteX53" fmla="*/ 914400 w 4724400"/>
                  <a:gd name="connsiteY53" fmla="*/ 2184426 h 4724400"/>
                  <a:gd name="connsiteX54" fmla="*/ 1225677 w 4724400"/>
                  <a:gd name="connsiteY54" fmla="*/ 1769364 h 4724400"/>
                  <a:gd name="connsiteX55" fmla="*/ 1093699 w 4724400"/>
                  <a:gd name="connsiteY55" fmla="*/ 1241450 h 4724400"/>
                  <a:gd name="connsiteX56" fmla="*/ 1676400 w 4724400"/>
                  <a:gd name="connsiteY56" fmla="*/ 1981200 h 4724400"/>
                  <a:gd name="connsiteX57" fmla="*/ 1676400 w 4724400"/>
                  <a:gd name="connsiteY57" fmla="*/ 2667000 h 4724400"/>
                  <a:gd name="connsiteX58" fmla="*/ 1447800 w 4724400"/>
                  <a:gd name="connsiteY58" fmla="*/ 2895600 h 4724400"/>
                  <a:gd name="connsiteX59" fmla="*/ 4572000 w 4724400"/>
                  <a:gd name="connsiteY59" fmla="*/ 3124200 h 4724400"/>
                  <a:gd name="connsiteX60" fmla="*/ 4495800 w 4724400"/>
                  <a:gd name="connsiteY60" fmla="*/ 3200400 h 4724400"/>
                  <a:gd name="connsiteX61" fmla="*/ 1905000 w 4724400"/>
                  <a:gd name="connsiteY61" fmla="*/ 3200400 h 4724400"/>
                  <a:gd name="connsiteX62" fmla="*/ 1828800 w 4724400"/>
                  <a:gd name="connsiteY62" fmla="*/ 3124200 h 4724400"/>
                  <a:gd name="connsiteX63" fmla="*/ 1828800 w 4724400"/>
                  <a:gd name="connsiteY63" fmla="*/ 2667000 h 4724400"/>
                  <a:gd name="connsiteX64" fmla="*/ 1828800 w 4724400"/>
                  <a:gd name="connsiteY64" fmla="*/ 1981200 h 4724400"/>
                  <a:gd name="connsiteX65" fmla="*/ 1828800 w 4724400"/>
                  <a:gd name="connsiteY65" fmla="*/ 1600200 h 4724400"/>
                  <a:gd name="connsiteX66" fmla="*/ 1905000 w 4724400"/>
                  <a:gd name="connsiteY66" fmla="*/ 1524000 h 4724400"/>
                  <a:gd name="connsiteX67" fmla="*/ 4495800 w 4724400"/>
                  <a:gd name="connsiteY67" fmla="*/ 1524000 h 4724400"/>
                  <a:gd name="connsiteX68" fmla="*/ 4572000 w 4724400"/>
                  <a:gd name="connsiteY68" fmla="*/ 1600200 h 472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4724400" h="4724400">
                    <a:moveTo>
                      <a:pt x="4495800" y="1371600"/>
                    </a:moveTo>
                    <a:lnTo>
                      <a:pt x="1905000" y="1371600"/>
                    </a:lnTo>
                    <a:cubicBezTo>
                      <a:pt x="1811503" y="1371600"/>
                      <a:pt x="1731188" y="1428141"/>
                      <a:pt x="1695755" y="1508760"/>
                    </a:cubicBezTo>
                    <a:cubicBezTo>
                      <a:pt x="1590218" y="1334872"/>
                      <a:pt x="1428826" y="1199159"/>
                      <a:pt x="1236193" y="1126388"/>
                    </a:cubicBezTo>
                    <a:cubicBezTo>
                      <a:pt x="1408633" y="1018565"/>
                      <a:pt x="1524000" y="827532"/>
                      <a:pt x="1524000" y="609600"/>
                    </a:cubicBezTo>
                    <a:cubicBezTo>
                      <a:pt x="1524000" y="273482"/>
                      <a:pt x="1250518" y="0"/>
                      <a:pt x="914400" y="0"/>
                    </a:cubicBezTo>
                    <a:cubicBezTo>
                      <a:pt x="578282" y="0"/>
                      <a:pt x="304800" y="273482"/>
                      <a:pt x="304800" y="609600"/>
                    </a:cubicBezTo>
                    <a:cubicBezTo>
                      <a:pt x="304800" y="827532"/>
                      <a:pt x="420167" y="1018565"/>
                      <a:pt x="592607" y="1126388"/>
                    </a:cubicBezTo>
                    <a:cubicBezTo>
                      <a:pt x="246964" y="1256995"/>
                      <a:pt x="0" y="1590370"/>
                      <a:pt x="0" y="1981200"/>
                    </a:cubicBezTo>
                    <a:lnTo>
                      <a:pt x="0" y="2667000"/>
                    </a:lnTo>
                    <a:cubicBezTo>
                      <a:pt x="0" y="2877084"/>
                      <a:pt x="170917" y="3048000"/>
                      <a:pt x="381000" y="3048000"/>
                    </a:cubicBezTo>
                    <a:lnTo>
                      <a:pt x="381000" y="4419600"/>
                    </a:lnTo>
                    <a:cubicBezTo>
                      <a:pt x="381000" y="4587698"/>
                      <a:pt x="517703" y="4724400"/>
                      <a:pt x="685800" y="4724400"/>
                    </a:cubicBezTo>
                    <a:cubicBezTo>
                      <a:pt x="777240" y="4724400"/>
                      <a:pt x="858469" y="4683100"/>
                      <a:pt x="914400" y="4619092"/>
                    </a:cubicBezTo>
                    <a:cubicBezTo>
                      <a:pt x="970331" y="4683100"/>
                      <a:pt x="1051560" y="4724400"/>
                      <a:pt x="1143000" y="4724400"/>
                    </a:cubicBezTo>
                    <a:cubicBezTo>
                      <a:pt x="1311097" y="4724400"/>
                      <a:pt x="1447800" y="4587698"/>
                      <a:pt x="1447800" y="4419600"/>
                    </a:cubicBezTo>
                    <a:lnTo>
                      <a:pt x="1447800" y="3048000"/>
                    </a:lnTo>
                    <a:cubicBezTo>
                      <a:pt x="1533906" y="3048000"/>
                      <a:pt x="1612545" y="3018206"/>
                      <a:pt x="1676400" y="2969819"/>
                    </a:cubicBezTo>
                    <a:lnTo>
                      <a:pt x="1676400" y="3124200"/>
                    </a:lnTo>
                    <a:cubicBezTo>
                      <a:pt x="1676400" y="3250235"/>
                      <a:pt x="1778965" y="3352800"/>
                      <a:pt x="1905000" y="3352800"/>
                    </a:cubicBezTo>
                    <a:lnTo>
                      <a:pt x="4495800" y="3352800"/>
                    </a:lnTo>
                    <a:cubicBezTo>
                      <a:pt x="4621835" y="3352800"/>
                      <a:pt x="4724400" y="3250235"/>
                      <a:pt x="4724400" y="3124200"/>
                    </a:cubicBezTo>
                    <a:lnTo>
                      <a:pt x="4724400" y="1600200"/>
                    </a:lnTo>
                    <a:cubicBezTo>
                      <a:pt x="4724400" y="1474165"/>
                      <a:pt x="4621835" y="1371600"/>
                      <a:pt x="4495800" y="1371600"/>
                    </a:cubicBezTo>
                    <a:close/>
                    <a:moveTo>
                      <a:pt x="1060323" y="1735912"/>
                    </a:moveTo>
                    <a:lnTo>
                      <a:pt x="914400" y="1930375"/>
                    </a:lnTo>
                    <a:lnTo>
                      <a:pt x="768477" y="1735836"/>
                    </a:lnTo>
                    <a:lnTo>
                      <a:pt x="897484" y="1219962"/>
                    </a:lnTo>
                    <a:cubicBezTo>
                      <a:pt x="903199" y="1219962"/>
                      <a:pt x="908685" y="1219200"/>
                      <a:pt x="914400" y="1219200"/>
                    </a:cubicBezTo>
                    <a:cubicBezTo>
                      <a:pt x="920115" y="1219200"/>
                      <a:pt x="925601" y="1219962"/>
                      <a:pt x="931316" y="1220038"/>
                    </a:cubicBezTo>
                    <a:close/>
                    <a:moveTo>
                      <a:pt x="457200" y="609600"/>
                    </a:moveTo>
                    <a:cubicBezTo>
                      <a:pt x="457200" y="357454"/>
                      <a:pt x="662254" y="152400"/>
                      <a:pt x="914400" y="152400"/>
                    </a:cubicBezTo>
                    <a:cubicBezTo>
                      <a:pt x="1166546" y="152400"/>
                      <a:pt x="1371600" y="357454"/>
                      <a:pt x="1371600" y="609600"/>
                    </a:cubicBezTo>
                    <a:cubicBezTo>
                      <a:pt x="1371600" y="861746"/>
                      <a:pt x="1166546" y="1066800"/>
                      <a:pt x="914400" y="1066800"/>
                    </a:cubicBezTo>
                    <a:cubicBezTo>
                      <a:pt x="662254" y="1066800"/>
                      <a:pt x="457200" y="861746"/>
                      <a:pt x="457200" y="609600"/>
                    </a:cubicBezTo>
                    <a:close/>
                    <a:moveTo>
                      <a:pt x="1447800" y="2895600"/>
                    </a:moveTo>
                    <a:lnTo>
                      <a:pt x="1447800" y="1828800"/>
                    </a:lnTo>
                    <a:lnTo>
                      <a:pt x="1295400" y="1828800"/>
                    </a:lnTo>
                    <a:lnTo>
                      <a:pt x="1295400" y="4419600"/>
                    </a:lnTo>
                    <a:cubicBezTo>
                      <a:pt x="1295400" y="4503649"/>
                      <a:pt x="1227049" y="4572000"/>
                      <a:pt x="1143000" y="4572000"/>
                    </a:cubicBezTo>
                    <a:cubicBezTo>
                      <a:pt x="1058951" y="4572000"/>
                      <a:pt x="990600" y="4503649"/>
                      <a:pt x="990600" y="4419600"/>
                    </a:cubicBezTo>
                    <a:lnTo>
                      <a:pt x="990600" y="2743200"/>
                    </a:lnTo>
                    <a:lnTo>
                      <a:pt x="838200" y="2743200"/>
                    </a:lnTo>
                    <a:lnTo>
                      <a:pt x="838200" y="4419600"/>
                    </a:lnTo>
                    <a:cubicBezTo>
                      <a:pt x="838200" y="4503649"/>
                      <a:pt x="769849" y="4572000"/>
                      <a:pt x="685800" y="4572000"/>
                    </a:cubicBezTo>
                    <a:cubicBezTo>
                      <a:pt x="601751" y="4572000"/>
                      <a:pt x="533400" y="4503649"/>
                      <a:pt x="533400" y="4419600"/>
                    </a:cubicBezTo>
                    <a:lnTo>
                      <a:pt x="533400" y="1828800"/>
                    </a:lnTo>
                    <a:lnTo>
                      <a:pt x="381000" y="1828800"/>
                    </a:lnTo>
                    <a:lnTo>
                      <a:pt x="381000" y="2895600"/>
                    </a:lnTo>
                    <a:cubicBezTo>
                      <a:pt x="254965" y="2895600"/>
                      <a:pt x="152400" y="2793035"/>
                      <a:pt x="152400" y="2667000"/>
                    </a:cubicBezTo>
                    <a:lnTo>
                      <a:pt x="152400" y="1981200"/>
                    </a:lnTo>
                    <a:cubicBezTo>
                      <a:pt x="152400" y="1622908"/>
                      <a:pt x="401269" y="1322375"/>
                      <a:pt x="735025" y="1241374"/>
                    </a:cubicBezTo>
                    <a:lnTo>
                      <a:pt x="603047" y="1769288"/>
                    </a:lnTo>
                    <a:lnTo>
                      <a:pt x="914400" y="2184426"/>
                    </a:lnTo>
                    <a:lnTo>
                      <a:pt x="1225677" y="1769364"/>
                    </a:lnTo>
                    <a:lnTo>
                      <a:pt x="1093699" y="1241450"/>
                    </a:lnTo>
                    <a:cubicBezTo>
                      <a:pt x="1427531" y="1322375"/>
                      <a:pt x="1676400" y="1622908"/>
                      <a:pt x="1676400" y="1981200"/>
                    </a:cubicBezTo>
                    <a:lnTo>
                      <a:pt x="1676400" y="2667000"/>
                    </a:lnTo>
                    <a:cubicBezTo>
                      <a:pt x="1676400" y="2793035"/>
                      <a:pt x="1573835" y="2895600"/>
                      <a:pt x="1447800" y="2895600"/>
                    </a:cubicBezTo>
                    <a:close/>
                    <a:moveTo>
                      <a:pt x="4572000" y="3124200"/>
                    </a:moveTo>
                    <a:cubicBezTo>
                      <a:pt x="4572000" y="3166186"/>
                      <a:pt x="4537786" y="3200400"/>
                      <a:pt x="4495800" y="3200400"/>
                    </a:cubicBezTo>
                    <a:lnTo>
                      <a:pt x="1905000" y="3200400"/>
                    </a:lnTo>
                    <a:cubicBezTo>
                      <a:pt x="1863014" y="3200400"/>
                      <a:pt x="1828800" y="3166186"/>
                      <a:pt x="1828800" y="3124200"/>
                    </a:cubicBezTo>
                    <a:lnTo>
                      <a:pt x="1828800" y="2667000"/>
                    </a:lnTo>
                    <a:lnTo>
                      <a:pt x="1828800" y="1981200"/>
                    </a:lnTo>
                    <a:lnTo>
                      <a:pt x="1828800" y="1600200"/>
                    </a:lnTo>
                    <a:cubicBezTo>
                      <a:pt x="1828800" y="1558214"/>
                      <a:pt x="1863014" y="1524000"/>
                      <a:pt x="1905000" y="1524000"/>
                    </a:cubicBezTo>
                    <a:lnTo>
                      <a:pt x="4495800" y="1524000"/>
                    </a:lnTo>
                    <a:cubicBezTo>
                      <a:pt x="4537786" y="1524000"/>
                      <a:pt x="4572000" y="1558214"/>
                      <a:pt x="4572000" y="1600200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05" name="Freeform: Shape 2104">
                <a:extLst>
                  <a:ext uri="{FF2B5EF4-FFF2-40B4-BE49-F238E27FC236}">
                    <a16:creationId xmlns:a16="http://schemas.microsoft.com/office/drawing/2014/main" xmlns="" id="{008E2DBB-39EA-4BC4-9EE9-1B6D14A61D77}"/>
                  </a:ext>
                </a:extLst>
              </p:cNvPr>
              <p:cNvSpPr/>
              <p:nvPr/>
            </p:nvSpPr>
            <p:spPr>
              <a:xfrm>
                <a:off x="5470855" y="1027252"/>
                <a:ext cx="1402689" cy="1258747"/>
              </a:xfrm>
              <a:custGeom>
                <a:avLst/>
                <a:gdLst>
                  <a:gd name="connsiteX0" fmla="*/ 320345 w 1402689"/>
                  <a:gd name="connsiteY0" fmla="*/ 1258748 h 1258747"/>
                  <a:gd name="connsiteX1" fmla="*/ 472745 w 1402689"/>
                  <a:gd name="connsiteY1" fmla="*/ 1258748 h 1258747"/>
                  <a:gd name="connsiteX2" fmla="*/ 472745 w 1402689"/>
                  <a:gd name="connsiteY2" fmla="*/ 649148 h 1258747"/>
                  <a:gd name="connsiteX3" fmla="*/ 335889 w 1402689"/>
                  <a:gd name="connsiteY3" fmla="*/ 649148 h 1258747"/>
                  <a:gd name="connsiteX4" fmla="*/ 701345 w 1402689"/>
                  <a:gd name="connsiteY4" fmla="*/ 231496 h 1258747"/>
                  <a:gd name="connsiteX5" fmla="*/ 1066800 w 1402689"/>
                  <a:gd name="connsiteY5" fmla="*/ 649148 h 1258747"/>
                  <a:gd name="connsiteX6" fmla="*/ 929945 w 1402689"/>
                  <a:gd name="connsiteY6" fmla="*/ 649148 h 1258747"/>
                  <a:gd name="connsiteX7" fmla="*/ 929945 w 1402689"/>
                  <a:gd name="connsiteY7" fmla="*/ 953948 h 1258747"/>
                  <a:gd name="connsiteX8" fmla="*/ 1082345 w 1402689"/>
                  <a:gd name="connsiteY8" fmla="*/ 953948 h 1258747"/>
                  <a:gd name="connsiteX9" fmla="*/ 1082345 w 1402689"/>
                  <a:gd name="connsiteY9" fmla="*/ 801548 h 1258747"/>
                  <a:gd name="connsiteX10" fmla="*/ 1402689 w 1402689"/>
                  <a:gd name="connsiteY10" fmla="*/ 801548 h 1258747"/>
                  <a:gd name="connsiteX11" fmla="*/ 701345 w 1402689"/>
                  <a:gd name="connsiteY11" fmla="*/ 0 h 1258747"/>
                  <a:gd name="connsiteX12" fmla="*/ 0 w 1402689"/>
                  <a:gd name="connsiteY12" fmla="*/ 801548 h 1258747"/>
                  <a:gd name="connsiteX13" fmla="*/ 320345 w 1402689"/>
                  <a:gd name="connsiteY13" fmla="*/ 801548 h 125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02689" h="1258747">
                    <a:moveTo>
                      <a:pt x="320345" y="1258748"/>
                    </a:moveTo>
                    <a:lnTo>
                      <a:pt x="472745" y="1258748"/>
                    </a:lnTo>
                    <a:lnTo>
                      <a:pt x="472745" y="649148"/>
                    </a:lnTo>
                    <a:lnTo>
                      <a:pt x="335889" y="649148"/>
                    </a:lnTo>
                    <a:lnTo>
                      <a:pt x="701345" y="231496"/>
                    </a:lnTo>
                    <a:lnTo>
                      <a:pt x="1066800" y="649148"/>
                    </a:lnTo>
                    <a:lnTo>
                      <a:pt x="929945" y="649148"/>
                    </a:lnTo>
                    <a:lnTo>
                      <a:pt x="929945" y="953948"/>
                    </a:lnTo>
                    <a:lnTo>
                      <a:pt x="1082345" y="953948"/>
                    </a:lnTo>
                    <a:lnTo>
                      <a:pt x="1082345" y="801548"/>
                    </a:lnTo>
                    <a:lnTo>
                      <a:pt x="1402689" y="801548"/>
                    </a:lnTo>
                    <a:lnTo>
                      <a:pt x="701345" y="0"/>
                    </a:lnTo>
                    <a:lnTo>
                      <a:pt x="0" y="801548"/>
                    </a:lnTo>
                    <a:lnTo>
                      <a:pt x="320345" y="801548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06" name="Freeform: Shape 2105">
                <a:extLst>
                  <a:ext uri="{FF2B5EF4-FFF2-40B4-BE49-F238E27FC236}">
                    <a16:creationId xmlns:a16="http://schemas.microsoft.com/office/drawing/2014/main" xmlns="" id="{6AEDD62C-B5F3-4B68-839F-1E4E5F07023D}"/>
                  </a:ext>
                </a:extLst>
              </p:cNvPr>
              <p:cNvSpPr/>
              <p:nvPr/>
            </p:nvSpPr>
            <p:spPr>
              <a:xfrm>
                <a:off x="6400800" y="21336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07" name="Freeform: Shape 2106">
                <a:extLst>
                  <a:ext uri="{FF2B5EF4-FFF2-40B4-BE49-F238E27FC236}">
                    <a16:creationId xmlns:a16="http://schemas.microsoft.com/office/drawing/2014/main" xmlns="" id="{54E21C0D-419A-476F-8CD7-34E31CDCA649}"/>
                  </a:ext>
                </a:extLst>
              </p:cNvPr>
              <p:cNvSpPr/>
              <p:nvPr/>
            </p:nvSpPr>
            <p:spPr>
              <a:xfrm>
                <a:off x="3946855" y="1027252"/>
                <a:ext cx="1402689" cy="1258747"/>
              </a:xfrm>
              <a:custGeom>
                <a:avLst/>
                <a:gdLst>
                  <a:gd name="connsiteX0" fmla="*/ 320345 w 1402689"/>
                  <a:gd name="connsiteY0" fmla="*/ 1258748 h 1258747"/>
                  <a:gd name="connsiteX1" fmla="*/ 472745 w 1402689"/>
                  <a:gd name="connsiteY1" fmla="*/ 1258748 h 1258747"/>
                  <a:gd name="connsiteX2" fmla="*/ 472745 w 1402689"/>
                  <a:gd name="connsiteY2" fmla="*/ 649148 h 1258747"/>
                  <a:gd name="connsiteX3" fmla="*/ 335890 w 1402689"/>
                  <a:gd name="connsiteY3" fmla="*/ 649148 h 1258747"/>
                  <a:gd name="connsiteX4" fmla="*/ 701345 w 1402689"/>
                  <a:gd name="connsiteY4" fmla="*/ 231496 h 1258747"/>
                  <a:gd name="connsiteX5" fmla="*/ 1066800 w 1402689"/>
                  <a:gd name="connsiteY5" fmla="*/ 649148 h 1258747"/>
                  <a:gd name="connsiteX6" fmla="*/ 929945 w 1402689"/>
                  <a:gd name="connsiteY6" fmla="*/ 649148 h 1258747"/>
                  <a:gd name="connsiteX7" fmla="*/ 929945 w 1402689"/>
                  <a:gd name="connsiteY7" fmla="*/ 953948 h 1258747"/>
                  <a:gd name="connsiteX8" fmla="*/ 1082345 w 1402689"/>
                  <a:gd name="connsiteY8" fmla="*/ 953948 h 1258747"/>
                  <a:gd name="connsiteX9" fmla="*/ 1082345 w 1402689"/>
                  <a:gd name="connsiteY9" fmla="*/ 801548 h 1258747"/>
                  <a:gd name="connsiteX10" fmla="*/ 1402690 w 1402689"/>
                  <a:gd name="connsiteY10" fmla="*/ 801548 h 1258747"/>
                  <a:gd name="connsiteX11" fmla="*/ 701345 w 1402689"/>
                  <a:gd name="connsiteY11" fmla="*/ 0 h 1258747"/>
                  <a:gd name="connsiteX12" fmla="*/ 0 w 1402689"/>
                  <a:gd name="connsiteY12" fmla="*/ 801548 h 1258747"/>
                  <a:gd name="connsiteX13" fmla="*/ 320345 w 1402689"/>
                  <a:gd name="connsiteY13" fmla="*/ 801548 h 125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02689" h="1258747">
                    <a:moveTo>
                      <a:pt x="320345" y="1258748"/>
                    </a:moveTo>
                    <a:lnTo>
                      <a:pt x="472745" y="1258748"/>
                    </a:lnTo>
                    <a:lnTo>
                      <a:pt x="472745" y="649148"/>
                    </a:lnTo>
                    <a:lnTo>
                      <a:pt x="335890" y="649148"/>
                    </a:lnTo>
                    <a:lnTo>
                      <a:pt x="701345" y="231496"/>
                    </a:lnTo>
                    <a:lnTo>
                      <a:pt x="1066800" y="649148"/>
                    </a:lnTo>
                    <a:lnTo>
                      <a:pt x="929945" y="649148"/>
                    </a:lnTo>
                    <a:lnTo>
                      <a:pt x="929945" y="953948"/>
                    </a:lnTo>
                    <a:lnTo>
                      <a:pt x="1082345" y="953948"/>
                    </a:lnTo>
                    <a:lnTo>
                      <a:pt x="1082345" y="801548"/>
                    </a:lnTo>
                    <a:lnTo>
                      <a:pt x="1402690" y="801548"/>
                    </a:lnTo>
                    <a:lnTo>
                      <a:pt x="701345" y="0"/>
                    </a:lnTo>
                    <a:lnTo>
                      <a:pt x="0" y="801548"/>
                    </a:lnTo>
                    <a:lnTo>
                      <a:pt x="320345" y="801548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08" name="Freeform: Shape 2107">
                <a:extLst>
                  <a:ext uri="{FF2B5EF4-FFF2-40B4-BE49-F238E27FC236}">
                    <a16:creationId xmlns:a16="http://schemas.microsoft.com/office/drawing/2014/main" xmlns="" id="{90D06B40-B684-41F5-A3EC-518661AD45A2}"/>
                  </a:ext>
                </a:extLst>
              </p:cNvPr>
              <p:cNvSpPr/>
              <p:nvPr/>
            </p:nvSpPr>
            <p:spPr>
              <a:xfrm>
                <a:off x="4876800" y="21336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09" name="Freeform: Shape 2108">
                <a:extLst>
                  <a:ext uri="{FF2B5EF4-FFF2-40B4-BE49-F238E27FC236}">
                    <a16:creationId xmlns:a16="http://schemas.microsoft.com/office/drawing/2014/main" xmlns="" id="{6A78964D-C071-4D12-973F-F0E9C40578F8}"/>
                  </a:ext>
                </a:extLst>
              </p:cNvPr>
              <p:cNvSpPr/>
              <p:nvPr/>
            </p:nvSpPr>
            <p:spPr>
              <a:xfrm>
                <a:off x="5470855" y="4572000"/>
                <a:ext cx="1402689" cy="1258747"/>
              </a:xfrm>
              <a:custGeom>
                <a:avLst/>
                <a:gdLst>
                  <a:gd name="connsiteX0" fmla="*/ 1082345 w 1402689"/>
                  <a:gd name="connsiteY0" fmla="*/ 304800 h 1258747"/>
                  <a:gd name="connsiteX1" fmla="*/ 929945 w 1402689"/>
                  <a:gd name="connsiteY1" fmla="*/ 304800 h 1258747"/>
                  <a:gd name="connsiteX2" fmla="*/ 929945 w 1402689"/>
                  <a:gd name="connsiteY2" fmla="*/ 609600 h 1258747"/>
                  <a:gd name="connsiteX3" fmla="*/ 1066800 w 1402689"/>
                  <a:gd name="connsiteY3" fmla="*/ 609600 h 1258747"/>
                  <a:gd name="connsiteX4" fmla="*/ 701345 w 1402689"/>
                  <a:gd name="connsiteY4" fmla="*/ 1027252 h 1258747"/>
                  <a:gd name="connsiteX5" fmla="*/ 335889 w 1402689"/>
                  <a:gd name="connsiteY5" fmla="*/ 609600 h 1258747"/>
                  <a:gd name="connsiteX6" fmla="*/ 472745 w 1402689"/>
                  <a:gd name="connsiteY6" fmla="*/ 609600 h 1258747"/>
                  <a:gd name="connsiteX7" fmla="*/ 472745 w 1402689"/>
                  <a:gd name="connsiteY7" fmla="*/ 0 h 1258747"/>
                  <a:gd name="connsiteX8" fmla="*/ 320345 w 1402689"/>
                  <a:gd name="connsiteY8" fmla="*/ 0 h 1258747"/>
                  <a:gd name="connsiteX9" fmla="*/ 320345 w 1402689"/>
                  <a:gd name="connsiteY9" fmla="*/ 457200 h 1258747"/>
                  <a:gd name="connsiteX10" fmla="*/ 0 w 1402689"/>
                  <a:gd name="connsiteY10" fmla="*/ 457200 h 1258747"/>
                  <a:gd name="connsiteX11" fmla="*/ 701345 w 1402689"/>
                  <a:gd name="connsiteY11" fmla="*/ 1258748 h 1258747"/>
                  <a:gd name="connsiteX12" fmla="*/ 1402689 w 1402689"/>
                  <a:gd name="connsiteY12" fmla="*/ 457200 h 1258747"/>
                  <a:gd name="connsiteX13" fmla="*/ 1082345 w 1402689"/>
                  <a:gd name="connsiteY13" fmla="*/ 457200 h 125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02689" h="1258747">
                    <a:moveTo>
                      <a:pt x="1082345" y="304800"/>
                    </a:moveTo>
                    <a:lnTo>
                      <a:pt x="929945" y="304800"/>
                    </a:lnTo>
                    <a:lnTo>
                      <a:pt x="929945" y="609600"/>
                    </a:lnTo>
                    <a:lnTo>
                      <a:pt x="1066800" y="609600"/>
                    </a:lnTo>
                    <a:lnTo>
                      <a:pt x="701345" y="1027252"/>
                    </a:lnTo>
                    <a:lnTo>
                      <a:pt x="335889" y="609600"/>
                    </a:lnTo>
                    <a:lnTo>
                      <a:pt x="472745" y="609600"/>
                    </a:lnTo>
                    <a:lnTo>
                      <a:pt x="472745" y="0"/>
                    </a:lnTo>
                    <a:lnTo>
                      <a:pt x="320345" y="0"/>
                    </a:lnTo>
                    <a:lnTo>
                      <a:pt x="320345" y="457200"/>
                    </a:lnTo>
                    <a:lnTo>
                      <a:pt x="0" y="457200"/>
                    </a:lnTo>
                    <a:lnTo>
                      <a:pt x="701345" y="1258748"/>
                    </a:lnTo>
                    <a:lnTo>
                      <a:pt x="1402689" y="457200"/>
                    </a:lnTo>
                    <a:lnTo>
                      <a:pt x="1082345" y="4572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10" name="Freeform: Shape 2109">
                <a:extLst>
                  <a:ext uri="{FF2B5EF4-FFF2-40B4-BE49-F238E27FC236}">
                    <a16:creationId xmlns:a16="http://schemas.microsoft.com/office/drawing/2014/main" xmlns="" id="{4659C744-2BE6-4B3F-8E3B-BA53150C3832}"/>
                  </a:ext>
                </a:extLst>
              </p:cNvPr>
              <p:cNvSpPr/>
              <p:nvPr/>
            </p:nvSpPr>
            <p:spPr>
              <a:xfrm>
                <a:off x="6400800" y="45720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11" name="Freeform: Shape 2110">
                <a:extLst>
                  <a:ext uri="{FF2B5EF4-FFF2-40B4-BE49-F238E27FC236}">
                    <a16:creationId xmlns:a16="http://schemas.microsoft.com/office/drawing/2014/main" xmlns="" id="{DF5CCAE2-BAC3-4491-A9D4-824A8E069E17}"/>
                  </a:ext>
                </a:extLst>
              </p:cNvPr>
              <p:cNvSpPr/>
              <p:nvPr/>
            </p:nvSpPr>
            <p:spPr>
              <a:xfrm>
                <a:off x="3946855" y="4572000"/>
                <a:ext cx="1402689" cy="1258747"/>
              </a:xfrm>
              <a:custGeom>
                <a:avLst/>
                <a:gdLst>
                  <a:gd name="connsiteX0" fmla="*/ 1082345 w 1402689"/>
                  <a:gd name="connsiteY0" fmla="*/ 304800 h 1258747"/>
                  <a:gd name="connsiteX1" fmla="*/ 929945 w 1402689"/>
                  <a:gd name="connsiteY1" fmla="*/ 304800 h 1258747"/>
                  <a:gd name="connsiteX2" fmla="*/ 929945 w 1402689"/>
                  <a:gd name="connsiteY2" fmla="*/ 609600 h 1258747"/>
                  <a:gd name="connsiteX3" fmla="*/ 1066800 w 1402689"/>
                  <a:gd name="connsiteY3" fmla="*/ 609600 h 1258747"/>
                  <a:gd name="connsiteX4" fmla="*/ 701345 w 1402689"/>
                  <a:gd name="connsiteY4" fmla="*/ 1027252 h 1258747"/>
                  <a:gd name="connsiteX5" fmla="*/ 335890 w 1402689"/>
                  <a:gd name="connsiteY5" fmla="*/ 609600 h 1258747"/>
                  <a:gd name="connsiteX6" fmla="*/ 472745 w 1402689"/>
                  <a:gd name="connsiteY6" fmla="*/ 609600 h 1258747"/>
                  <a:gd name="connsiteX7" fmla="*/ 472745 w 1402689"/>
                  <a:gd name="connsiteY7" fmla="*/ 0 h 1258747"/>
                  <a:gd name="connsiteX8" fmla="*/ 320345 w 1402689"/>
                  <a:gd name="connsiteY8" fmla="*/ 0 h 1258747"/>
                  <a:gd name="connsiteX9" fmla="*/ 320345 w 1402689"/>
                  <a:gd name="connsiteY9" fmla="*/ 457200 h 1258747"/>
                  <a:gd name="connsiteX10" fmla="*/ 0 w 1402689"/>
                  <a:gd name="connsiteY10" fmla="*/ 457200 h 1258747"/>
                  <a:gd name="connsiteX11" fmla="*/ 701345 w 1402689"/>
                  <a:gd name="connsiteY11" fmla="*/ 1258748 h 1258747"/>
                  <a:gd name="connsiteX12" fmla="*/ 1402690 w 1402689"/>
                  <a:gd name="connsiteY12" fmla="*/ 457200 h 1258747"/>
                  <a:gd name="connsiteX13" fmla="*/ 1082345 w 1402689"/>
                  <a:gd name="connsiteY13" fmla="*/ 457200 h 125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02689" h="1258747">
                    <a:moveTo>
                      <a:pt x="1082345" y="304800"/>
                    </a:moveTo>
                    <a:lnTo>
                      <a:pt x="929945" y="304800"/>
                    </a:lnTo>
                    <a:lnTo>
                      <a:pt x="929945" y="609600"/>
                    </a:lnTo>
                    <a:lnTo>
                      <a:pt x="1066800" y="609600"/>
                    </a:lnTo>
                    <a:lnTo>
                      <a:pt x="701345" y="1027252"/>
                    </a:lnTo>
                    <a:lnTo>
                      <a:pt x="335890" y="609600"/>
                    </a:lnTo>
                    <a:lnTo>
                      <a:pt x="472745" y="609600"/>
                    </a:lnTo>
                    <a:lnTo>
                      <a:pt x="472745" y="0"/>
                    </a:lnTo>
                    <a:lnTo>
                      <a:pt x="320345" y="0"/>
                    </a:lnTo>
                    <a:lnTo>
                      <a:pt x="320345" y="457200"/>
                    </a:lnTo>
                    <a:lnTo>
                      <a:pt x="0" y="457200"/>
                    </a:lnTo>
                    <a:lnTo>
                      <a:pt x="701345" y="1258748"/>
                    </a:lnTo>
                    <a:lnTo>
                      <a:pt x="1402690" y="457200"/>
                    </a:lnTo>
                    <a:lnTo>
                      <a:pt x="1082345" y="4572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12" name="Freeform: Shape 2111">
                <a:extLst>
                  <a:ext uri="{FF2B5EF4-FFF2-40B4-BE49-F238E27FC236}">
                    <a16:creationId xmlns:a16="http://schemas.microsoft.com/office/drawing/2014/main" xmlns="" id="{A278BAE1-2B82-4ECC-9584-DE04E6E5B1B3}"/>
                  </a:ext>
                </a:extLst>
              </p:cNvPr>
              <p:cNvSpPr/>
              <p:nvPr/>
            </p:nvSpPr>
            <p:spPr>
              <a:xfrm>
                <a:off x="4876800" y="45720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3ED83FA4-6D3E-4B0B-8BFC-D45672959359}"/>
                </a:ext>
              </a:extLst>
            </p:cNvPr>
            <p:cNvSpPr/>
            <p:nvPr/>
          </p:nvSpPr>
          <p:spPr>
            <a:xfrm>
              <a:off x="4168584" y="1929817"/>
              <a:ext cx="282924" cy="489913"/>
            </a:xfrm>
            <a:custGeom>
              <a:avLst/>
              <a:gdLst>
                <a:gd name="connsiteX0" fmla="*/ 0 w 254589"/>
                <a:gd name="connsiteY0" fmla="*/ 0 h 420644"/>
                <a:gd name="connsiteX1" fmla="*/ 0 w 254589"/>
                <a:gd name="connsiteY1" fmla="*/ 338203 h 420644"/>
                <a:gd name="connsiteX2" fmla="*/ 254590 w 254589"/>
                <a:gd name="connsiteY2" fmla="*/ 420645 h 420644"/>
                <a:gd name="connsiteX3" fmla="*/ 254590 w 254589"/>
                <a:gd name="connsiteY3" fmla="*/ 74297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89" h="420644">
                  <a:moveTo>
                    <a:pt x="0" y="0"/>
                  </a:moveTo>
                  <a:lnTo>
                    <a:pt x="0" y="338203"/>
                  </a:lnTo>
                  <a:lnTo>
                    <a:pt x="254590" y="420645"/>
                  </a:lnTo>
                  <a:lnTo>
                    <a:pt x="254590" y="74297"/>
                  </a:lnTo>
                  <a:close/>
                </a:path>
              </a:pathLst>
            </a:custGeom>
            <a:solidFill>
              <a:srgbClr val="3276A6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4BD9AFCD-06D3-4760-AD37-E4B904A63CB9}"/>
                </a:ext>
              </a:extLst>
            </p:cNvPr>
            <p:cNvSpPr/>
            <p:nvPr/>
          </p:nvSpPr>
          <p:spPr>
            <a:xfrm>
              <a:off x="4451510" y="2013892"/>
              <a:ext cx="371091" cy="405839"/>
            </a:xfrm>
            <a:custGeom>
              <a:avLst/>
              <a:gdLst>
                <a:gd name="connsiteX0" fmla="*/ 333926 w 333925"/>
                <a:gd name="connsiteY0" fmla="*/ 0 h 348456"/>
                <a:gd name="connsiteX1" fmla="*/ 333926 w 333925"/>
                <a:gd name="connsiteY1" fmla="*/ 348457 h 348456"/>
                <a:gd name="connsiteX2" fmla="*/ 0 w 333925"/>
                <a:gd name="connsiteY2" fmla="*/ 348457 h 348456"/>
                <a:gd name="connsiteX3" fmla="*/ 0 w 333925"/>
                <a:gd name="connsiteY3" fmla="*/ 2109 h 34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25" h="348456">
                  <a:moveTo>
                    <a:pt x="333926" y="0"/>
                  </a:moveTo>
                  <a:lnTo>
                    <a:pt x="333926" y="348457"/>
                  </a:lnTo>
                  <a:lnTo>
                    <a:pt x="0" y="348457"/>
                  </a:lnTo>
                  <a:lnTo>
                    <a:pt x="0" y="210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AC9596D9-8781-41D2-B16D-E03D5A431F52}"/>
                </a:ext>
              </a:extLst>
            </p:cNvPr>
            <p:cNvSpPr/>
            <p:nvPr/>
          </p:nvSpPr>
          <p:spPr>
            <a:xfrm>
              <a:off x="4822602" y="1929817"/>
              <a:ext cx="280971" cy="489913"/>
            </a:xfrm>
            <a:custGeom>
              <a:avLst/>
              <a:gdLst>
                <a:gd name="connsiteX0" fmla="*/ 252832 w 252832"/>
                <a:gd name="connsiteY0" fmla="*/ 0 h 420644"/>
                <a:gd name="connsiteX1" fmla="*/ 252832 w 252832"/>
                <a:gd name="connsiteY1" fmla="*/ 333340 h 420644"/>
                <a:gd name="connsiteX2" fmla="*/ 0 w 252832"/>
                <a:gd name="connsiteY2" fmla="*/ 420645 h 420644"/>
                <a:gd name="connsiteX3" fmla="*/ 0 w 252832"/>
                <a:gd name="connsiteY3" fmla="*/ 72188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2" h="420644">
                  <a:moveTo>
                    <a:pt x="252832" y="0"/>
                  </a:moveTo>
                  <a:lnTo>
                    <a:pt x="252832" y="333340"/>
                  </a:lnTo>
                  <a:lnTo>
                    <a:pt x="0" y="420645"/>
                  </a:lnTo>
                  <a:lnTo>
                    <a:pt x="0" y="72188"/>
                  </a:lnTo>
                  <a:close/>
                </a:path>
              </a:pathLst>
            </a:custGeom>
            <a:solidFill>
              <a:srgbClr val="004474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99DBFDC9-D610-4975-9F59-16415E30E17E}"/>
                </a:ext>
              </a:extLst>
            </p:cNvPr>
            <p:cNvSpPr/>
            <p:nvPr/>
          </p:nvSpPr>
          <p:spPr>
            <a:xfrm>
              <a:off x="4169301" y="1832779"/>
              <a:ext cx="934924" cy="192528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00375D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A01E26D6-EC1C-4B8B-B7C2-0DF0C201863A}"/>
                </a:ext>
              </a:extLst>
            </p:cNvPr>
            <p:cNvSpPr/>
            <p:nvPr/>
          </p:nvSpPr>
          <p:spPr>
            <a:xfrm>
              <a:off x="4491298" y="1885052"/>
              <a:ext cx="290933" cy="74657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2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2"/>
                    <a:pt x="130898" y="64102"/>
                  </a:cubicBezTo>
                  <a:cubicBezTo>
                    <a:pt x="58605" y="64102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53" name="Freeform: Shape 2052">
              <a:extLst>
                <a:ext uri="{FF2B5EF4-FFF2-40B4-BE49-F238E27FC236}">
                  <a16:creationId xmlns:a16="http://schemas.microsoft.com/office/drawing/2014/main" xmlns="" id="{2FE558C4-239F-4898-8232-FCE63E9A6986}"/>
                </a:ext>
              </a:extLst>
            </p:cNvPr>
            <p:cNvSpPr/>
            <p:nvPr/>
          </p:nvSpPr>
          <p:spPr>
            <a:xfrm>
              <a:off x="4821299" y="1271205"/>
              <a:ext cx="282924" cy="489913"/>
            </a:xfrm>
            <a:custGeom>
              <a:avLst/>
              <a:gdLst>
                <a:gd name="connsiteX0" fmla="*/ 254590 w 254589"/>
                <a:gd name="connsiteY0" fmla="*/ 0 h 420644"/>
                <a:gd name="connsiteX1" fmla="*/ 254590 w 254589"/>
                <a:gd name="connsiteY1" fmla="*/ 338203 h 420644"/>
                <a:gd name="connsiteX2" fmla="*/ 0 w 254589"/>
                <a:gd name="connsiteY2" fmla="*/ 420644 h 420644"/>
                <a:gd name="connsiteX3" fmla="*/ 0 w 254589"/>
                <a:gd name="connsiteY3" fmla="*/ 74297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89" h="420644">
                  <a:moveTo>
                    <a:pt x="254590" y="0"/>
                  </a:moveTo>
                  <a:lnTo>
                    <a:pt x="254590" y="338203"/>
                  </a:lnTo>
                  <a:lnTo>
                    <a:pt x="0" y="420644"/>
                  </a:lnTo>
                  <a:lnTo>
                    <a:pt x="0" y="74297"/>
                  </a:lnTo>
                  <a:close/>
                </a:path>
              </a:pathLst>
            </a:custGeom>
            <a:solidFill>
              <a:srgbClr val="023B74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54" name="Freeform: Shape 2053">
              <a:extLst>
                <a:ext uri="{FF2B5EF4-FFF2-40B4-BE49-F238E27FC236}">
                  <a16:creationId xmlns:a16="http://schemas.microsoft.com/office/drawing/2014/main" xmlns="" id="{91464E64-16E2-4F2B-87AF-E01ABF5B5DA5}"/>
                </a:ext>
              </a:extLst>
            </p:cNvPr>
            <p:cNvSpPr/>
            <p:nvPr/>
          </p:nvSpPr>
          <p:spPr>
            <a:xfrm>
              <a:off x="4450210" y="1355348"/>
              <a:ext cx="371091" cy="405770"/>
            </a:xfrm>
            <a:custGeom>
              <a:avLst/>
              <a:gdLst>
                <a:gd name="connsiteX0" fmla="*/ 0 w 333925"/>
                <a:gd name="connsiteY0" fmla="*/ 0 h 348398"/>
                <a:gd name="connsiteX1" fmla="*/ 0 w 333925"/>
                <a:gd name="connsiteY1" fmla="*/ 348398 h 348398"/>
                <a:gd name="connsiteX2" fmla="*/ 333926 w 333925"/>
                <a:gd name="connsiteY2" fmla="*/ 348398 h 348398"/>
                <a:gd name="connsiteX3" fmla="*/ 333926 w 333925"/>
                <a:gd name="connsiteY3" fmla="*/ 2051 h 34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25" h="348398">
                  <a:moveTo>
                    <a:pt x="0" y="0"/>
                  </a:moveTo>
                  <a:lnTo>
                    <a:pt x="0" y="348398"/>
                  </a:lnTo>
                  <a:lnTo>
                    <a:pt x="333926" y="348398"/>
                  </a:lnTo>
                  <a:lnTo>
                    <a:pt x="333926" y="2051"/>
                  </a:lnTo>
                  <a:close/>
                </a:path>
              </a:pathLst>
            </a:custGeom>
            <a:solidFill>
              <a:schemeClr val="accent2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55" name="Freeform: Shape 2054">
              <a:extLst>
                <a:ext uri="{FF2B5EF4-FFF2-40B4-BE49-F238E27FC236}">
                  <a16:creationId xmlns:a16="http://schemas.microsoft.com/office/drawing/2014/main" xmlns="" id="{26806285-AD32-43D6-8089-954D2DE5E3CA}"/>
                </a:ext>
              </a:extLst>
            </p:cNvPr>
            <p:cNvSpPr/>
            <p:nvPr/>
          </p:nvSpPr>
          <p:spPr>
            <a:xfrm>
              <a:off x="4169235" y="1271205"/>
              <a:ext cx="280971" cy="489913"/>
            </a:xfrm>
            <a:custGeom>
              <a:avLst/>
              <a:gdLst>
                <a:gd name="connsiteX0" fmla="*/ 0 w 252832"/>
                <a:gd name="connsiteY0" fmla="*/ 0 h 420644"/>
                <a:gd name="connsiteX1" fmla="*/ 0 w 252832"/>
                <a:gd name="connsiteY1" fmla="*/ 333340 h 420644"/>
                <a:gd name="connsiteX2" fmla="*/ 252832 w 252832"/>
                <a:gd name="connsiteY2" fmla="*/ 420644 h 420644"/>
                <a:gd name="connsiteX3" fmla="*/ 252832 w 252832"/>
                <a:gd name="connsiteY3" fmla="*/ 72246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2" h="420644">
                  <a:moveTo>
                    <a:pt x="0" y="0"/>
                  </a:moveTo>
                  <a:lnTo>
                    <a:pt x="0" y="333340"/>
                  </a:lnTo>
                  <a:lnTo>
                    <a:pt x="252832" y="420644"/>
                  </a:lnTo>
                  <a:lnTo>
                    <a:pt x="252832" y="72246"/>
                  </a:lnTo>
                  <a:close/>
                </a:path>
              </a:pathLst>
            </a:custGeom>
            <a:solidFill>
              <a:srgbClr val="346DA6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56" name="Freeform: Shape 2055">
              <a:extLst>
                <a:ext uri="{FF2B5EF4-FFF2-40B4-BE49-F238E27FC236}">
                  <a16:creationId xmlns:a16="http://schemas.microsoft.com/office/drawing/2014/main" xmlns="" id="{0AA5C06A-5D6C-40C6-A1E7-6E6336337606}"/>
                </a:ext>
              </a:extLst>
            </p:cNvPr>
            <p:cNvSpPr/>
            <p:nvPr/>
          </p:nvSpPr>
          <p:spPr>
            <a:xfrm>
              <a:off x="4168584" y="1174164"/>
              <a:ext cx="934924" cy="192528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022F5D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57" name="Freeform: Shape 2056">
              <a:extLst>
                <a:ext uri="{FF2B5EF4-FFF2-40B4-BE49-F238E27FC236}">
                  <a16:creationId xmlns:a16="http://schemas.microsoft.com/office/drawing/2014/main" xmlns="" id="{76ECDC7F-D3AA-48D5-86DB-A9B9D7CA7805}"/>
                </a:ext>
              </a:extLst>
            </p:cNvPr>
            <p:cNvSpPr/>
            <p:nvPr/>
          </p:nvSpPr>
          <p:spPr>
            <a:xfrm>
              <a:off x="4490580" y="1226436"/>
              <a:ext cx="290933" cy="74657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1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1"/>
                    <a:pt x="130898" y="64101"/>
                  </a:cubicBezTo>
                  <a:cubicBezTo>
                    <a:pt x="58605" y="64101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59" name="Freeform: Shape 2058">
              <a:extLst>
                <a:ext uri="{FF2B5EF4-FFF2-40B4-BE49-F238E27FC236}">
                  <a16:creationId xmlns:a16="http://schemas.microsoft.com/office/drawing/2014/main" xmlns="" id="{E37F9B13-52F8-476E-B998-19E2DB64CCE9}"/>
                </a:ext>
              </a:extLst>
            </p:cNvPr>
            <p:cNvSpPr/>
            <p:nvPr/>
          </p:nvSpPr>
          <p:spPr>
            <a:xfrm>
              <a:off x="4821299" y="2592992"/>
              <a:ext cx="282924" cy="489913"/>
            </a:xfrm>
            <a:custGeom>
              <a:avLst/>
              <a:gdLst>
                <a:gd name="connsiteX0" fmla="*/ 254590 w 254589"/>
                <a:gd name="connsiteY0" fmla="*/ 0 h 420644"/>
                <a:gd name="connsiteX1" fmla="*/ 254590 w 254589"/>
                <a:gd name="connsiteY1" fmla="*/ 338203 h 420644"/>
                <a:gd name="connsiteX2" fmla="*/ 0 w 254589"/>
                <a:gd name="connsiteY2" fmla="*/ 420645 h 420644"/>
                <a:gd name="connsiteX3" fmla="*/ 0 w 254589"/>
                <a:gd name="connsiteY3" fmla="*/ 74297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89" h="420644">
                  <a:moveTo>
                    <a:pt x="254590" y="0"/>
                  </a:moveTo>
                  <a:lnTo>
                    <a:pt x="254590" y="338203"/>
                  </a:lnTo>
                  <a:lnTo>
                    <a:pt x="0" y="420645"/>
                  </a:lnTo>
                  <a:lnTo>
                    <a:pt x="0" y="74297"/>
                  </a:lnTo>
                  <a:close/>
                </a:path>
              </a:pathLst>
            </a:custGeom>
            <a:solidFill>
              <a:srgbClr val="022C57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0" name="Freeform: Shape 2059">
              <a:extLst>
                <a:ext uri="{FF2B5EF4-FFF2-40B4-BE49-F238E27FC236}">
                  <a16:creationId xmlns:a16="http://schemas.microsoft.com/office/drawing/2014/main" xmlns="" id="{11776F8E-D929-4CA5-B13B-C1F217BF37D3}"/>
                </a:ext>
              </a:extLst>
            </p:cNvPr>
            <p:cNvSpPr/>
            <p:nvPr/>
          </p:nvSpPr>
          <p:spPr>
            <a:xfrm>
              <a:off x="4450210" y="2677066"/>
              <a:ext cx="371091" cy="405839"/>
            </a:xfrm>
            <a:custGeom>
              <a:avLst/>
              <a:gdLst>
                <a:gd name="connsiteX0" fmla="*/ 0 w 333925"/>
                <a:gd name="connsiteY0" fmla="*/ 0 h 348456"/>
                <a:gd name="connsiteX1" fmla="*/ 0 w 333925"/>
                <a:gd name="connsiteY1" fmla="*/ 348457 h 348456"/>
                <a:gd name="connsiteX2" fmla="*/ 333926 w 333925"/>
                <a:gd name="connsiteY2" fmla="*/ 348457 h 348456"/>
                <a:gd name="connsiteX3" fmla="*/ 333926 w 333925"/>
                <a:gd name="connsiteY3" fmla="*/ 2109 h 34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25" h="348456">
                  <a:moveTo>
                    <a:pt x="0" y="0"/>
                  </a:moveTo>
                  <a:lnTo>
                    <a:pt x="0" y="348457"/>
                  </a:lnTo>
                  <a:lnTo>
                    <a:pt x="333926" y="348457"/>
                  </a:lnTo>
                  <a:lnTo>
                    <a:pt x="333926" y="210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1" name="Freeform: Shape 2060">
              <a:extLst>
                <a:ext uri="{FF2B5EF4-FFF2-40B4-BE49-F238E27FC236}">
                  <a16:creationId xmlns:a16="http://schemas.microsoft.com/office/drawing/2014/main" xmlns="" id="{6D33121E-0DBA-470C-A61F-145C37AAFF1D}"/>
                </a:ext>
              </a:extLst>
            </p:cNvPr>
            <p:cNvSpPr/>
            <p:nvPr/>
          </p:nvSpPr>
          <p:spPr>
            <a:xfrm>
              <a:off x="4169235" y="2592992"/>
              <a:ext cx="280971" cy="489913"/>
            </a:xfrm>
            <a:custGeom>
              <a:avLst/>
              <a:gdLst>
                <a:gd name="connsiteX0" fmla="*/ 0 w 252832"/>
                <a:gd name="connsiteY0" fmla="*/ 0 h 420644"/>
                <a:gd name="connsiteX1" fmla="*/ 0 w 252832"/>
                <a:gd name="connsiteY1" fmla="*/ 333340 h 420644"/>
                <a:gd name="connsiteX2" fmla="*/ 252832 w 252832"/>
                <a:gd name="connsiteY2" fmla="*/ 420645 h 420644"/>
                <a:gd name="connsiteX3" fmla="*/ 252832 w 252832"/>
                <a:gd name="connsiteY3" fmla="*/ 72188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2" h="420644">
                  <a:moveTo>
                    <a:pt x="0" y="0"/>
                  </a:moveTo>
                  <a:lnTo>
                    <a:pt x="0" y="333340"/>
                  </a:lnTo>
                  <a:lnTo>
                    <a:pt x="252832" y="420645"/>
                  </a:lnTo>
                  <a:lnTo>
                    <a:pt x="252832" y="72188"/>
                  </a:lnTo>
                  <a:close/>
                </a:path>
              </a:pathLst>
            </a:custGeom>
            <a:solidFill>
              <a:srgbClr val="345E89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2" name="Freeform: Shape 2061">
              <a:extLst>
                <a:ext uri="{FF2B5EF4-FFF2-40B4-BE49-F238E27FC236}">
                  <a16:creationId xmlns:a16="http://schemas.microsoft.com/office/drawing/2014/main" xmlns="" id="{A6C403F1-D811-4A21-BCC2-279A34CB6243}"/>
                </a:ext>
              </a:extLst>
            </p:cNvPr>
            <p:cNvSpPr/>
            <p:nvPr/>
          </p:nvSpPr>
          <p:spPr>
            <a:xfrm>
              <a:off x="4168584" y="2495952"/>
              <a:ext cx="934924" cy="192528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022346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3" name="Freeform: Shape 2062">
              <a:extLst>
                <a:ext uri="{FF2B5EF4-FFF2-40B4-BE49-F238E27FC236}">
                  <a16:creationId xmlns:a16="http://schemas.microsoft.com/office/drawing/2014/main" xmlns="" id="{2D3E4375-9FFF-41A2-AEB6-8DCE50F4AFF6}"/>
                </a:ext>
              </a:extLst>
            </p:cNvPr>
            <p:cNvSpPr/>
            <p:nvPr/>
          </p:nvSpPr>
          <p:spPr>
            <a:xfrm>
              <a:off x="4490581" y="2548227"/>
              <a:ext cx="290933" cy="74657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2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2"/>
                    <a:pt x="130898" y="64102"/>
                  </a:cubicBezTo>
                  <a:cubicBezTo>
                    <a:pt x="58605" y="64102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xmlns="" id="{589D2B9B-DC04-4006-8998-40C76DCA0ACC}"/>
                </a:ext>
              </a:extLst>
            </p:cNvPr>
            <p:cNvSpPr/>
            <p:nvPr/>
          </p:nvSpPr>
          <p:spPr>
            <a:xfrm>
              <a:off x="5124768" y="2012539"/>
              <a:ext cx="2971251" cy="277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chemeClr val="accent2"/>
                </a:buClr>
              </a:pPr>
              <a:endParaRPr lang="tr-TR" sz="1200" dirty="0">
                <a:latin typeface="Barlow" panose="020B0604020202020204" charset="-94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xmlns="" id="{4C6EC08A-6166-4BA7-BFE9-6D7929A2CC7D}"/>
                </a:ext>
              </a:extLst>
            </p:cNvPr>
            <p:cNvSpPr/>
            <p:nvPr/>
          </p:nvSpPr>
          <p:spPr>
            <a:xfrm>
              <a:off x="5124769" y="3342666"/>
              <a:ext cx="2971251" cy="277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chemeClr val="accent2"/>
                </a:buClr>
              </a:pPr>
              <a:endParaRPr lang="tr-TR" sz="1200" dirty="0">
                <a:latin typeface="Barlow" panose="020B0604020202020204" charset="-94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xmlns="" id="{C3578746-B014-45C2-9536-3B5007BCB197}"/>
                </a:ext>
              </a:extLst>
            </p:cNvPr>
            <p:cNvSpPr/>
            <p:nvPr/>
          </p:nvSpPr>
          <p:spPr>
            <a:xfrm>
              <a:off x="1143524" y="1337092"/>
              <a:ext cx="2964131" cy="277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buClrTx/>
                <a:defRPr/>
              </a:pPr>
              <a:endParaRPr lang="en-US" sz="1200" kern="1200" dirty="0">
                <a:solidFill>
                  <a:prstClr val="black"/>
                </a:solidFill>
                <a:latin typeface="Barlow" panose="020B0604020202020204" charset="-94"/>
                <a:ea typeface="+mn-ea"/>
                <a:cs typeface="Calibri" pitchFamily="34" charset="0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xmlns="" id="{AEEC573D-6C62-4203-BEE3-A81F46D39EF4}"/>
                </a:ext>
              </a:extLst>
            </p:cNvPr>
            <p:cNvSpPr/>
            <p:nvPr/>
          </p:nvSpPr>
          <p:spPr>
            <a:xfrm>
              <a:off x="1143524" y="2667219"/>
              <a:ext cx="2971251" cy="277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chemeClr val="accent2"/>
                </a:buClr>
              </a:pPr>
              <a:endParaRPr lang="tr-TR" sz="1200" dirty="0">
                <a:solidFill>
                  <a:schemeClr val="tx2">
                    <a:lumMod val="10000"/>
                  </a:schemeClr>
                </a:solidFill>
                <a:latin typeface="Barlow" panose="020B0604020202020204" charset="-94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xmlns="" id="{E52B71B5-B712-4A3F-8EF9-10F45E05CC1C}"/>
                </a:ext>
              </a:extLst>
            </p:cNvPr>
            <p:cNvSpPr/>
            <p:nvPr/>
          </p:nvSpPr>
          <p:spPr>
            <a:xfrm>
              <a:off x="1143524" y="3997352"/>
              <a:ext cx="2971251" cy="277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chemeClr val="accent2"/>
                </a:buClr>
              </a:pPr>
              <a:endParaRPr lang="tr-TR" sz="1200" dirty="0">
                <a:latin typeface="Barlow" panose="020B0604020202020204" charset="-94"/>
              </a:endParaRPr>
            </a:p>
          </p:txBody>
        </p:sp>
      </p:grpSp>
      <p:sp>
        <p:nvSpPr>
          <p:cNvPr id="162" name="Unvan 1"/>
          <p:cNvSpPr>
            <a:spLocks noGrp="1"/>
          </p:cNvSpPr>
          <p:nvPr>
            <p:ph type="title"/>
          </p:nvPr>
        </p:nvSpPr>
        <p:spPr>
          <a:xfrm>
            <a:off x="964181" y="280879"/>
            <a:ext cx="7531768" cy="659310"/>
          </a:xfrm>
        </p:spPr>
        <p:txBody>
          <a:bodyPr/>
          <a:lstStyle/>
          <a:p>
            <a:pPr algn="ctr"/>
            <a:r>
              <a:rPr lang="tr-TR" sz="3600" dirty="0">
                <a:latin typeface="Barlow" panose="020B0604020202020204" charset="-94"/>
              </a:rPr>
              <a:t>Diyet Modülü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142217" y="1241498"/>
            <a:ext cx="304895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tr-TR" b="1" dirty="0"/>
              <a:t>Hastanemizdeki yemek </a:t>
            </a:r>
            <a:r>
              <a:rPr lang="tr-TR" b="1" dirty="0" smtClean="0"/>
              <a:t>listeleri aylık olarak, en geç bir önceki ayın son haftasında hazırlanıp SBYS diyet modülüne işlenmektedir.</a:t>
            </a:r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5306338" y="1967713"/>
            <a:ext cx="2890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tr-TR" dirty="0"/>
              <a:t>Listede hazırlanan her yemeğin detaylı şekilde içeriği yemek bilgisine diyetisyenler tarafından girilerek kaydedilmiştir.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225644" y="2758318"/>
            <a:ext cx="27972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tr-TR" dirty="0"/>
              <a:t>Hemşire </a:t>
            </a:r>
            <a:r>
              <a:rPr lang="tr-TR" dirty="0" err="1" smtClean="0"/>
              <a:t>anamnezi</a:t>
            </a:r>
            <a:r>
              <a:rPr lang="tr-TR" dirty="0" smtClean="0"/>
              <a:t> alırken besin alerji bilgilerini sistemde </a:t>
            </a:r>
            <a:r>
              <a:rPr lang="tr-TR" b="1" dirty="0" smtClean="0">
                <a:solidFill>
                  <a:schemeClr val="accent2"/>
                </a:solidFill>
              </a:rPr>
              <a:t>ÖZEL </a:t>
            </a:r>
            <a:r>
              <a:rPr lang="tr-TR" b="1" dirty="0">
                <a:solidFill>
                  <a:schemeClr val="accent2"/>
                </a:solidFill>
              </a:rPr>
              <a:t>SAĞLIK BİLGİSİ </a:t>
            </a:r>
            <a:r>
              <a:rPr lang="tr-TR" dirty="0"/>
              <a:t>adı altında kayda alınır.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5103346" y="3355043"/>
            <a:ext cx="311800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tr-TR" b="1" dirty="0" smtClean="0"/>
              <a:t>SBYS, </a:t>
            </a:r>
            <a:r>
              <a:rPr lang="tr-TR" b="1" dirty="0"/>
              <a:t>serviste hasta </a:t>
            </a:r>
            <a:r>
              <a:rPr lang="tr-TR" b="1" dirty="0" err="1"/>
              <a:t>rasyonu</a:t>
            </a:r>
            <a:r>
              <a:rPr lang="tr-TR" b="1" dirty="0"/>
              <a:t> girilirken </a:t>
            </a:r>
            <a:r>
              <a:rPr lang="tr-TR" b="1" dirty="0" err="1"/>
              <a:t>HEMŞİRE’yi</a:t>
            </a:r>
            <a:r>
              <a:rPr lang="tr-TR" b="1" dirty="0"/>
              <a:t>, yemekhanede menü onayında </a:t>
            </a:r>
            <a:r>
              <a:rPr lang="tr-TR" b="1" dirty="0" err="1"/>
              <a:t>DİYETİSYENi</a:t>
            </a:r>
            <a:r>
              <a:rPr lang="tr-TR" b="1" dirty="0"/>
              <a:t> besin alerjisi konusunda uyarmaktadır. </a:t>
            </a:r>
            <a:r>
              <a:rPr lang="tr-TR" dirty="0"/>
              <a:t>(Hastanın Çilek alerjisi mevcuttur. Lütfen menüyü değiştiriniz.) </a:t>
            </a:r>
          </a:p>
        </p:txBody>
      </p:sp>
      <p:grpSp>
        <p:nvGrpSpPr>
          <p:cNvPr id="11" name="Grup 10"/>
          <p:cNvGrpSpPr/>
          <p:nvPr/>
        </p:nvGrpSpPr>
        <p:grpSpPr>
          <a:xfrm>
            <a:off x="4160648" y="3243405"/>
            <a:ext cx="934926" cy="1352674"/>
            <a:chOff x="4127147" y="3211766"/>
            <a:chExt cx="934926" cy="1188339"/>
          </a:xfrm>
        </p:grpSpPr>
        <p:sp>
          <p:nvSpPr>
            <p:cNvPr id="2071" name="Freeform: Shape 2070">
              <a:extLst>
                <a:ext uri="{FF2B5EF4-FFF2-40B4-BE49-F238E27FC236}">
                  <a16:creationId xmlns:a16="http://schemas.microsoft.com/office/drawing/2014/main" xmlns="" id="{DFF4DD97-32C0-4071-9677-5E7D216F747C}"/>
                </a:ext>
              </a:extLst>
            </p:cNvPr>
            <p:cNvSpPr/>
            <p:nvPr/>
          </p:nvSpPr>
          <p:spPr>
            <a:xfrm>
              <a:off x="4128451" y="3638647"/>
              <a:ext cx="933622" cy="583607"/>
            </a:xfrm>
            <a:custGeom>
              <a:avLst/>
              <a:gdLst>
                <a:gd name="connsiteX0" fmla="*/ 0 w 840117"/>
                <a:gd name="connsiteY0" fmla="*/ 0 h 501093"/>
                <a:gd name="connsiteX1" fmla="*/ 840117 w 840117"/>
                <a:gd name="connsiteY1" fmla="*/ 0 h 501093"/>
                <a:gd name="connsiteX2" fmla="*/ 527754 w 840117"/>
                <a:gd name="connsiteY2" fmla="*/ 501093 h 501093"/>
                <a:gd name="connsiteX3" fmla="*/ 311192 w 840117"/>
                <a:gd name="connsiteY3" fmla="*/ 501093 h 50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117" h="501093">
                  <a:moveTo>
                    <a:pt x="0" y="0"/>
                  </a:moveTo>
                  <a:lnTo>
                    <a:pt x="840117" y="0"/>
                  </a:lnTo>
                  <a:lnTo>
                    <a:pt x="527754" y="501093"/>
                  </a:lnTo>
                  <a:lnTo>
                    <a:pt x="311192" y="5010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8" name="Freeform: Shape 2067">
              <a:extLst>
                <a:ext uri="{FF2B5EF4-FFF2-40B4-BE49-F238E27FC236}">
                  <a16:creationId xmlns:a16="http://schemas.microsoft.com/office/drawing/2014/main" xmlns="" id="{A0125211-D646-4CC1-907F-E2597E1D1A29}"/>
                </a:ext>
              </a:extLst>
            </p:cNvPr>
            <p:cNvSpPr/>
            <p:nvPr/>
          </p:nvSpPr>
          <p:spPr>
            <a:xfrm>
              <a:off x="4127668" y="3320256"/>
              <a:ext cx="282339" cy="478789"/>
            </a:xfrm>
            <a:custGeom>
              <a:avLst/>
              <a:gdLst>
                <a:gd name="connsiteX0" fmla="*/ 0 w 254062"/>
                <a:gd name="connsiteY0" fmla="*/ 0 h 411093"/>
                <a:gd name="connsiteX1" fmla="*/ 703 w 254062"/>
                <a:gd name="connsiteY1" fmla="*/ 304160 h 411093"/>
                <a:gd name="connsiteX2" fmla="*/ 126797 w 254062"/>
                <a:gd name="connsiteY2" fmla="*/ 411094 h 411093"/>
                <a:gd name="connsiteX3" fmla="*/ 254063 w 254062"/>
                <a:gd name="connsiteY3" fmla="*/ 325957 h 411093"/>
                <a:gd name="connsiteX4" fmla="*/ 254063 w 254062"/>
                <a:gd name="connsiteY4" fmla="*/ 70664 h 411093"/>
                <a:gd name="connsiteX5" fmla="*/ 0 w 254062"/>
                <a:gd name="connsiteY5" fmla="*/ 0 h 41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62" h="411093">
                  <a:moveTo>
                    <a:pt x="0" y="0"/>
                  </a:moveTo>
                  <a:lnTo>
                    <a:pt x="703" y="304160"/>
                  </a:lnTo>
                  <a:cubicBezTo>
                    <a:pt x="703" y="304160"/>
                    <a:pt x="27364" y="411094"/>
                    <a:pt x="126797" y="411094"/>
                  </a:cubicBezTo>
                  <a:cubicBezTo>
                    <a:pt x="226231" y="411094"/>
                    <a:pt x="254063" y="325957"/>
                    <a:pt x="254063" y="325957"/>
                  </a:cubicBezTo>
                  <a:lnTo>
                    <a:pt x="254063" y="70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506C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9" name="Freeform: Shape 2068">
              <a:extLst>
                <a:ext uri="{FF2B5EF4-FFF2-40B4-BE49-F238E27FC236}">
                  <a16:creationId xmlns:a16="http://schemas.microsoft.com/office/drawing/2014/main" xmlns="" id="{8DABED06-FAE0-4507-9077-1C8614110BE5}"/>
                </a:ext>
              </a:extLst>
            </p:cNvPr>
            <p:cNvSpPr/>
            <p:nvPr/>
          </p:nvSpPr>
          <p:spPr>
            <a:xfrm>
              <a:off x="4410073" y="3383599"/>
              <a:ext cx="371027" cy="469711"/>
            </a:xfrm>
            <a:custGeom>
              <a:avLst/>
              <a:gdLst>
                <a:gd name="connsiteX0" fmla="*/ 333867 w 333867"/>
                <a:gd name="connsiteY0" fmla="*/ 0 h 403300"/>
                <a:gd name="connsiteX1" fmla="*/ 333867 w 333867"/>
                <a:gd name="connsiteY1" fmla="*/ 274805 h 403300"/>
                <a:gd name="connsiteX2" fmla="*/ 166055 w 333867"/>
                <a:gd name="connsiteY2" fmla="*/ 403301 h 403300"/>
                <a:gd name="connsiteX3" fmla="*/ 0 w 333867"/>
                <a:gd name="connsiteY3" fmla="*/ 255410 h 403300"/>
                <a:gd name="connsiteX4" fmla="*/ 0 w 333867"/>
                <a:gd name="connsiteY4" fmla="*/ 117 h 403300"/>
                <a:gd name="connsiteX5" fmla="*/ 333867 w 333867"/>
                <a:gd name="connsiteY5" fmla="*/ 0 h 4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867" h="403300">
                  <a:moveTo>
                    <a:pt x="333867" y="0"/>
                  </a:moveTo>
                  <a:lnTo>
                    <a:pt x="333867" y="274805"/>
                  </a:lnTo>
                  <a:cubicBezTo>
                    <a:pt x="333867" y="274805"/>
                    <a:pt x="289688" y="403301"/>
                    <a:pt x="166055" y="403301"/>
                  </a:cubicBezTo>
                  <a:cubicBezTo>
                    <a:pt x="42422" y="403301"/>
                    <a:pt x="0" y="255410"/>
                    <a:pt x="0" y="255410"/>
                  </a:cubicBezTo>
                  <a:lnTo>
                    <a:pt x="0" y="117"/>
                  </a:lnTo>
                  <a:lnTo>
                    <a:pt x="333867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70" name="Freeform: Shape 2069">
              <a:extLst>
                <a:ext uri="{FF2B5EF4-FFF2-40B4-BE49-F238E27FC236}">
                  <a16:creationId xmlns:a16="http://schemas.microsoft.com/office/drawing/2014/main" xmlns="" id="{3C539FCE-4245-4444-AD59-0BBC422F0757}"/>
                </a:ext>
              </a:extLst>
            </p:cNvPr>
            <p:cNvSpPr/>
            <p:nvPr/>
          </p:nvSpPr>
          <p:spPr>
            <a:xfrm>
              <a:off x="4781036" y="3301368"/>
              <a:ext cx="281036" cy="478789"/>
            </a:xfrm>
            <a:custGeom>
              <a:avLst/>
              <a:gdLst>
                <a:gd name="connsiteX0" fmla="*/ 252890 w 252890"/>
                <a:gd name="connsiteY0" fmla="*/ 0 h 411093"/>
                <a:gd name="connsiteX1" fmla="*/ 252890 w 252890"/>
                <a:gd name="connsiteY1" fmla="*/ 304160 h 411093"/>
                <a:gd name="connsiteX2" fmla="*/ 137695 w 252890"/>
                <a:gd name="connsiteY2" fmla="*/ 411094 h 411093"/>
                <a:gd name="connsiteX3" fmla="*/ 0 w 252890"/>
                <a:gd name="connsiteY3" fmla="*/ 345352 h 411093"/>
                <a:gd name="connsiteX4" fmla="*/ 0 w 252890"/>
                <a:gd name="connsiteY4" fmla="*/ 70547 h 411093"/>
                <a:gd name="connsiteX5" fmla="*/ 252890 w 252890"/>
                <a:gd name="connsiteY5" fmla="*/ 0 h 41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890" h="411093">
                  <a:moveTo>
                    <a:pt x="252890" y="0"/>
                  </a:moveTo>
                  <a:lnTo>
                    <a:pt x="252890" y="304160"/>
                  </a:lnTo>
                  <a:cubicBezTo>
                    <a:pt x="252890" y="304160"/>
                    <a:pt x="234727" y="411094"/>
                    <a:pt x="137695" y="411094"/>
                  </a:cubicBezTo>
                  <a:cubicBezTo>
                    <a:pt x="40664" y="411094"/>
                    <a:pt x="0" y="345352"/>
                    <a:pt x="0" y="345352"/>
                  </a:cubicBezTo>
                  <a:lnTo>
                    <a:pt x="0" y="70547"/>
                  </a:lnTo>
                  <a:lnTo>
                    <a:pt x="252890" y="0"/>
                  </a:lnTo>
                  <a:close/>
                </a:path>
              </a:pathLst>
            </a:custGeom>
            <a:solidFill>
              <a:srgbClr val="011E3A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72" name="Freeform: Shape 2071">
              <a:extLst>
                <a:ext uri="{FF2B5EF4-FFF2-40B4-BE49-F238E27FC236}">
                  <a16:creationId xmlns:a16="http://schemas.microsoft.com/office/drawing/2014/main" xmlns="" id="{2ED9A46B-13F5-4815-88C0-E8865ABC3A79}"/>
                </a:ext>
              </a:extLst>
            </p:cNvPr>
            <p:cNvSpPr/>
            <p:nvPr/>
          </p:nvSpPr>
          <p:spPr>
            <a:xfrm>
              <a:off x="4474279" y="4179887"/>
              <a:ext cx="247047" cy="220218"/>
            </a:xfrm>
            <a:custGeom>
              <a:avLst/>
              <a:gdLst>
                <a:gd name="connsiteX0" fmla="*/ 110508 w 222304"/>
                <a:gd name="connsiteY0" fmla="*/ 189082 h 189081"/>
                <a:gd name="connsiteX1" fmla="*/ 222305 w 222304"/>
                <a:gd name="connsiteY1" fmla="*/ 28008 h 189081"/>
                <a:gd name="connsiteX2" fmla="*/ 108926 w 222304"/>
                <a:gd name="connsiteY2" fmla="*/ 0 h 189081"/>
                <a:gd name="connsiteX3" fmla="*/ 0 w 222304"/>
                <a:gd name="connsiteY3" fmla="*/ 37148 h 189081"/>
                <a:gd name="connsiteX4" fmla="*/ 110508 w 222304"/>
                <a:gd name="connsiteY4" fmla="*/ 189082 h 18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04" h="189081">
                  <a:moveTo>
                    <a:pt x="110508" y="189082"/>
                  </a:moveTo>
                  <a:lnTo>
                    <a:pt x="222305" y="28008"/>
                  </a:lnTo>
                  <a:cubicBezTo>
                    <a:pt x="222305" y="28008"/>
                    <a:pt x="214570" y="0"/>
                    <a:pt x="108926" y="0"/>
                  </a:cubicBezTo>
                  <a:cubicBezTo>
                    <a:pt x="3281" y="0"/>
                    <a:pt x="0" y="37148"/>
                    <a:pt x="0" y="37148"/>
                  </a:cubicBezTo>
                  <a:lnTo>
                    <a:pt x="110508" y="189082"/>
                  </a:ln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  <a:effectLst>
              <a:reflection blurRad="6350" stA="50000" endA="300" endPos="55000" dir="5400000" sy="-100000" algn="bl" rotWithShape="0"/>
            </a:effectLst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5" name="Freeform: Shape 2064">
              <a:extLst>
                <a:ext uri="{FF2B5EF4-FFF2-40B4-BE49-F238E27FC236}">
                  <a16:creationId xmlns:a16="http://schemas.microsoft.com/office/drawing/2014/main" xmlns="" id="{4BF4604F-CC20-4678-B423-B8592C481ACF}"/>
                </a:ext>
              </a:extLst>
            </p:cNvPr>
            <p:cNvSpPr/>
            <p:nvPr/>
          </p:nvSpPr>
          <p:spPr>
            <a:xfrm>
              <a:off x="4127147" y="3211766"/>
              <a:ext cx="934924" cy="192528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01182F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6" name="Freeform: Shape 2065">
              <a:extLst>
                <a:ext uri="{FF2B5EF4-FFF2-40B4-BE49-F238E27FC236}">
                  <a16:creationId xmlns:a16="http://schemas.microsoft.com/office/drawing/2014/main" xmlns="" id="{427DA231-5519-4C79-BF13-36563B44B405}"/>
                </a:ext>
              </a:extLst>
            </p:cNvPr>
            <p:cNvSpPr/>
            <p:nvPr/>
          </p:nvSpPr>
          <p:spPr>
            <a:xfrm>
              <a:off x="4449144" y="3264040"/>
              <a:ext cx="290933" cy="74657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1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1"/>
                    <a:pt x="130898" y="64101"/>
                  </a:cubicBezTo>
                  <a:cubicBezTo>
                    <a:pt x="58605" y="64101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73" y="1305348"/>
            <a:ext cx="578878" cy="57887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83" y="2797255"/>
            <a:ext cx="548143" cy="548143"/>
          </a:xfrm>
          <a:prstGeom prst="rect">
            <a:avLst/>
          </a:prstGeom>
        </p:spPr>
      </p:pic>
      <p:pic>
        <p:nvPicPr>
          <p:cNvPr id="1026" name="Picture 2" descr="Kasım Ayı Yemek Listesi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094" y="2066596"/>
            <a:ext cx="526428" cy="52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61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358191" y="1149927"/>
            <a:ext cx="8567509" cy="3675561"/>
            <a:chOff x="1540431" y="2982277"/>
            <a:chExt cx="6062216" cy="1682334"/>
          </a:xfrm>
        </p:grpSpPr>
        <p:sp>
          <p:nvSpPr>
            <p:cNvPr id="2064" name="Freeform: Shape 2063">
              <a:extLst>
                <a:ext uri="{FF2B5EF4-FFF2-40B4-BE49-F238E27FC236}">
                  <a16:creationId xmlns:a16="http://schemas.microsoft.com/office/drawing/2014/main" xmlns="" id="{F727323D-A572-4F6E-8599-55BBD1B4B98C}"/>
                </a:ext>
              </a:extLst>
            </p:cNvPr>
            <p:cNvSpPr/>
            <p:nvPr/>
          </p:nvSpPr>
          <p:spPr>
            <a:xfrm>
              <a:off x="1540431" y="3042772"/>
              <a:ext cx="3205045" cy="646517"/>
            </a:xfrm>
            <a:custGeom>
              <a:avLst/>
              <a:gdLst>
                <a:gd name="connsiteX0" fmla="*/ 4075394 w 4075925"/>
                <a:gd name="connsiteY0" fmla="*/ 0 h 822190"/>
                <a:gd name="connsiteX1" fmla="*/ 3941390 w 4075925"/>
                <a:gd name="connsiteY1" fmla="*/ 0 h 822190"/>
                <a:gd name="connsiteX2" fmla="*/ 3583851 w 4075925"/>
                <a:gd name="connsiteY2" fmla="*/ 0 h 822190"/>
                <a:gd name="connsiteX3" fmla="*/ 3068754 w 4075925"/>
                <a:gd name="connsiteY3" fmla="*/ 0 h 822190"/>
                <a:gd name="connsiteX4" fmla="*/ 2462191 w 4075925"/>
                <a:gd name="connsiteY4" fmla="*/ 0 h 822190"/>
                <a:gd name="connsiteX5" fmla="*/ 1830199 w 4075925"/>
                <a:gd name="connsiteY5" fmla="*/ 0 h 822190"/>
                <a:gd name="connsiteX6" fmla="*/ 1238871 w 4075925"/>
                <a:gd name="connsiteY6" fmla="*/ 0 h 822190"/>
                <a:gd name="connsiteX7" fmla="*/ 754242 w 4075925"/>
                <a:gd name="connsiteY7" fmla="*/ 0 h 822190"/>
                <a:gd name="connsiteX8" fmla="*/ 442347 w 4075925"/>
                <a:gd name="connsiteY8" fmla="*/ 0 h 822190"/>
                <a:gd name="connsiteX9" fmla="*/ 199 w 4075925"/>
                <a:gd name="connsiteY9" fmla="*/ 412441 h 822190"/>
                <a:gd name="connsiteX10" fmla="*/ 85980 w 4075925"/>
                <a:gd name="connsiteY10" fmla="*/ 684317 h 822190"/>
                <a:gd name="connsiteX11" fmla="*/ 395414 w 4075925"/>
                <a:gd name="connsiteY11" fmla="*/ 822187 h 822190"/>
                <a:gd name="connsiteX12" fmla="*/ 395414 w 4075925"/>
                <a:gd name="connsiteY12" fmla="*/ 759141 h 822190"/>
                <a:gd name="connsiteX13" fmla="*/ 53578 w 4075925"/>
                <a:gd name="connsiteY13" fmla="*/ 411094 h 822190"/>
                <a:gd name="connsiteX14" fmla="*/ 250921 w 4075925"/>
                <a:gd name="connsiteY14" fmla="*/ 100781 h 822190"/>
                <a:gd name="connsiteX15" fmla="*/ 448910 w 4075925"/>
                <a:gd name="connsiteY15" fmla="*/ 70606 h 822190"/>
                <a:gd name="connsiteX16" fmla="*/ 765902 w 4075925"/>
                <a:gd name="connsiteY16" fmla="*/ 70606 h 822190"/>
                <a:gd name="connsiteX17" fmla="*/ 1257386 w 4075925"/>
                <a:gd name="connsiteY17" fmla="*/ 70606 h 822190"/>
                <a:gd name="connsiteX18" fmla="*/ 1855570 w 4075925"/>
                <a:gd name="connsiteY18" fmla="*/ 70606 h 822190"/>
                <a:gd name="connsiteX19" fmla="*/ 2492660 w 4075925"/>
                <a:gd name="connsiteY19" fmla="*/ 70606 h 822190"/>
                <a:gd name="connsiteX20" fmla="*/ 3100921 w 4075925"/>
                <a:gd name="connsiteY20" fmla="*/ 70606 h 822190"/>
                <a:gd name="connsiteX21" fmla="*/ 3612562 w 4075925"/>
                <a:gd name="connsiteY21" fmla="*/ 70606 h 822190"/>
                <a:gd name="connsiteX22" fmla="*/ 3959847 w 4075925"/>
                <a:gd name="connsiteY22" fmla="*/ 70606 h 822190"/>
                <a:gd name="connsiteX23" fmla="*/ 4075922 w 4075925"/>
                <a:gd name="connsiteY23" fmla="*/ 70606 h 822190"/>
                <a:gd name="connsiteX24" fmla="*/ 4075394 w 407592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25" h="822190">
                  <a:moveTo>
                    <a:pt x="4075394" y="0"/>
                  </a:moveTo>
                  <a:cubicBezTo>
                    <a:pt x="4030746" y="0"/>
                    <a:pt x="3986097" y="0"/>
                    <a:pt x="3941390" y="0"/>
                  </a:cubicBezTo>
                  <a:cubicBezTo>
                    <a:pt x="3822210" y="0"/>
                    <a:pt x="3703031" y="0"/>
                    <a:pt x="3583851" y="0"/>
                  </a:cubicBezTo>
                  <a:cubicBezTo>
                    <a:pt x="3412171" y="0"/>
                    <a:pt x="3240433" y="0"/>
                    <a:pt x="3068754" y="0"/>
                  </a:cubicBezTo>
                  <a:cubicBezTo>
                    <a:pt x="2866546" y="0"/>
                    <a:pt x="2664398" y="0"/>
                    <a:pt x="2462191" y="0"/>
                  </a:cubicBezTo>
                  <a:cubicBezTo>
                    <a:pt x="2251547" y="0"/>
                    <a:pt x="2040902" y="0"/>
                    <a:pt x="1830199" y="0"/>
                  </a:cubicBezTo>
                  <a:cubicBezTo>
                    <a:pt x="1633089" y="0"/>
                    <a:pt x="1435980" y="0"/>
                    <a:pt x="1238871" y="0"/>
                  </a:cubicBezTo>
                  <a:cubicBezTo>
                    <a:pt x="1077328" y="0"/>
                    <a:pt x="915785" y="0"/>
                    <a:pt x="754242" y="0"/>
                  </a:cubicBezTo>
                  <a:cubicBezTo>
                    <a:pt x="650296" y="0"/>
                    <a:pt x="546351" y="0"/>
                    <a:pt x="442347" y="0"/>
                  </a:cubicBezTo>
                  <a:cubicBezTo>
                    <a:pt x="199476" y="0"/>
                    <a:pt x="5003" y="163008"/>
                    <a:pt x="199" y="412441"/>
                  </a:cubicBezTo>
                  <a:cubicBezTo>
                    <a:pt x="-622" y="454160"/>
                    <a:pt x="-2848" y="577090"/>
                    <a:pt x="85980" y="684317"/>
                  </a:cubicBezTo>
                  <a:cubicBezTo>
                    <a:pt x="202230" y="824590"/>
                    <a:pt x="395414" y="822187"/>
                    <a:pt x="395414" y="822187"/>
                  </a:cubicBezTo>
                  <a:lnTo>
                    <a:pt x="395414" y="759141"/>
                  </a:lnTo>
                  <a:cubicBezTo>
                    <a:pt x="395414" y="759141"/>
                    <a:pt x="53578" y="729785"/>
                    <a:pt x="53578" y="411094"/>
                  </a:cubicBezTo>
                  <a:cubicBezTo>
                    <a:pt x="53578" y="278379"/>
                    <a:pt x="128871" y="155215"/>
                    <a:pt x="250921" y="100781"/>
                  </a:cubicBezTo>
                  <a:cubicBezTo>
                    <a:pt x="314671" y="72363"/>
                    <a:pt x="380824" y="70606"/>
                    <a:pt x="448910" y="70606"/>
                  </a:cubicBezTo>
                  <a:cubicBezTo>
                    <a:pt x="554554" y="70606"/>
                    <a:pt x="660257" y="70606"/>
                    <a:pt x="765902" y="70606"/>
                  </a:cubicBezTo>
                  <a:cubicBezTo>
                    <a:pt x="929730" y="70606"/>
                    <a:pt x="1093558" y="70606"/>
                    <a:pt x="1257386" y="70606"/>
                  </a:cubicBezTo>
                  <a:cubicBezTo>
                    <a:pt x="1456781" y="70606"/>
                    <a:pt x="1656175" y="70606"/>
                    <a:pt x="1855570" y="70606"/>
                  </a:cubicBezTo>
                  <a:cubicBezTo>
                    <a:pt x="2067914" y="70606"/>
                    <a:pt x="2280316" y="70606"/>
                    <a:pt x="2492660" y="70606"/>
                  </a:cubicBezTo>
                  <a:cubicBezTo>
                    <a:pt x="2695394" y="70606"/>
                    <a:pt x="2898187" y="70606"/>
                    <a:pt x="3100921" y="70606"/>
                  </a:cubicBezTo>
                  <a:cubicBezTo>
                    <a:pt x="3271488" y="70606"/>
                    <a:pt x="3442054" y="70606"/>
                    <a:pt x="3612562" y="70606"/>
                  </a:cubicBezTo>
                  <a:cubicBezTo>
                    <a:pt x="3728343" y="70606"/>
                    <a:pt x="3844066" y="70606"/>
                    <a:pt x="3959847" y="70606"/>
                  </a:cubicBezTo>
                  <a:cubicBezTo>
                    <a:pt x="3998519" y="70606"/>
                    <a:pt x="4037250" y="70606"/>
                    <a:pt x="4075922" y="70606"/>
                  </a:cubicBezTo>
                  <a:cubicBezTo>
                    <a:pt x="4075980" y="70606"/>
                    <a:pt x="4075394" y="0"/>
                    <a:pt x="407539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xmlns="" id="{DB829B22-029D-4AB7-9443-6147CC90BA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8679" y="3114215"/>
              <a:ext cx="491058" cy="49105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7" name="Freeform: Shape 2066">
              <a:extLst>
                <a:ext uri="{FF2B5EF4-FFF2-40B4-BE49-F238E27FC236}">
                  <a16:creationId xmlns:a16="http://schemas.microsoft.com/office/drawing/2014/main" xmlns="" id="{9775C398-2145-4C77-992D-42B063DA684A}"/>
                </a:ext>
              </a:extLst>
            </p:cNvPr>
            <p:cNvSpPr/>
            <p:nvPr/>
          </p:nvSpPr>
          <p:spPr>
            <a:xfrm>
              <a:off x="1540431" y="3922792"/>
              <a:ext cx="3205045" cy="646517"/>
            </a:xfrm>
            <a:custGeom>
              <a:avLst/>
              <a:gdLst>
                <a:gd name="connsiteX0" fmla="*/ 4075394 w 4075925"/>
                <a:gd name="connsiteY0" fmla="*/ 0 h 822190"/>
                <a:gd name="connsiteX1" fmla="*/ 3941390 w 4075925"/>
                <a:gd name="connsiteY1" fmla="*/ 0 h 822190"/>
                <a:gd name="connsiteX2" fmla="*/ 3583851 w 4075925"/>
                <a:gd name="connsiteY2" fmla="*/ 0 h 822190"/>
                <a:gd name="connsiteX3" fmla="*/ 3068753 w 4075925"/>
                <a:gd name="connsiteY3" fmla="*/ 0 h 822190"/>
                <a:gd name="connsiteX4" fmla="*/ 2462191 w 4075925"/>
                <a:gd name="connsiteY4" fmla="*/ 0 h 822190"/>
                <a:gd name="connsiteX5" fmla="*/ 1830199 w 4075925"/>
                <a:gd name="connsiteY5" fmla="*/ 0 h 822190"/>
                <a:gd name="connsiteX6" fmla="*/ 1238871 w 4075925"/>
                <a:gd name="connsiteY6" fmla="*/ 0 h 822190"/>
                <a:gd name="connsiteX7" fmla="*/ 754242 w 4075925"/>
                <a:gd name="connsiteY7" fmla="*/ 0 h 822190"/>
                <a:gd name="connsiteX8" fmla="*/ 442347 w 4075925"/>
                <a:gd name="connsiteY8" fmla="*/ 0 h 822190"/>
                <a:gd name="connsiteX9" fmla="*/ 199 w 4075925"/>
                <a:gd name="connsiteY9" fmla="*/ 412441 h 822190"/>
                <a:gd name="connsiteX10" fmla="*/ 85980 w 4075925"/>
                <a:gd name="connsiteY10" fmla="*/ 684317 h 822190"/>
                <a:gd name="connsiteX11" fmla="*/ 395414 w 4075925"/>
                <a:gd name="connsiteY11" fmla="*/ 822187 h 822190"/>
                <a:gd name="connsiteX12" fmla="*/ 395414 w 4075925"/>
                <a:gd name="connsiteY12" fmla="*/ 759141 h 822190"/>
                <a:gd name="connsiteX13" fmla="*/ 53578 w 4075925"/>
                <a:gd name="connsiteY13" fmla="*/ 411094 h 822190"/>
                <a:gd name="connsiteX14" fmla="*/ 250921 w 4075925"/>
                <a:gd name="connsiteY14" fmla="*/ 100781 h 822190"/>
                <a:gd name="connsiteX15" fmla="*/ 448910 w 4075925"/>
                <a:gd name="connsiteY15" fmla="*/ 70605 h 822190"/>
                <a:gd name="connsiteX16" fmla="*/ 765902 w 4075925"/>
                <a:gd name="connsiteY16" fmla="*/ 70605 h 822190"/>
                <a:gd name="connsiteX17" fmla="*/ 1257386 w 4075925"/>
                <a:gd name="connsiteY17" fmla="*/ 70605 h 822190"/>
                <a:gd name="connsiteX18" fmla="*/ 1855570 w 4075925"/>
                <a:gd name="connsiteY18" fmla="*/ 70605 h 822190"/>
                <a:gd name="connsiteX19" fmla="*/ 2492660 w 4075925"/>
                <a:gd name="connsiteY19" fmla="*/ 70605 h 822190"/>
                <a:gd name="connsiteX20" fmla="*/ 3100922 w 4075925"/>
                <a:gd name="connsiteY20" fmla="*/ 70605 h 822190"/>
                <a:gd name="connsiteX21" fmla="*/ 3612562 w 4075925"/>
                <a:gd name="connsiteY21" fmla="*/ 70605 h 822190"/>
                <a:gd name="connsiteX22" fmla="*/ 3959847 w 4075925"/>
                <a:gd name="connsiteY22" fmla="*/ 70605 h 822190"/>
                <a:gd name="connsiteX23" fmla="*/ 4075921 w 4075925"/>
                <a:gd name="connsiteY23" fmla="*/ 70605 h 822190"/>
                <a:gd name="connsiteX24" fmla="*/ 4075394 w 407592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25" h="822190">
                  <a:moveTo>
                    <a:pt x="4075394" y="0"/>
                  </a:moveTo>
                  <a:cubicBezTo>
                    <a:pt x="4030746" y="0"/>
                    <a:pt x="3986097" y="0"/>
                    <a:pt x="3941390" y="0"/>
                  </a:cubicBezTo>
                  <a:cubicBezTo>
                    <a:pt x="3822211" y="0"/>
                    <a:pt x="3703031" y="0"/>
                    <a:pt x="3583851" y="0"/>
                  </a:cubicBezTo>
                  <a:cubicBezTo>
                    <a:pt x="3412172" y="0"/>
                    <a:pt x="3240433" y="0"/>
                    <a:pt x="3068753" y="0"/>
                  </a:cubicBezTo>
                  <a:cubicBezTo>
                    <a:pt x="2866546" y="0"/>
                    <a:pt x="2664398" y="0"/>
                    <a:pt x="2462191" y="0"/>
                  </a:cubicBezTo>
                  <a:cubicBezTo>
                    <a:pt x="2251546" y="0"/>
                    <a:pt x="2040902" y="0"/>
                    <a:pt x="1830199" y="0"/>
                  </a:cubicBezTo>
                  <a:cubicBezTo>
                    <a:pt x="1633089" y="0"/>
                    <a:pt x="1435980" y="0"/>
                    <a:pt x="1238871" y="0"/>
                  </a:cubicBezTo>
                  <a:cubicBezTo>
                    <a:pt x="1077328" y="0"/>
                    <a:pt x="915785" y="0"/>
                    <a:pt x="754242" y="0"/>
                  </a:cubicBezTo>
                  <a:cubicBezTo>
                    <a:pt x="650296" y="0"/>
                    <a:pt x="546351" y="0"/>
                    <a:pt x="442347" y="0"/>
                  </a:cubicBezTo>
                  <a:cubicBezTo>
                    <a:pt x="199476" y="0"/>
                    <a:pt x="5003" y="163008"/>
                    <a:pt x="199" y="412441"/>
                  </a:cubicBezTo>
                  <a:cubicBezTo>
                    <a:pt x="-622" y="454160"/>
                    <a:pt x="-2848" y="577090"/>
                    <a:pt x="85980" y="684317"/>
                  </a:cubicBezTo>
                  <a:cubicBezTo>
                    <a:pt x="202230" y="824590"/>
                    <a:pt x="395414" y="822187"/>
                    <a:pt x="395414" y="822187"/>
                  </a:cubicBezTo>
                  <a:lnTo>
                    <a:pt x="395414" y="759141"/>
                  </a:lnTo>
                  <a:cubicBezTo>
                    <a:pt x="395414" y="759141"/>
                    <a:pt x="53578" y="729785"/>
                    <a:pt x="53578" y="411094"/>
                  </a:cubicBezTo>
                  <a:cubicBezTo>
                    <a:pt x="53578" y="278379"/>
                    <a:pt x="128871" y="155215"/>
                    <a:pt x="250921" y="100781"/>
                  </a:cubicBezTo>
                  <a:cubicBezTo>
                    <a:pt x="314671" y="72363"/>
                    <a:pt x="380824" y="70605"/>
                    <a:pt x="448910" y="70605"/>
                  </a:cubicBezTo>
                  <a:cubicBezTo>
                    <a:pt x="554554" y="70605"/>
                    <a:pt x="660257" y="70605"/>
                    <a:pt x="765902" y="70605"/>
                  </a:cubicBezTo>
                  <a:cubicBezTo>
                    <a:pt x="929730" y="70605"/>
                    <a:pt x="1093558" y="70605"/>
                    <a:pt x="1257386" y="70605"/>
                  </a:cubicBezTo>
                  <a:cubicBezTo>
                    <a:pt x="1456781" y="70605"/>
                    <a:pt x="1656175" y="70605"/>
                    <a:pt x="1855570" y="70605"/>
                  </a:cubicBezTo>
                  <a:cubicBezTo>
                    <a:pt x="2067914" y="70605"/>
                    <a:pt x="2280316" y="70605"/>
                    <a:pt x="2492660" y="70605"/>
                  </a:cubicBezTo>
                  <a:cubicBezTo>
                    <a:pt x="2695394" y="70605"/>
                    <a:pt x="2898187" y="70605"/>
                    <a:pt x="3100922" y="70605"/>
                  </a:cubicBezTo>
                  <a:cubicBezTo>
                    <a:pt x="3271488" y="70605"/>
                    <a:pt x="3442054" y="70605"/>
                    <a:pt x="3612562" y="70605"/>
                  </a:cubicBezTo>
                  <a:cubicBezTo>
                    <a:pt x="3728343" y="70605"/>
                    <a:pt x="3844066" y="70605"/>
                    <a:pt x="3959847" y="70605"/>
                  </a:cubicBezTo>
                  <a:cubicBezTo>
                    <a:pt x="3998519" y="70605"/>
                    <a:pt x="4037250" y="70605"/>
                    <a:pt x="4075921" y="70605"/>
                  </a:cubicBezTo>
                  <a:cubicBezTo>
                    <a:pt x="4075980" y="70605"/>
                    <a:pt x="4075394" y="0"/>
                    <a:pt x="4075394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xmlns="" id="{C11D56BF-566E-4C78-9195-0A5DDC94F9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17855" y="4000521"/>
              <a:ext cx="491058" cy="491058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DF47B09B-A80B-4091-9FCA-00C3873B1279}"/>
                </a:ext>
              </a:extLst>
            </p:cNvPr>
            <p:cNvSpPr/>
            <p:nvPr/>
          </p:nvSpPr>
          <p:spPr>
            <a:xfrm>
              <a:off x="4397594" y="3481446"/>
              <a:ext cx="3205053" cy="646517"/>
            </a:xfrm>
            <a:custGeom>
              <a:avLst/>
              <a:gdLst>
                <a:gd name="connsiteX0" fmla="*/ 542 w 4075935"/>
                <a:gd name="connsiteY0" fmla="*/ 0 h 822190"/>
                <a:gd name="connsiteX1" fmla="*/ 134546 w 4075935"/>
                <a:gd name="connsiteY1" fmla="*/ 0 h 822190"/>
                <a:gd name="connsiteX2" fmla="*/ 492084 w 4075935"/>
                <a:gd name="connsiteY2" fmla="*/ 0 h 822190"/>
                <a:gd name="connsiteX3" fmla="*/ 1007182 w 4075935"/>
                <a:gd name="connsiteY3" fmla="*/ 0 h 822190"/>
                <a:gd name="connsiteX4" fmla="*/ 1613745 w 4075935"/>
                <a:gd name="connsiteY4" fmla="*/ 0 h 822190"/>
                <a:gd name="connsiteX5" fmla="*/ 2245737 w 4075935"/>
                <a:gd name="connsiteY5" fmla="*/ 0 h 822190"/>
                <a:gd name="connsiteX6" fmla="*/ 2837066 w 4075935"/>
                <a:gd name="connsiteY6" fmla="*/ 0 h 822190"/>
                <a:gd name="connsiteX7" fmla="*/ 3321694 w 4075935"/>
                <a:gd name="connsiteY7" fmla="*/ 0 h 822190"/>
                <a:gd name="connsiteX8" fmla="*/ 3633589 w 4075935"/>
                <a:gd name="connsiteY8" fmla="*/ 0 h 822190"/>
                <a:gd name="connsiteX9" fmla="*/ 4075737 w 4075935"/>
                <a:gd name="connsiteY9" fmla="*/ 412441 h 822190"/>
                <a:gd name="connsiteX10" fmla="*/ 3989956 w 4075935"/>
                <a:gd name="connsiteY10" fmla="*/ 684316 h 822190"/>
                <a:gd name="connsiteX11" fmla="*/ 3680522 w 4075935"/>
                <a:gd name="connsiteY11" fmla="*/ 822187 h 822190"/>
                <a:gd name="connsiteX12" fmla="*/ 3680522 w 4075935"/>
                <a:gd name="connsiteY12" fmla="*/ 759141 h 822190"/>
                <a:gd name="connsiteX13" fmla="*/ 4022358 w 4075935"/>
                <a:gd name="connsiteY13" fmla="*/ 411094 h 822190"/>
                <a:gd name="connsiteX14" fmla="*/ 3825015 w 4075935"/>
                <a:gd name="connsiteY14" fmla="*/ 100781 h 822190"/>
                <a:gd name="connsiteX15" fmla="*/ 3627026 w 4075935"/>
                <a:gd name="connsiteY15" fmla="*/ 70605 h 822190"/>
                <a:gd name="connsiteX16" fmla="*/ 3310034 w 4075935"/>
                <a:gd name="connsiteY16" fmla="*/ 70605 h 822190"/>
                <a:gd name="connsiteX17" fmla="*/ 2818550 w 4075935"/>
                <a:gd name="connsiteY17" fmla="*/ 70605 h 822190"/>
                <a:gd name="connsiteX18" fmla="*/ 2220366 w 4075935"/>
                <a:gd name="connsiteY18" fmla="*/ 70605 h 822190"/>
                <a:gd name="connsiteX19" fmla="*/ 1583276 w 4075935"/>
                <a:gd name="connsiteY19" fmla="*/ 70605 h 822190"/>
                <a:gd name="connsiteX20" fmla="*/ 975014 w 4075935"/>
                <a:gd name="connsiteY20" fmla="*/ 70605 h 822190"/>
                <a:gd name="connsiteX21" fmla="*/ 463374 w 4075935"/>
                <a:gd name="connsiteY21" fmla="*/ 70605 h 822190"/>
                <a:gd name="connsiteX22" fmla="*/ 116088 w 4075935"/>
                <a:gd name="connsiteY22" fmla="*/ 70605 h 822190"/>
                <a:gd name="connsiteX23" fmla="*/ 14 w 4075935"/>
                <a:gd name="connsiteY23" fmla="*/ 70605 h 822190"/>
                <a:gd name="connsiteX24" fmla="*/ 542 w 407593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35" h="822190">
                  <a:moveTo>
                    <a:pt x="542" y="0"/>
                  </a:moveTo>
                  <a:cubicBezTo>
                    <a:pt x="45190" y="0"/>
                    <a:pt x="89839" y="0"/>
                    <a:pt x="134546" y="0"/>
                  </a:cubicBezTo>
                  <a:cubicBezTo>
                    <a:pt x="253725" y="0"/>
                    <a:pt x="372905" y="0"/>
                    <a:pt x="492084" y="0"/>
                  </a:cubicBezTo>
                  <a:cubicBezTo>
                    <a:pt x="663764" y="0"/>
                    <a:pt x="835503" y="0"/>
                    <a:pt x="1007182" y="0"/>
                  </a:cubicBezTo>
                  <a:cubicBezTo>
                    <a:pt x="1209389" y="0"/>
                    <a:pt x="1411538" y="0"/>
                    <a:pt x="1613745" y="0"/>
                  </a:cubicBezTo>
                  <a:cubicBezTo>
                    <a:pt x="1824389" y="0"/>
                    <a:pt x="2035034" y="0"/>
                    <a:pt x="2245737" y="0"/>
                  </a:cubicBezTo>
                  <a:cubicBezTo>
                    <a:pt x="2442847" y="0"/>
                    <a:pt x="2639956" y="0"/>
                    <a:pt x="2837066" y="0"/>
                  </a:cubicBezTo>
                  <a:cubicBezTo>
                    <a:pt x="2998608" y="0"/>
                    <a:pt x="3160151" y="0"/>
                    <a:pt x="3321694" y="0"/>
                  </a:cubicBezTo>
                  <a:cubicBezTo>
                    <a:pt x="3425639" y="0"/>
                    <a:pt x="3529585" y="0"/>
                    <a:pt x="3633589" y="0"/>
                  </a:cubicBezTo>
                  <a:cubicBezTo>
                    <a:pt x="3876459" y="0"/>
                    <a:pt x="4070932" y="163008"/>
                    <a:pt x="4075737" y="412441"/>
                  </a:cubicBezTo>
                  <a:cubicBezTo>
                    <a:pt x="4076557" y="454160"/>
                    <a:pt x="4078784" y="577090"/>
                    <a:pt x="3989956" y="684316"/>
                  </a:cubicBezTo>
                  <a:cubicBezTo>
                    <a:pt x="3873706" y="824590"/>
                    <a:pt x="3680522" y="822187"/>
                    <a:pt x="3680522" y="822187"/>
                  </a:cubicBezTo>
                  <a:lnTo>
                    <a:pt x="3680522" y="759141"/>
                  </a:lnTo>
                  <a:cubicBezTo>
                    <a:pt x="3680522" y="759141"/>
                    <a:pt x="4022358" y="729785"/>
                    <a:pt x="4022358" y="411094"/>
                  </a:cubicBezTo>
                  <a:cubicBezTo>
                    <a:pt x="4022358" y="278379"/>
                    <a:pt x="3947065" y="155215"/>
                    <a:pt x="3825015" y="100781"/>
                  </a:cubicBezTo>
                  <a:cubicBezTo>
                    <a:pt x="3761265" y="72363"/>
                    <a:pt x="3695112" y="70605"/>
                    <a:pt x="3627026" y="70605"/>
                  </a:cubicBezTo>
                  <a:cubicBezTo>
                    <a:pt x="3521381" y="70605"/>
                    <a:pt x="3415679" y="70605"/>
                    <a:pt x="3310034" y="70605"/>
                  </a:cubicBezTo>
                  <a:cubicBezTo>
                    <a:pt x="3146206" y="70605"/>
                    <a:pt x="2982378" y="70605"/>
                    <a:pt x="2818550" y="70605"/>
                  </a:cubicBezTo>
                  <a:cubicBezTo>
                    <a:pt x="2619155" y="70605"/>
                    <a:pt x="2419760" y="70605"/>
                    <a:pt x="2220366" y="70605"/>
                  </a:cubicBezTo>
                  <a:cubicBezTo>
                    <a:pt x="2008022" y="70605"/>
                    <a:pt x="1795620" y="70605"/>
                    <a:pt x="1583276" y="70605"/>
                  </a:cubicBezTo>
                  <a:cubicBezTo>
                    <a:pt x="1380542" y="70605"/>
                    <a:pt x="1177749" y="70605"/>
                    <a:pt x="975014" y="70605"/>
                  </a:cubicBezTo>
                  <a:cubicBezTo>
                    <a:pt x="804448" y="70605"/>
                    <a:pt x="633881" y="70605"/>
                    <a:pt x="463374" y="70605"/>
                  </a:cubicBezTo>
                  <a:cubicBezTo>
                    <a:pt x="347592" y="70605"/>
                    <a:pt x="231870" y="70605"/>
                    <a:pt x="116088" y="70605"/>
                  </a:cubicBezTo>
                  <a:cubicBezTo>
                    <a:pt x="77417" y="70605"/>
                    <a:pt x="38686" y="70605"/>
                    <a:pt x="14" y="70605"/>
                  </a:cubicBezTo>
                  <a:cubicBezTo>
                    <a:pt x="-103" y="70605"/>
                    <a:pt x="542" y="0"/>
                    <a:pt x="542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xmlns="" id="{DB291E29-64F3-45B5-9F4C-DAC755DA45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34031" y="3559175"/>
              <a:ext cx="491058" cy="49105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>
                <a:buClrTx/>
                <a:defRPr/>
              </a:pPr>
              <a:endParaRPr lang="en-US" sz="2000" kern="1200" dirty="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7A70F86-07A7-472E-9AE4-59BE0D814FBA}"/>
                </a:ext>
              </a:extLst>
            </p:cNvPr>
            <p:cNvSpPr/>
            <p:nvPr/>
          </p:nvSpPr>
          <p:spPr>
            <a:xfrm>
              <a:off x="4240537" y="3486469"/>
              <a:ext cx="200147" cy="330767"/>
            </a:xfrm>
            <a:custGeom>
              <a:avLst/>
              <a:gdLst>
                <a:gd name="connsiteX0" fmla="*/ 0 w 254531"/>
                <a:gd name="connsiteY0" fmla="*/ 0 h 420644"/>
                <a:gd name="connsiteX1" fmla="*/ 0 w 254531"/>
                <a:gd name="connsiteY1" fmla="*/ 338203 h 420644"/>
                <a:gd name="connsiteX2" fmla="*/ 254531 w 254531"/>
                <a:gd name="connsiteY2" fmla="*/ 420645 h 420644"/>
                <a:gd name="connsiteX3" fmla="*/ 254531 w 254531"/>
                <a:gd name="connsiteY3" fmla="*/ 74239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31" h="420644">
                  <a:moveTo>
                    <a:pt x="0" y="0"/>
                  </a:moveTo>
                  <a:lnTo>
                    <a:pt x="0" y="338203"/>
                  </a:lnTo>
                  <a:lnTo>
                    <a:pt x="254531" y="420645"/>
                  </a:lnTo>
                  <a:lnTo>
                    <a:pt x="254531" y="74239"/>
                  </a:lnTo>
                  <a:close/>
                </a:path>
              </a:pathLst>
            </a:custGeom>
            <a:solidFill>
              <a:srgbClr val="325F7F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1EDBA5F8-F1C2-4E14-815D-046C3BA1B777}"/>
                </a:ext>
              </a:extLst>
            </p:cNvPr>
            <p:cNvSpPr/>
            <p:nvPr/>
          </p:nvSpPr>
          <p:spPr>
            <a:xfrm>
              <a:off x="4440684" y="3543233"/>
              <a:ext cx="262577" cy="274004"/>
            </a:xfrm>
            <a:custGeom>
              <a:avLst/>
              <a:gdLst>
                <a:gd name="connsiteX0" fmla="*/ 333926 w 333925"/>
                <a:gd name="connsiteY0" fmla="*/ 0 h 348457"/>
                <a:gd name="connsiteX1" fmla="*/ 333926 w 333925"/>
                <a:gd name="connsiteY1" fmla="*/ 348457 h 348457"/>
                <a:gd name="connsiteX2" fmla="*/ 0 w 333925"/>
                <a:gd name="connsiteY2" fmla="*/ 348457 h 348457"/>
                <a:gd name="connsiteX3" fmla="*/ 0 w 333925"/>
                <a:gd name="connsiteY3" fmla="*/ 2051 h 34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25" h="348457">
                  <a:moveTo>
                    <a:pt x="333926" y="0"/>
                  </a:moveTo>
                  <a:lnTo>
                    <a:pt x="333926" y="348457"/>
                  </a:lnTo>
                  <a:lnTo>
                    <a:pt x="0" y="348457"/>
                  </a:lnTo>
                  <a:lnTo>
                    <a:pt x="0" y="205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4839CEC4-CA01-4939-8E82-EDD71CDAACFF}"/>
                </a:ext>
              </a:extLst>
            </p:cNvPr>
            <p:cNvSpPr/>
            <p:nvPr/>
          </p:nvSpPr>
          <p:spPr>
            <a:xfrm>
              <a:off x="4703261" y="3486469"/>
              <a:ext cx="198809" cy="330767"/>
            </a:xfrm>
            <a:custGeom>
              <a:avLst/>
              <a:gdLst>
                <a:gd name="connsiteX0" fmla="*/ 252832 w 252831"/>
                <a:gd name="connsiteY0" fmla="*/ 0 h 420644"/>
                <a:gd name="connsiteX1" fmla="*/ 252832 w 252831"/>
                <a:gd name="connsiteY1" fmla="*/ 333340 h 420644"/>
                <a:gd name="connsiteX2" fmla="*/ 0 w 252831"/>
                <a:gd name="connsiteY2" fmla="*/ 420645 h 420644"/>
                <a:gd name="connsiteX3" fmla="*/ 0 w 252831"/>
                <a:gd name="connsiteY3" fmla="*/ 72188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1" h="420644">
                  <a:moveTo>
                    <a:pt x="252832" y="0"/>
                  </a:moveTo>
                  <a:lnTo>
                    <a:pt x="252832" y="333340"/>
                  </a:lnTo>
                  <a:lnTo>
                    <a:pt x="0" y="420645"/>
                  </a:lnTo>
                  <a:lnTo>
                    <a:pt x="0" y="72188"/>
                  </a:lnTo>
                  <a:close/>
                </a:path>
              </a:pathLst>
            </a:custGeom>
            <a:solidFill>
              <a:srgbClr val="002D4D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C845C09-6AF8-4933-AD09-28DEECB1FB4B}"/>
                </a:ext>
              </a:extLst>
            </p:cNvPr>
            <p:cNvSpPr/>
            <p:nvPr/>
          </p:nvSpPr>
          <p:spPr>
            <a:xfrm>
              <a:off x="4240997" y="3420952"/>
              <a:ext cx="661535" cy="129986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00243E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BFA85721-CBAF-4101-BA7E-BAC6F12E4458}"/>
                </a:ext>
              </a:extLst>
            </p:cNvPr>
            <p:cNvSpPr/>
            <p:nvPr/>
          </p:nvSpPr>
          <p:spPr>
            <a:xfrm>
              <a:off x="4468837" y="3456244"/>
              <a:ext cx="205859" cy="50405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1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1"/>
                    <a:pt x="130898" y="64101"/>
                  </a:cubicBezTo>
                  <a:cubicBezTo>
                    <a:pt x="58605" y="64101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59" name="Freeform: Shape 2058">
              <a:extLst>
                <a:ext uri="{FF2B5EF4-FFF2-40B4-BE49-F238E27FC236}">
                  <a16:creationId xmlns:a16="http://schemas.microsoft.com/office/drawing/2014/main" xmlns="" id="{E37F9B13-52F8-476E-B998-19E2DB64CCE9}"/>
                </a:ext>
              </a:extLst>
            </p:cNvPr>
            <p:cNvSpPr/>
            <p:nvPr/>
          </p:nvSpPr>
          <p:spPr>
            <a:xfrm>
              <a:off x="4702363" y="3047794"/>
              <a:ext cx="200192" cy="330767"/>
            </a:xfrm>
            <a:custGeom>
              <a:avLst/>
              <a:gdLst>
                <a:gd name="connsiteX0" fmla="*/ 254590 w 254589"/>
                <a:gd name="connsiteY0" fmla="*/ 0 h 420644"/>
                <a:gd name="connsiteX1" fmla="*/ 254590 w 254589"/>
                <a:gd name="connsiteY1" fmla="*/ 338203 h 420644"/>
                <a:gd name="connsiteX2" fmla="*/ 0 w 254589"/>
                <a:gd name="connsiteY2" fmla="*/ 420645 h 420644"/>
                <a:gd name="connsiteX3" fmla="*/ 0 w 254589"/>
                <a:gd name="connsiteY3" fmla="*/ 74297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89" h="420644">
                  <a:moveTo>
                    <a:pt x="254590" y="0"/>
                  </a:moveTo>
                  <a:lnTo>
                    <a:pt x="254590" y="338203"/>
                  </a:lnTo>
                  <a:lnTo>
                    <a:pt x="0" y="420645"/>
                  </a:lnTo>
                  <a:lnTo>
                    <a:pt x="0" y="74297"/>
                  </a:lnTo>
                  <a:close/>
                </a:path>
              </a:pathLst>
            </a:custGeom>
            <a:solidFill>
              <a:srgbClr val="022C57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0" name="Freeform: Shape 2059">
              <a:extLst>
                <a:ext uri="{FF2B5EF4-FFF2-40B4-BE49-F238E27FC236}">
                  <a16:creationId xmlns:a16="http://schemas.microsoft.com/office/drawing/2014/main" xmlns="" id="{11776F8E-D929-4CA5-B13B-C1F217BF37D3}"/>
                </a:ext>
              </a:extLst>
            </p:cNvPr>
            <p:cNvSpPr/>
            <p:nvPr/>
          </p:nvSpPr>
          <p:spPr>
            <a:xfrm>
              <a:off x="4439787" y="3104557"/>
              <a:ext cx="262577" cy="274004"/>
            </a:xfrm>
            <a:custGeom>
              <a:avLst/>
              <a:gdLst>
                <a:gd name="connsiteX0" fmla="*/ 0 w 333925"/>
                <a:gd name="connsiteY0" fmla="*/ 0 h 348456"/>
                <a:gd name="connsiteX1" fmla="*/ 0 w 333925"/>
                <a:gd name="connsiteY1" fmla="*/ 348457 h 348456"/>
                <a:gd name="connsiteX2" fmla="*/ 333926 w 333925"/>
                <a:gd name="connsiteY2" fmla="*/ 348457 h 348456"/>
                <a:gd name="connsiteX3" fmla="*/ 333926 w 333925"/>
                <a:gd name="connsiteY3" fmla="*/ 2109 h 34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25" h="348456">
                  <a:moveTo>
                    <a:pt x="0" y="0"/>
                  </a:moveTo>
                  <a:lnTo>
                    <a:pt x="0" y="348457"/>
                  </a:lnTo>
                  <a:lnTo>
                    <a:pt x="333926" y="348457"/>
                  </a:lnTo>
                  <a:lnTo>
                    <a:pt x="333926" y="210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1" name="Freeform: Shape 2060">
              <a:extLst>
                <a:ext uri="{FF2B5EF4-FFF2-40B4-BE49-F238E27FC236}">
                  <a16:creationId xmlns:a16="http://schemas.microsoft.com/office/drawing/2014/main" xmlns="" id="{6D33121E-0DBA-470C-A61F-145C37AAFF1D}"/>
                </a:ext>
              </a:extLst>
            </p:cNvPr>
            <p:cNvSpPr/>
            <p:nvPr/>
          </p:nvSpPr>
          <p:spPr>
            <a:xfrm>
              <a:off x="4240973" y="3047794"/>
              <a:ext cx="198810" cy="330767"/>
            </a:xfrm>
            <a:custGeom>
              <a:avLst/>
              <a:gdLst>
                <a:gd name="connsiteX0" fmla="*/ 0 w 252832"/>
                <a:gd name="connsiteY0" fmla="*/ 0 h 420644"/>
                <a:gd name="connsiteX1" fmla="*/ 0 w 252832"/>
                <a:gd name="connsiteY1" fmla="*/ 333340 h 420644"/>
                <a:gd name="connsiteX2" fmla="*/ 252832 w 252832"/>
                <a:gd name="connsiteY2" fmla="*/ 420645 h 420644"/>
                <a:gd name="connsiteX3" fmla="*/ 252832 w 252832"/>
                <a:gd name="connsiteY3" fmla="*/ 72188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2" h="420644">
                  <a:moveTo>
                    <a:pt x="0" y="0"/>
                  </a:moveTo>
                  <a:lnTo>
                    <a:pt x="0" y="333340"/>
                  </a:lnTo>
                  <a:lnTo>
                    <a:pt x="252832" y="420645"/>
                  </a:lnTo>
                  <a:lnTo>
                    <a:pt x="252832" y="72188"/>
                  </a:lnTo>
                  <a:close/>
                </a:path>
              </a:pathLst>
            </a:custGeom>
            <a:solidFill>
              <a:srgbClr val="345E89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2" name="Freeform: Shape 2061">
              <a:extLst>
                <a:ext uri="{FF2B5EF4-FFF2-40B4-BE49-F238E27FC236}">
                  <a16:creationId xmlns:a16="http://schemas.microsoft.com/office/drawing/2014/main" xmlns="" id="{A6C403F1-D811-4A21-BCC2-279A34CB6243}"/>
                </a:ext>
              </a:extLst>
            </p:cNvPr>
            <p:cNvSpPr/>
            <p:nvPr/>
          </p:nvSpPr>
          <p:spPr>
            <a:xfrm>
              <a:off x="4240513" y="2982277"/>
              <a:ext cx="661535" cy="129986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022346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3" name="Freeform: Shape 2062">
              <a:extLst>
                <a:ext uri="{FF2B5EF4-FFF2-40B4-BE49-F238E27FC236}">
                  <a16:creationId xmlns:a16="http://schemas.microsoft.com/office/drawing/2014/main" xmlns="" id="{2D3E4375-9FFF-41A2-AEB6-8DCE50F4AFF6}"/>
                </a:ext>
              </a:extLst>
            </p:cNvPr>
            <p:cNvSpPr/>
            <p:nvPr/>
          </p:nvSpPr>
          <p:spPr>
            <a:xfrm>
              <a:off x="4468353" y="3017571"/>
              <a:ext cx="205859" cy="50405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2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2"/>
                    <a:pt x="130898" y="64102"/>
                  </a:cubicBezTo>
                  <a:cubicBezTo>
                    <a:pt x="58605" y="64102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71" name="Freeform: Shape 2070">
              <a:extLst>
                <a:ext uri="{FF2B5EF4-FFF2-40B4-BE49-F238E27FC236}">
                  <a16:creationId xmlns:a16="http://schemas.microsoft.com/office/drawing/2014/main" xmlns="" id="{DFF4DD97-32C0-4071-9677-5E7D216F747C}"/>
                </a:ext>
              </a:extLst>
            </p:cNvPr>
            <p:cNvSpPr/>
            <p:nvPr/>
          </p:nvSpPr>
          <p:spPr>
            <a:xfrm>
              <a:off x="4241689" y="4150509"/>
              <a:ext cx="660614" cy="394026"/>
            </a:xfrm>
            <a:custGeom>
              <a:avLst/>
              <a:gdLst>
                <a:gd name="connsiteX0" fmla="*/ 0 w 840117"/>
                <a:gd name="connsiteY0" fmla="*/ 0 h 501093"/>
                <a:gd name="connsiteX1" fmla="*/ 840117 w 840117"/>
                <a:gd name="connsiteY1" fmla="*/ 0 h 501093"/>
                <a:gd name="connsiteX2" fmla="*/ 527754 w 840117"/>
                <a:gd name="connsiteY2" fmla="*/ 501093 h 501093"/>
                <a:gd name="connsiteX3" fmla="*/ 311192 w 840117"/>
                <a:gd name="connsiteY3" fmla="*/ 501093 h 50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117" h="501093">
                  <a:moveTo>
                    <a:pt x="0" y="0"/>
                  </a:moveTo>
                  <a:lnTo>
                    <a:pt x="840117" y="0"/>
                  </a:lnTo>
                  <a:lnTo>
                    <a:pt x="527754" y="501093"/>
                  </a:lnTo>
                  <a:lnTo>
                    <a:pt x="311192" y="5010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8" name="Freeform: Shape 2067">
              <a:extLst>
                <a:ext uri="{FF2B5EF4-FFF2-40B4-BE49-F238E27FC236}">
                  <a16:creationId xmlns:a16="http://schemas.microsoft.com/office/drawing/2014/main" xmlns="" id="{A0125211-D646-4CC1-907F-E2597E1D1A29}"/>
                </a:ext>
              </a:extLst>
            </p:cNvPr>
            <p:cNvSpPr/>
            <p:nvPr/>
          </p:nvSpPr>
          <p:spPr>
            <a:xfrm>
              <a:off x="4241135" y="3922792"/>
              <a:ext cx="199778" cy="323258"/>
            </a:xfrm>
            <a:custGeom>
              <a:avLst/>
              <a:gdLst>
                <a:gd name="connsiteX0" fmla="*/ 0 w 254062"/>
                <a:gd name="connsiteY0" fmla="*/ 0 h 411093"/>
                <a:gd name="connsiteX1" fmla="*/ 703 w 254062"/>
                <a:gd name="connsiteY1" fmla="*/ 304160 h 411093"/>
                <a:gd name="connsiteX2" fmla="*/ 126797 w 254062"/>
                <a:gd name="connsiteY2" fmla="*/ 411094 h 411093"/>
                <a:gd name="connsiteX3" fmla="*/ 254063 w 254062"/>
                <a:gd name="connsiteY3" fmla="*/ 325957 h 411093"/>
                <a:gd name="connsiteX4" fmla="*/ 254063 w 254062"/>
                <a:gd name="connsiteY4" fmla="*/ 70664 h 411093"/>
                <a:gd name="connsiteX5" fmla="*/ 0 w 254062"/>
                <a:gd name="connsiteY5" fmla="*/ 0 h 41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62" h="411093">
                  <a:moveTo>
                    <a:pt x="0" y="0"/>
                  </a:moveTo>
                  <a:lnTo>
                    <a:pt x="703" y="304160"/>
                  </a:lnTo>
                  <a:cubicBezTo>
                    <a:pt x="703" y="304160"/>
                    <a:pt x="27364" y="411094"/>
                    <a:pt x="126797" y="411094"/>
                  </a:cubicBezTo>
                  <a:cubicBezTo>
                    <a:pt x="226231" y="411094"/>
                    <a:pt x="254063" y="325957"/>
                    <a:pt x="254063" y="325957"/>
                  </a:cubicBezTo>
                  <a:lnTo>
                    <a:pt x="254063" y="70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506C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9" name="Freeform: Shape 2068">
              <a:extLst>
                <a:ext uri="{FF2B5EF4-FFF2-40B4-BE49-F238E27FC236}">
                  <a16:creationId xmlns:a16="http://schemas.microsoft.com/office/drawing/2014/main" xmlns="" id="{8DABED06-FAE0-4507-9077-1C8614110BE5}"/>
                </a:ext>
              </a:extLst>
            </p:cNvPr>
            <p:cNvSpPr/>
            <p:nvPr/>
          </p:nvSpPr>
          <p:spPr>
            <a:xfrm>
              <a:off x="4440959" y="3978311"/>
              <a:ext cx="262532" cy="317129"/>
            </a:xfrm>
            <a:custGeom>
              <a:avLst/>
              <a:gdLst>
                <a:gd name="connsiteX0" fmla="*/ 333867 w 333867"/>
                <a:gd name="connsiteY0" fmla="*/ 0 h 403300"/>
                <a:gd name="connsiteX1" fmla="*/ 333867 w 333867"/>
                <a:gd name="connsiteY1" fmla="*/ 274805 h 403300"/>
                <a:gd name="connsiteX2" fmla="*/ 166055 w 333867"/>
                <a:gd name="connsiteY2" fmla="*/ 403301 h 403300"/>
                <a:gd name="connsiteX3" fmla="*/ 0 w 333867"/>
                <a:gd name="connsiteY3" fmla="*/ 255410 h 403300"/>
                <a:gd name="connsiteX4" fmla="*/ 0 w 333867"/>
                <a:gd name="connsiteY4" fmla="*/ 117 h 403300"/>
                <a:gd name="connsiteX5" fmla="*/ 333867 w 333867"/>
                <a:gd name="connsiteY5" fmla="*/ 0 h 4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867" h="403300">
                  <a:moveTo>
                    <a:pt x="333867" y="0"/>
                  </a:moveTo>
                  <a:lnTo>
                    <a:pt x="333867" y="274805"/>
                  </a:lnTo>
                  <a:cubicBezTo>
                    <a:pt x="333867" y="274805"/>
                    <a:pt x="289688" y="403301"/>
                    <a:pt x="166055" y="403301"/>
                  </a:cubicBezTo>
                  <a:cubicBezTo>
                    <a:pt x="42422" y="403301"/>
                    <a:pt x="0" y="255410"/>
                    <a:pt x="0" y="255410"/>
                  </a:cubicBezTo>
                  <a:lnTo>
                    <a:pt x="0" y="117"/>
                  </a:lnTo>
                  <a:lnTo>
                    <a:pt x="333867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70" name="Freeform: Shape 2069">
              <a:extLst>
                <a:ext uri="{FF2B5EF4-FFF2-40B4-BE49-F238E27FC236}">
                  <a16:creationId xmlns:a16="http://schemas.microsoft.com/office/drawing/2014/main" xmlns="" id="{3C539FCE-4245-4444-AD59-0BBC422F0757}"/>
                </a:ext>
              </a:extLst>
            </p:cNvPr>
            <p:cNvSpPr/>
            <p:nvPr/>
          </p:nvSpPr>
          <p:spPr>
            <a:xfrm>
              <a:off x="4703446" y="3922792"/>
              <a:ext cx="198856" cy="323258"/>
            </a:xfrm>
            <a:custGeom>
              <a:avLst/>
              <a:gdLst>
                <a:gd name="connsiteX0" fmla="*/ 252890 w 252890"/>
                <a:gd name="connsiteY0" fmla="*/ 0 h 411093"/>
                <a:gd name="connsiteX1" fmla="*/ 252890 w 252890"/>
                <a:gd name="connsiteY1" fmla="*/ 304160 h 411093"/>
                <a:gd name="connsiteX2" fmla="*/ 137695 w 252890"/>
                <a:gd name="connsiteY2" fmla="*/ 411094 h 411093"/>
                <a:gd name="connsiteX3" fmla="*/ 0 w 252890"/>
                <a:gd name="connsiteY3" fmla="*/ 345352 h 411093"/>
                <a:gd name="connsiteX4" fmla="*/ 0 w 252890"/>
                <a:gd name="connsiteY4" fmla="*/ 70547 h 411093"/>
                <a:gd name="connsiteX5" fmla="*/ 252890 w 252890"/>
                <a:gd name="connsiteY5" fmla="*/ 0 h 41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890" h="411093">
                  <a:moveTo>
                    <a:pt x="252890" y="0"/>
                  </a:moveTo>
                  <a:lnTo>
                    <a:pt x="252890" y="304160"/>
                  </a:lnTo>
                  <a:cubicBezTo>
                    <a:pt x="252890" y="304160"/>
                    <a:pt x="234727" y="411094"/>
                    <a:pt x="137695" y="411094"/>
                  </a:cubicBezTo>
                  <a:cubicBezTo>
                    <a:pt x="40664" y="411094"/>
                    <a:pt x="0" y="345352"/>
                    <a:pt x="0" y="345352"/>
                  </a:cubicBezTo>
                  <a:lnTo>
                    <a:pt x="0" y="70547"/>
                  </a:lnTo>
                  <a:lnTo>
                    <a:pt x="252890" y="0"/>
                  </a:lnTo>
                  <a:close/>
                </a:path>
              </a:pathLst>
            </a:custGeom>
            <a:solidFill>
              <a:srgbClr val="011E3A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72" name="Freeform: Shape 2071">
              <a:extLst>
                <a:ext uri="{FF2B5EF4-FFF2-40B4-BE49-F238E27FC236}">
                  <a16:creationId xmlns:a16="http://schemas.microsoft.com/office/drawing/2014/main" xmlns="" id="{2ED9A46B-13F5-4815-88C0-E8865ABC3A79}"/>
                </a:ext>
              </a:extLst>
            </p:cNvPr>
            <p:cNvSpPr/>
            <p:nvPr/>
          </p:nvSpPr>
          <p:spPr>
            <a:xfrm>
              <a:off x="4486390" y="4515930"/>
              <a:ext cx="174806" cy="148681"/>
            </a:xfrm>
            <a:custGeom>
              <a:avLst/>
              <a:gdLst>
                <a:gd name="connsiteX0" fmla="*/ 110508 w 222304"/>
                <a:gd name="connsiteY0" fmla="*/ 189082 h 189081"/>
                <a:gd name="connsiteX1" fmla="*/ 222305 w 222304"/>
                <a:gd name="connsiteY1" fmla="*/ 28008 h 189081"/>
                <a:gd name="connsiteX2" fmla="*/ 108926 w 222304"/>
                <a:gd name="connsiteY2" fmla="*/ 0 h 189081"/>
                <a:gd name="connsiteX3" fmla="*/ 0 w 222304"/>
                <a:gd name="connsiteY3" fmla="*/ 37148 h 189081"/>
                <a:gd name="connsiteX4" fmla="*/ 110508 w 222304"/>
                <a:gd name="connsiteY4" fmla="*/ 189082 h 18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04" h="189081">
                  <a:moveTo>
                    <a:pt x="110508" y="189082"/>
                  </a:moveTo>
                  <a:lnTo>
                    <a:pt x="222305" y="28008"/>
                  </a:lnTo>
                  <a:cubicBezTo>
                    <a:pt x="222305" y="28008"/>
                    <a:pt x="214570" y="0"/>
                    <a:pt x="108926" y="0"/>
                  </a:cubicBezTo>
                  <a:cubicBezTo>
                    <a:pt x="3281" y="0"/>
                    <a:pt x="0" y="37148"/>
                    <a:pt x="0" y="37148"/>
                  </a:cubicBezTo>
                  <a:lnTo>
                    <a:pt x="110508" y="189082"/>
                  </a:ln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  <a:effectLst>
              <a:reflection blurRad="6350" stA="50000" endA="300" endPos="55000" dir="5400000" sy="-100000" algn="bl" rotWithShape="0"/>
            </a:effectLst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5" name="Freeform: Shape 2064">
              <a:extLst>
                <a:ext uri="{FF2B5EF4-FFF2-40B4-BE49-F238E27FC236}">
                  <a16:creationId xmlns:a16="http://schemas.microsoft.com/office/drawing/2014/main" xmlns="" id="{4BF4604F-CC20-4678-B423-B8592C481ACF}"/>
                </a:ext>
              </a:extLst>
            </p:cNvPr>
            <p:cNvSpPr/>
            <p:nvPr/>
          </p:nvSpPr>
          <p:spPr>
            <a:xfrm>
              <a:off x="4240767" y="3862297"/>
              <a:ext cx="661535" cy="129986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01182F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6" name="Freeform: Shape 2065">
              <a:extLst>
                <a:ext uri="{FF2B5EF4-FFF2-40B4-BE49-F238E27FC236}">
                  <a16:creationId xmlns:a16="http://schemas.microsoft.com/office/drawing/2014/main" xmlns="" id="{427DA231-5519-4C79-BF13-36563B44B405}"/>
                </a:ext>
              </a:extLst>
            </p:cNvPr>
            <p:cNvSpPr/>
            <p:nvPr/>
          </p:nvSpPr>
          <p:spPr>
            <a:xfrm>
              <a:off x="4468606" y="3897590"/>
              <a:ext cx="205859" cy="50405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1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1"/>
                    <a:pt x="130898" y="64101"/>
                  </a:cubicBezTo>
                  <a:cubicBezTo>
                    <a:pt x="58605" y="64101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xmlns="" id="{4C6EC08A-6166-4BA7-BFE9-6D7929A2CC7D}"/>
                </a:ext>
              </a:extLst>
            </p:cNvPr>
            <p:cNvSpPr/>
            <p:nvPr/>
          </p:nvSpPr>
          <p:spPr>
            <a:xfrm>
              <a:off x="4944022" y="3653007"/>
              <a:ext cx="2102403" cy="2113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endParaRPr lang="tr-TR" sz="2400" dirty="0">
                <a:solidFill>
                  <a:schemeClr val="accent2"/>
                </a:solidFill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xmlns="" id="{AEEC573D-6C62-4203-BEE3-A81F46D39EF4}"/>
                </a:ext>
              </a:extLst>
            </p:cNvPr>
            <p:cNvSpPr/>
            <p:nvPr/>
          </p:nvSpPr>
          <p:spPr>
            <a:xfrm>
              <a:off x="2112776" y="3190738"/>
              <a:ext cx="2102403" cy="1831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endParaRPr lang="tr-TR" sz="2000" dirty="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xmlns="" id="{E52B71B5-B712-4A3F-8EF9-10F45E05CC1C}"/>
                </a:ext>
              </a:extLst>
            </p:cNvPr>
            <p:cNvSpPr/>
            <p:nvPr/>
          </p:nvSpPr>
          <p:spPr>
            <a:xfrm>
              <a:off x="2104609" y="4056817"/>
              <a:ext cx="2102403" cy="1831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endParaRPr lang="tr-TR" sz="2000" dirty="0"/>
            </a:p>
          </p:txBody>
        </p:sp>
      </p:grpSp>
      <p:sp>
        <p:nvSpPr>
          <p:cNvPr id="162" name="Unvan 1"/>
          <p:cNvSpPr>
            <a:spLocks noGrp="1"/>
          </p:cNvSpPr>
          <p:nvPr>
            <p:ph type="title"/>
          </p:nvPr>
        </p:nvSpPr>
        <p:spPr>
          <a:xfrm>
            <a:off x="991157" y="427333"/>
            <a:ext cx="7531768" cy="525331"/>
          </a:xfrm>
          <a:noFill/>
        </p:spPr>
        <p:txBody>
          <a:bodyPr/>
          <a:lstStyle/>
          <a:p>
            <a:pPr algn="ctr"/>
            <a:r>
              <a:rPr lang="tr-TR" sz="3600" dirty="0">
                <a:latin typeface="Barlow" panose="020B0604020202020204" charset="-94"/>
              </a:rPr>
              <a:t>Bilgisayarlı </a:t>
            </a:r>
            <a:r>
              <a:rPr lang="tr-TR" sz="3600" dirty="0" err="1">
                <a:latin typeface="Barlow" panose="020B0604020202020204" charset="-94"/>
              </a:rPr>
              <a:t>Order</a:t>
            </a:r>
            <a:r>
              <a:rPr lang="tr-TR" sz="3600" dirty="0">
                <a:latin typeface="Barlow" panose="020B0604020202020204" charset="-94"/>
              </a:rPr>
              <a:t> Girişi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247850" y="1508179"/>
            <a:ext cx="26841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tr-TR" sz="1800" b="1" dirty="0">
                <a:latin typeface="Barlow" panose="020B0604020202020204" charset="-94"/>
              </a:rPr>
              <a:t>Hastanemizde tüm </a:t>
            </a:r>
            <a:r>
              <a:rPr lang="tr-TR" sz="1800" b="1" dirty="0" err="1">
                <a:latin typeface="Barlow" panose="020B0604020202020204" charset="-94"/>
              </a:rPr>
              <a:t>orderlar</a:t>
            </a:r>
            <a:r>
              <a:rPr lang="tr-TR" sz="1800" b="1" dirty="0">
                <a:latin typeface="Barlow" panose="020B0604020202020204" charset="-94"/>
              </a:rPr>
              <a:t> </a:t>
            </a:r>
            <a:r>
              <a:rPr lang="tr-TR" sz="1800" b="1" dirty="0" smtClean="0">
                <a:latin typeface="Barlow" panose="020B0604020202020204" charset="-94"/>
              </a:rPr>
              <a:t>2015 yılından itibaren elektronik </a:t>
            </a:r>
            <a:r>
              <a:rPr lang="tr-TR" sz="1800" b="1" dirty="0">
                <a:latin typeface="Barlow" panose="020B0604020202020204" charset="-94"/>
              </a:rPr>
              <a:t>olarak verilmektedir</a:t>
            </a:r>
            <a:r>
              <a:rPr lang="tr-TR" sz="1800" b="1" dirty="0" smtClean="0">
                <a:latin typeface="Barlow" panose="020B0604020202020204" charset="-94"/>
              </a:rPr>
              <a:t>. </a:t>
            </a:r>
            <a:endParaRPr lang="tr-TR" sz="1800" b="1" dirty="0">
              <a:latin typeface="Barlow" panose="020B0604020202020204" charset="-94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111976" y="3374585"/>
            <a:ext cx="2989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tr-TR" sz="1600" b="1" dirty="0" smtClean="0"/>
              <a:t>Tedavilerde şablon oluşturularak hekimin </a:t>
            </a:r>
            <a:r>
              <a:rPr lang="tr-TR" sz="1600" b="1" dirty="0" err="1" smtClean="0"/>
              <a:t>order</a:t>
            </a:r>
            <a:r>
              <a:rPr lang="tr-TR" sz="1600" b="1" dirty="0" smtClean="0"/>
              <a:t> verme süresi kısaltılmıştır.</a:t>
            </a:r>
            <a:endParaRPr lang="tr-TR" sz="1600" b="1" dirty="0"/>
          </a:p>
        </p:txBody>
      </p:sp>
      <p:grpSp>
        <p:nvGrpSpPr>
          <p:cNvPr id="101" name="Grup 100"/>
          <p:cNvGrpSpPr/>
          <p:nvPr/>
        </p:nvGrpSpPr>
        <p:grpSpPr>
          <a:xfrm>
            <a:off x="599923" y="1561244"/>
            <a:ext cx="345148" cy="734330"/>
            <a:chOff x="3447403" y="1046367"/>
            <a:chExt cx="2249193" cy="4536666"/>
          </a:xfrm>
        </p:grpSpPr>
        <p:grpSp>
          <p:nvGrpSpPr>
            <p:cNvPr id="102" name="Group 1">
              <a:extLst>
                <a:ext uri="{FF2B5EF4-FFF2-40B4-BE49-F238E27FC236}">
                  <a16:creationId xmlns:a16="http://schemas.microsoft.com/office/drawing/2014/main" xmlns="" id="{41AC948B-773D-4BA2-BEA0-F29DFE046F6B}"/>
                </a:ext>
              </a:extLst>
            </p:cNvPr>
            <p:cNvGrpSpPr/>
            <p:nvPr/>
          </p:nvGrpSpPr>
          <p:grpSpPr>
            <a:xfrm>
              <a:off x="3447403" y="1046367"/>
              <a:ext cx="2249193" cy="4536666"/>
              <a:chOff x="-2719388" y="1377950"/>
              <a:chExt cx="1044575" cy="4222750"/>
            </a:xfrm>
          </p:grpSpPr>
          <p:sp>
            <p:nvSpPr>
              <p:cNvPr id="115" name="Freeform 5">
                <a:extLst>
                  <a:ext uri="{FF2B5EF4-FFF2-40B4-BE49-F238E27FC236}">
                    <a16:creationId xmlns:a16="http://schemas.microsoft.com/office/drawing/2014/main" xmlns="" id="{269044C5-843C-4B52-9B30-1A1E531A6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19388" y="1377950"/>
                <a:ext cx="1044575" cy="4222750"/>
              </a:xfrm>
              <a:custGeom>
                <a:avLst/>
                <a:gdLst>
                  <a:gd name="T0" fmla="*/ 1488 w 1490"/>
                  <a:gd name="T1" fmla="*/ 216 h 3014"/>
                  <a:gd name="T2" fmla="*/ 1490 w 1490"/>
                  <a:gd name="T3" fmla="*/ 2796 h 3014"/>
                  <a:gd name="T4" fmla="*/ 1273 w 1490"/>
                  <a:gd name="T5" fmla="*/ 3013 h 3014"/>
                  <a:gd name="T6" fmla="*/ 219 w 1490"/>
                  <a:gd name="T7" fmla="*/ 3014 h 3014"/>
                  <a:gd name="T8" fmla="*/ 2 w 1490"/>
                  <a:gd name="T9" fmla="*/ 2797 h 3014"/>
                  <a:gd name="T10" fmla="*/ 0 w 1490"/>
                  <a:gd name="T11" fmla="*/ 217 h 3014"/>
                  <a:gd name="T12" fmla="*/ 217 w 1490"/>
                  <a:gd name="T13" fmla="*/ 1 h 3014"/>
                  <a:gd name="T14" fmla="*/ 1271 w 1490"/>
                  <a:gd name="T15" fmla="*/ 0 h 3014"/>
                  <a:gd name="T16" fmla="*/ 1488 w 1490"/>
                  <a:gd name="T17" fmla="*/ 216 h 3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0" h="3014">
                    <a:moveTo>
                      <a:pt x="1488" y="216"/>
                    </a:moveTo>
                    <a:cubicBezTo>
                      <a:pt x="1490" y="2796"/>
                      <a:pt x="1490" y="2796"/>
                      <a:pt x="1490" y="2796"/>
                    </a:cubicBezTo>
                    <a:cubicBezTo>
                      <a:pt x="1490" y="2915"/>
                      <a:pt x="1392" y="3013"/>
                      <a:pt x="1273" y="3013"/>
                    </a:cubicBezTo>
                    <a:cubicBezTo>
                      <a:pt x="219" y="3014"/>
                      <a:pt x="219" y="3014"/>
                      <a:pt x="219" y="3014"/>
                    </a:cubicBezTo>
                    <a:cubicBezTo>
                      <a:pt x="100" y="3014"/>
                      <a:pt x="2" y="2916"/>
                      <a:pt x="2" y="2797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0" y="98"/>
                      <a:pt x="98" y="1"/>
                      <a:pt x="217" y="1"/>
                    </a:cubicBezTo>
                    <a:cubicBezTo>
                      <a:pt x="1271" y="0"/>
                      <a:pt x="1271" y="0"/>
                      <a:pt x="1271" y="0"/>
                    </a:cubicBezTo>
                    <a:cubicBezTo>
                      <a:pt x="1390" y="0"/>
                      <a:pt x="1488" y="97"/>
                      <a:pt x="1488" y="216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6" name="Freeform 6">
                <a:extLst>
                  <a:ext uri="{FF2B5EF4-FFF2-40B4-BE49-F238E27FC236}">
                    <a16:creationId xmlns:a16="http://schemas.microsoft.com/office/drawing/2014/main" xmlns="" id="{2D639AAF-8FB6-4398-A3CB-10A69DED7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670176" y="1484313"/>
                <a:ext cx="946150" cy="4010025"/>
              </a:xfrm>
              <a:custGeom>
                <a:avLst/>
                <a:gdLst>
                  <a:gd name="T0" fmla="*/ 1347 w 1348"/>
                  <a:gd name="T1" fmla="*/ 145 h 2862"/>
                  <a:gd name="T2" fmla="*/ 1348 w 1348"/>
                  <a:gd name="T3" fmla="*/ 2717 h 2862"/>
                  <a:gd name="T4" fmla="*/ 1204 w 1348"/>
                  <a:gd name="T5" fmla="*/ 2861 h 2862"/>
                  <a:gd name="T6" fmla="*/ 146 w 1348"/>
                  <a:gd name="T7" fmla="*/ 2862 h 2862"/>
                  <a:gd name="T8" fmla="*/ 1 w 1348"/>
                  <a:gd name="T9" fmla="*/ 2717 h 2862"/>
                  <a:gd name="T10" fmla="*/ 0 w 1348"/>
                  <a:gd name="T11" fmla="*/ 145 h 2862"/>
                  <a:gd name="T12" fmla="*/ 144 w 1348"/>
                  <a:gd name="T13" fmla="*/ 1 h 2862"/>
                  <a:gd name="T14" fmla="*/ 1202 w 1348"/>
                  <a:gd name="T15" fmla="*/ 0 h 2862"/>
                  <a:gd name="T16" fmla="*/ 1347 w 1348"/>
                  <a:gd name="T17" fmla="*/ 145 h 2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8" h="2862">
                    <a:moveTo>
                      <a:pt x="1347" y="145"/>
                    </a:moveTo>
                    <a:cubicBezTo>
                      <a:pt x="1348" y="2717"/>
                      <a:pt x="1348" y="2717"/>
                      <a:pt x="1348" y="2717"/>
                    </a:cubicBezTo>
                    <a:cubicBezTo>
                      <a:pt x="1348" y="2796"/>
                      <a:pt x="1283" y="2861"/>
                      <a:pt x="1204" y="2861"/>
                    </a:cubicBezTo>
                    <a:cubicBezTo>
                      <a:pt x="146" y="2862"/>
                      <a:pt x="146" y="2862"/>
                      <a:pt x="146" y="2862"/>
                    </a:cubicBezTo>
                    <a:cubicBezTo>
                      <a:pt x="66" y="2862"/>
                      <a:pt x="2" y="2797"/>
                      <a:pt x="1" y="2717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66"/>
                      <a:pt x="65" y="1"/>
                      <a:pt x="144" y="1"/>
                    </a:cubicBezTo>
                    <a:cubicBezTo>
                      <a:pt x="1202" y="0"/>
                      <a:pt x="1202" y="0"/>
                      <a:pt x="1202" y="0"/>
                    </a:cubicBezTo>
                    <a:cubicBezTo>
                      <a:pt x="1282" y="0"/>
                      <a:pt x="1346" y="65"/>
                      <a:pt x="1347" y="14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7" name="Freeform 7">
                <a:extLst>
                  <a:ext uri="{FF2B5EF4-FFF2-40B4-BE49-F238E27FC236}">
                    <a16:creationId xmlns:a16="http://schemas.microsoft.com/office/drawing/2014/main" xmlns="" id="{430CD878-4CB5-4320-8358-67F11B318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06663" y="1474788"/>
                <a:ext cx="617538" cy="212725"/>
              </a:xfrm>
              <a:custGeom>
                <a:avLst/>
                <a:gdLst>
                  <a:gd name="T0" fmla="*/ 0 w 878"/>
                  <a:gd name="T1" fmla="*/ 1 h 152"/>
                  <a:gd name="T2" fmla="*/ 0 w 878"/>
                  <a:gd name="T3" fmla="*/ 80 h 152"/>
                  <a:gd name="T4" fmla="*/ 72 w 878"/>
                  <a:gd name="T5" fmla="*/ 152 h 152"/>
                  <a:gd name="T6" fmla="*/ 806 w 878"/>
                  <a:gd name="T7" fmla="*/ 152 h 152"/>
                  <a:gd name="T8" fmla="*/ 878 w 878"/>
                  <a:gd name="T9" fmla="*/ 79 h 152"/>
                  <a:gd name="T10" fmla="*/ 878 w 878"/>
                  <a:gd name="T11" fmla="*/ 0 h 152"/>
                  <a:gd name="T12" fmla="*/ 0 w 878"/>
                  <a:gd name="T13" fmla="*/ 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8" h="152">
                    <a:moveTo>
                      <a:pt x="0" y="1"/>
                    </a:moveTo>
                    <a:cubicBezTo>
                      <a:pt x="0" y="80"/>
                      <a:pt x="0" y="80"/>
                      <a:pt x="0" y="80"/>
                    </a:cubicBezTo>
                    <a:cubicBezTo>
                      <a:pt x="0" y="120"/>
                      <a:pt x="33" y="152"/>
                      <a:pt x="72" y="152"/>
                    </a:cubicBezTo>
                    <a:cubicBezTo>
                      <a:pt x="806" y="152"/>
                      <a:pt x="806" y="152"/>
                      <a:pt x="806" y="152"/>
                    </a:cubicBezTo>
                    <a:cubicBezTo>
                      <a:pt x="846" y="152"/>
                      <a:pt x="878" y="119"/>
                      <a:pt x="878" y="79"/>
                    </a:cubicBezTo>
                    <a:cubicBezTo>
                      <a:pt x="878" y="0"/>
                      <a:pt x="878" y="0"/>
                      <a:pt x="878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8" name="Oval 8">
                <a:extLst>
                  <a:ext uri="{FF2B5EF4-FFF2-40B4-BE49-F238E27FC236}">
                    <a16:creationId xmlns:a16="http://schemas.microsoft.com/office/drawing/2014/main" xmlns="" id="{CFEA3F19-9B31-4B87-B71E-8FB96B21C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39938" y="1531938"/>
                <a:ext cx="38100" cy="76200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9" name="Oval 9">
                <a:extLst>
                  <a:ext uri="{FF2B5EF4-FFF2-40B4-BE49-F238E27FC236}">
                    <a16:creationId xmlns:a16="http://schemas.microsoft.com/office/drawing/2014/main" xmlns="" id="{2404D120-8900-4C20-BE4F-0E0C4BBD3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51063" y="1550988"/>
                <a:ext cx="20638" cy="396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20" name="Oval 10">
                <a:extLst>
                  <a:ext uri="{FF2B5EF4-FFF2-40B4-BE49-F238E27FC236}">
                    <a16:creationId xmlns:a16="http://schemas.microsoft.com/office/drawing/2014/main" xmlns="" id="{8265CA24-0140-4B7A-A7D5-16A0BC0FF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74888" y="1550988"/>
                <a:ext cx="20638" cy="396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21" name="Rectangle 11">
                <a:extLst>
                  <a:ext uri="{FF2B5EF4-FFF2-40B4-BE49-F238E27FC236}">
                    <a16:creationId xmlns:a16="http://schemas.microsoft.com/office/drawing/2014/main" xmlns="" id="{C4E165DA-6A68-4124-B053-EE49FCB63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63776" y="1550988"/>
                <a:ext cx="123825" cy="39688"/>
              </a:xfrm>
              <a:prstGeom prst="rect">
                <a:avLst/>
              </a:pr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103" name="Group 1">
              <a:extLst>
                <a:ext uri="{FF2B5EF4-FFF2-40B4-BE49-F238E27FC236}">
                  <a16:creationId xmlns:a16="http://schemas.microsoft.com/office/drawing/2014/main" xmlns="" id="{2120F6AF-D330-41CC-885D-D6765059C8C2}"/>
                </a:ext>
              </a:extLst>
            </p:cNvPr>
            <p:cNvGrpSpPr/>
            <p:nvPr/>
          </p:nvGrpSpPr>
          <p:grpSpPr>
            <a:xfrm>
              <a:off x="3739880" y="1743259"/>
              <a:ext cx="1850750" cy="3361188"/>
              <a:chOff x="2050730" y="1020772"/>
              <a:chExt cx="3359468" cy="3486878"/>
            </a:xfrm>
            <a:solidFill>
              <a:sysClr val="window" lastClr="FFFFFF"/>
            </a:solidFill>
          </p:grpSpPr>
          <p:grpSp>
            <p:nvGrpSpPr>
              <p:cNvPr id="104" name="Group 2">
                <a:extLst>
                  <a:ext uri="{FF2B5EF4-FFF2-40B4-BE49-F238E27FC236}">
                    <a16:creationId xmlns:a16="http://schemas.microsoft.com/office/drawing/2014/main" xmlns="" id="{41EF3CBC-0B65-48E6-A7FE-E153C778D455}"/>
                  </a:ext>
                </a:extLst>
              </p:cNvPr>
              <p:cNvGrpSpPr/>
              <p:nvPr/>
            </p:nvGrpSpPr>
            <p:grpSpPr>
              <a:xfrm>
                <a:off x="2050730" y="1020772"/>
                <a:ext cx="3359468" cy="3486878"/>
                <a:chOff x="5230813" y="2312988"/>
                <a:chExt cx="1733550" cy="2232025"/>
              </a:xfrm>
              <a:grpFill/>
            </p:grpSpPr>
            <p:sp>
              <p:nvSpPr>
                <p:cNvPr id="111" name="Freeform 6">
                  <a:extLst>
                    <a:ext uri="{FF2B5EF4-FFF2-40B4-BE49-F238E27FC236}">
                      <a16:creationId xmlns:a16="http://schemas.microsoft.com/office/drawing/2014/main" xmlns="" id="{300D72B5-083B-4BBB-9369-BE466C211C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3513" y="4191001"/>
                  <a:ext cx="41275" cy="60325"/>
                </a:xfrm>
                <a:custGeom>
                  <a:avLst/>
                  <a:gdLst>
                    <a:gd name="T0" fmla="*/ 0 w 13"/>
                    <a:gd name="T1" fmla="*/ 3 h 19"/>
                    <a:gd name="T2" fmla="*/ 4 w 13"/>
                    <a:gd name="T3" fmla="*/ 0 h 19"/>
                    <a:gd name="T4" fmla="*/ 10 w 13"/>
                    <a:gd name="T5" fmla="*/ 5 h 19"/>
                    <a:gd name="T6" fmla="*/ 5 w 13"/>
                    <a:gd name="T7" fmla="*/ 18 h 19"/>
                    <a:gd name="T8" fmla="*/ 0 w 13"/>
                    <a:gd name="T9" fmla="*/ 15 h 19"/>
                    <a:gd name="T10" fmla="*/ 0 w 13"/>
                    <a:gd name="T11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9">
                      <a:moveTo>
                        <a:pt x="0" y="3"/>
                      </a:moveTo>
                      <a:cubicBezTo>
                        <a:pt x="2" y="2"/>
                        <a:pt x="3" y="1"/>
                        <a:pt x="4" y="0"/>
                      </a:cubicBezTo>
                      <a:cubicBezTo>
                        <a:pt x="6" y="2"/>
                        <a:pt x="8" y="3"/>
                        <a:pt x="10" y="5"/>
                      </a:cubicBezTo>
                      <a:cubicBezTo>
                        <a:pt x="13" y="10"/>
                        <a:pt x="11" y="17"/>
                        <a:pt x="5" y="18"/>
                      </a:cubicBezTo>
                      <a:cubicBezTo>
                        <a:pt x="4" y="19"/>
                        <a:pt x="2" y="17"/>
                        <a:pt x="0" y="15"/>
                      </a:cubicBezTo>
                      <a:cubicBezTo>
                        <a:pt x="7" y="11"/>
                        <a:pt x="5" y="7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12" name="Freeform 7">
                  <a:extLst>
                    <a:ext uri="{FF2B5EF4-FFF2-40B4-BE49-F238E27FC236}">
                      <a16:creationId xmlns:a16="http://schemas.microsoft.com/office/drawing/2014/main" xmlns="" id="{BE2398CF-FA06-482E-86F8-248F67034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75426" y="2944813"/>
                  <a:ext cx="28575" cy="34925"/>
                </a:xfrm>
                <a:custGeom>
                  <a:avLst/>
                  <a:gdLst>
                    <a:gd name="T0" fmla="*/ 0 w 9"/>
                    <a:gd name="T1" fmla="*/ 10 h 11"/>
                    <a:gd name="T2" fmla="*/ 2 w 9"/>
                    <a:gd name="T3" fmla="*/ 1 h 11"/>
                    <a:gd name="T4" fmla="*/ 8 w 9"/>
                    <a:gd name="T5" fmla="*/ 1 h 11"/>
                    <a:gd name="T6" fmla="*/ 9 w 9"/>
                    <a:gd name="T7" fmla="*/ 3 h 11"/>
                    <a:gd name="T8" fmla="*/ 8 w 9"/>
                    <a:gd name="T9" fmla="*/ 4 h 11"/>
                    <a:gd name="T10" fmla="*/ 2 w 9"/>
                    <a:gd name="T11" fmla="*/ 11 h 11"/>
                    <a:gd name="T12" fmla="*/ 0 w 9"/>
                    <a:gd name="T13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11">
                      <a:moveTo>
                        <a:pt x="0" y="10"/>
                      </a:moveTo>
                      <a:cubicBezTo>
                        <a:pt x="1" y="7"/>
                        <a:pt x="1" y="4"/>
                        <a:pt x="2" y="1"/>
                      </a:cubicBezTo>
                      <a:cubicBezTo>
                        <a:pt x="2" y="0"/>
                        <a:pt x="6" y="1"/>
                        <a:pt x="8" y="1"/>
                      </a:cubicBezTo>
                      <a:cubicBezTo>
                        <a:pt x="9" y="1"/>
                        <a:pt x="9" y="2"/>
                        <a:pt x="9" y="3"/>
                      </a:cubicBezTo>
                      <a:cubicBezTo>
                        <a:pt x="9" y="3"/>
                        <a:pt x="8" y="4"/>
                        <a:pt x="8" y="4"/>
                      </a:cubicBezTo>
                      <a:cubicBezTo>
                        <a:pt x="3" y="3"/>
                        <a:pt x="2" y="7"/>
                        <a:pt x="2" y="11"/>
                      </a:cubicBezTo>
                      <a:cubicBezTo>
                        <a:pt x="1" y="11"/>
                        <a:pt x="1" y="10"/>
                        <a:pt x="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13" name="Freeform 8">
                  <a:extLst>
                    <a:ext uri="{FF2B5EF4-FFF2-40B4-BE49-F238E27FC236}">
                      <a16:creationId xmlns:a16="http://schemas.microsoft.com/office/drawing/2014/main" xmlns="" id="{C523BAC1-ABB4-4612-AE22-84C612F9ED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7101" y="3649663"/>
                  <a:ext cx="622300" cy="611188"/>
                </a:xfrm>
                <a:custGeom>
                  <a:avLst/>
                  <a:gdLst>
                    <a:gd name="T0" fmla="*/ 145 w 195"/>
                    <a:gd name="T1" fmla="*/ 111 h 192"/>
                    <a:gd name="T2" fmla="*/ 109 w 195"/>
                    <a:gd name="T3" fmla="*/ 179 h 192"/>
                    <a:gd name="T4" fmla="*/ 82 w 195"/>
                    <a:gd name="T5" fmla="*/ 183 h 192"/>
                    <a:gd name="T6" fmla="*/ 7 w 195"/>
                    <a:gd name="T7" fmla="*/ 107 h 192"/>
                    <a:gd name="T8" fmla="*/ 6 w 195"/>
                    <a:gd name="T9" fmla="*/ 84 h 192"/>
                    <a:gd name="T10" fmla="*/ 30 w 195"/>
                    <a:gd name="T11" fmla="*/ 85 h 192"/>
                    <a:gd name="T12" fmla="*/ 87 w 195"/>
                    <a:gd name="T13" fmla="*/ 142 h 192"/>
                    <a:gd name="T14" fmla="*/ 91 w 195"/>
                    <a:gd name="T15" fmla="*/ 146 h 192"/>
                    <a:gd name="T16" fmla="*/ 102 w 195"/>
                    <a:gd name="T17" fmla="*/ 124 h 192"/>
                    <a:gd name="T18" fmla="*/ 148 w 195"/>
                    <a:gd name="T19" fmla="*/ 39 h 192"/>
                    <a:gd name="T20" fmla="*/ 163 w 195"/>
                    <a:gd name="T21" fmla="*/ 11 h 192"/>
                    <a:gd name="T22" fmla="*/ 185 w 195"/>
                    <a:gd name="T23" fmla="*/ 3 h 192"/>
                    <a:gd name="T24" fmla="*/ 191 w 195"/>
                    <a:gd name="T25" fmla="*/ 26 h 192"/>
                    <a:gd name="T26" fmla="*/ 162 w 195"/>
                    <a:gd name="T27" fmla="*/ 79 h 192"/>
                    <a:gd name="T28" fmla="*/ 145 w 195"/>
                    <a:gd name="T29" fmla="*/ 11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95" h="192">
                      <a:moveTo>
                        <a:pt x="145" y="111"/>
                      </a:moveTo>
                      <a:cubicBezTo>
                        <a:pt x="133" y="134"/>
                        <a:pt x="121" y="157"/>
                        <a:pt x="109" y="179"/>
                      </a:cubicBezTo>
                      <a:cubicBezTo>
                        <a:pt x="103" y="190"/>
                        <a:pt x="91" y="192"/>
                        <a:pt x="82" y="183"/>
                      </a:cubicBezTo>
                      <a:cubicBezTo>
                        <a:pt x="57" y="158"/>
                        <a:pt x="32" y="132"/>
                        <a:pt x="7" y="107"/>
                      </a:cubicBezTo>
                      <a:cubicBezTo>
                        <a:pt x="0" y="100"/>
                        <a:pt x="1" y="89"/>
                        <a:pt x="6" y="84"/>
                      </a:cubicBezTo>
                      <a:cubicBezTo>
                        <a:pt x="13" y="77"/>
                        <a:pt x="23" y="78"/>
                        <a:pt x="30" y="85"/>
                      </a:cubicBezTo>
                      <a:cubicBezTo>
                        <a:pt x="49" y="104"/>
                        <a:pt x="68" y="123"/>
                        <a:pt x="87" y="142"/>
                      </a:cubicBezTo>
                      <a:cubicBezTo>
                        <a:pt x="88" y="143"/>
                        <a:pt x="89" y="144"/>
                        <a:pt x="91" y="146"/>
                      </a:cubicBezTo>
                      <a:cubicBezTo>
                        <a:pt x="95" y="138"/>
                        <a:pt x="98" y="131"/>
                        <a:pt x="102" y="124"/>
                      </a:cubicBezTo>
                      <a:cubicBezTo>
                        <a:pt x="117" y="96"/>
                        <a:pt x="132" y="68"/>
                        <a:pt x="148" y="39"/>
                      </a:cubicBezTo>
                      <a:cubicBezTo>
                        <a:pt x="153" y="30"/>
                        <a:pt x="158" y="20"/>
                        <a:pt x="163" y="11"/>
                      </a:cubicBezTo>
                      <a:cubicBezTo>
                        <a:pt x="168" y="1"/>
                        <a:pt x="178" y="0"/>
                        <a:pt x="185" y="3"/>
                      </a:cubicBezTo>
                      <a:cubicBezTo>
                        <a:pt x="193" y="7"/>
                        <a:pt x="195" y="18"/>
                        <a:pt x="191" y="26"/>
                      </a:cubicBezTo>
                      <a:cubicBezTo>
                        <a:pt x="182" y="44"/>
                        <a:pt x="172" y="62"/>
                        <a:pt x="162" y="79"/>
                      </a:cubicBezTo>
                      <a:cubicBezTo>
                        <a:pt x="161" y="82"/>
                        <a:pt x="149" y="105"/>
                        <a:pt x="145" y="1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14" name="Freeform 9">
                  <a:extLst>
                    <a:ext uri="{FF2B5EF4-FFF2-40B4-BE49-F238E27FC236}">
                      <a16:creationId xmlns:a16="http://schemas.microsoft.com/office/drawing/2014/main" xmlns="" id="{A9493A6F-893A-43EC-908E-2FDDE187A1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230813" y="2312988"/>
                  <a:ext cx="1733550" cy="2232025"/>
                </a:xfrm>
                <a:custGeom>
                  <a:avLst/>
                  <a:gdLst>
                    <a:gd name="T0" fmla="*/ 519 w 543"/>
                    <a:gd name="T1" fmla="*/ 420 h 700"/>
                    <a:gd name="T2" fmla="*/ 452 w 543"/>
                    <a:gd name="T3" fmla="*/ 344 h 700"/>
                    <a:gd name="T4" fmla="*/ 451 w 543"/>
                    <a:gd name="T5" fmla="*/ 131 h 700"/>
                    <a:gd name="T6" fmla="*/ 353 w 543"/>
                    <a:gd name="T7" fmla="*/ 120 h 700"/>
                    <a:gd name="T8" fmla="*/ 350 w 543"/>
                    <a:gd name="T9" fmla="*/ 120 h 700"/>
                    <a:gd name="T10" fmla="*/ 347 w 543"/>
                    <a:gd name="T11" fmla="*/ 93 h 700"/>
                    <a:gd name="T12" fmla="*/ 309 w 543"/>
                    <a:gd name="T13" fmla="*/ 76 h 700"/>
                    <a:gd name="T14" fmla="*/ 273 w 543"/>
                    <a:gd name="T15" fmla="*/ 18 h 700"/>
                    <a:gd name="T16" fmla="*/ 261 w 543"/>
                    <a:gd name="T17" fmla="*/ 10 h 700"/>
                    <a:gd name="T18" fmla="*/ 234 w 543"/>
                    <a:gd name="T19" fmla="*/ 2 h 700"/>
                    <a:gd name="T20" fmla="*/ 231 w 543"/>
                    <a:gd name="T21" fmla="*/ 2 h 700"/>
                    <a:gd name="T22" fmla="*/ 150 w 543"/>
                    <a:gd name="T23" fmla="*/ 69 h 700"/>
                    <a:gd name="T24" fmla="*/ 123 w 543"/>
                    <a:gd name="T25" fmla="*/ 75 h 700"/>
                    <a:gd name="T26" fmla="*/ 105 w 543"/>
                    <a:gd name="T27" fmla="*/ 114 h 700"/>
                    <a:gd name="T28" fmla="*/ 18 w 543"/>
                    <a:gd name="T29" fmla="*/ 120 h 700"/>
                    <a:gd name="T30" fmla="*/ 0 w 543"/>
                    <a:gd name="T31" fmla="*/ 371 h 700"/>
                    <a:gd name="T32" fmla="*/ 0 w 543"/>
                    <a:gd name="T33" fmla="*/ 606 h 700"/>
                    <a:gd name="T34" fmla="*/ 0 w 543"/>
                    <a:gd name="T35" fmla="*/ 607 h 700"/>
                    <a:gd name="T36" fmla="*/ 19 w 543"/>
                    <a:gd name="T37" fmla="*/ 621 h 700"/>
                    <a:gd name="T38" fmla="*/ 206 w 543"/>
                    <a:gd name="T39" fmla="*/ 625 h 700"/>
                    <a:gd name="T40" fmla="*/ 321 w 543"/>
                    <a:gd name="T41" fmla="*/ 695 h 700"/>
                    <a:gd name="T42" fmla="*/ 478 w 543"/>
                    <a:gd name="T43" fmla="*/ 651 h 700"/>
                    <a:gd name="T44" fmla="*/ 538 w 543"/>
                    <a:gd name="T45" fmla="*/ 473 h 700"/>
                    <a:gd name="T46" fmla="*/ 215 w 543"/>
                    <a:gd name="T47" fmla="*/ 35 h 700"/>
                    <a:gd name="T48" fmla="*/ 255 w 543"/>
                    <a:gd name="T49" fmla="*/ 45 h 700"/>
                    <a:gd name="T50" fmla="*/ 261 w 543"/>
                    <a:gd name="T51" fmla="*/ 51 h 700"/>
                    <a:gd name="T52" fmla="*/ 271 w 543"/>
                    <a:gd name="T53" fmla="*/ 76 h 700"/>
                    <a:gd name="T54" fmla="*/ 181 w 543"/>
                    <a:gd name="T55" fmla="*/ 75 h 700"/>
                    <a:gd name="T56" fmla="*/ 137 w 543"/>
                    <a:gd name="T57" fmla="*/ 107 h 700"/>
                    <a:gd name="T58" fmla="*/ 309 w 543"/>
                    <a:gd name="T59" fmla="*/ 108 h 700"/>
                    <a:gd name="T60" fmla="*/ 315 w 543"/>
                    <a:gd name="T61" fmla="*/ 160 h 700"/>
                    <a:gd name="T62" fmla="*/ 261 w 543"/>
                    <a:gd name="T63" fmla="*/ 166 h 700"/>
                    <a:gd name="T64" fmla="*/ 136 w 543"/>
                    <a:gd name="T65" fmla="*/ 160 h 700"/>
                    <a:gd name="T66" fmla="*/ 183 w 543"/>
                    <a:gd name="T67" fmla="*/ 588 h 700"/>
                    <a:gd name="T68" fmla="*/ 32 w 543"/>
                    <a:gd name="T69" fmla="*/ 290 h 700"/>
                    <a:gd name="T70" fmla="*/ 38 w 543"/>
                    <a:gd name="T71" fmla="*/ 152 h 700"/>
                    <a:gd name="T72" fmla="*/ 105 w 543"/>
                    <a:gd name="T73" fmla="*/ 158 h 700"/>
                    <a:gd name="T74" fmla="*/ 123 w 543"/>
                    <a:gd name="T75" fmla="*/ 197 h 700"/>
                    <a:gd name="T76" fmla="*/ 329 w 543"/>
                    <a:gd name="T77" fmla="*/ 197 h 700"/>
                    <a:gd name="T78" fmla="*/ 347 w 543"/>
                    <a:gd name="T79" fmla="*/ 158 h 700"/>
                    <a:gd name="T80" fmla="*/ 382 w 543"/>
                    <a:gd name="T81" fmla="*/ 152 h 700"/>
                    <a:gd name="T82" fmla="*/ 420 w 543"/>
                    <a:gd name="T83" fmla="*/ 157 h 700"/>
                    <a:gd name="T84" fmla="*/ 420 w 543"/>
                    <a:gd name="T85" fmla="*/ 327 h 700"/>
                    <a:gd name="T86" fmla="*/ 404 w 543"/>
                    <a:gd name="T87" fmla="*/ 329 h 700"/>
                    <a:gd name="T88" fmla="*/ 276 w 543"/>
                    <a:gd name="T89" fmla="*/ 339 h 700"/>
                    <a:gd name="T90" fmla="*/ 175 w 543"/>
                    <a:gd name="T91" fmla="*/ 452 h 700"/>
                    <a:gd name="T92" fmla="*/ 507 w 543"/>
                    <a:gd name="T93" fmla="*/ 536 h 700"/>
                    <a:gd name="T94" fmla="*/ 391 w 543"/>
                    <a:gd name="T95" fmla="*/ 661 h 700"/>
                    <a:gd name="T96" fmla="*/ 282 w 543"/>
                    <a:gd name="T97" fmla="*/ 648 h 700"/>
                    <a:gd name="T98" fmla="*/ 211 w 543"/>
                    <a:gd name="T99" fmla="*/ 572 h 700"/>
                    <a:gd name="T100" fmla="*/ 278 w 543"/>
                    <a:gd name="T101" fmla="*/ 374 h 700"/>
                    <a:gd name="T102" fmla="*/ 481 w 543"/>
                    <a:gd name="T103" fmla="*/ 421 h 700"/>
                    <a:gd name="T104" fmla="*/ 507 w 543"/>
                    <a:gd name="T105" fmla="*/ 536 h 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543" h="700">
                      <a:moveTo>
                        <a:pt x="538" y="473"/>
                      </a:moveTo>
                      <a:cubicBezTo>
                        <a:pt x="534" y="454"/>
                        <a:pt x="528" y="437"/>
                        <a:pt x="519" y="420"/>
                      </a:cubicBezTo>
                      <a:cubicBezTo>
                        <a:pt x="504" y="393"/>
                        <a:pt x="483" y="370"/>
                        <a:pt x="457" y="353"/>
                      </a:cubicBezTo>
                      <a:cubicBezTo>
                        <a:pt x="453" y="351"/>
                        <a:pt x="452" y="348"/>
                        <a:pt x="452" y="344"/>
                      </a:cubicBezTo>
                      <a:cubicBezTo>
                        <a:pt x="452" y="276"/>
                        <a:pt x="452" y="208"/>
                        <a:pt x="452" y="140"/>
                      </a:cubicBezTo>
                      <a:cubicBezTo>
                        <a:pt x="452" y="137"/>
                        <a:pt x="452" y="134"/>
                        <a:pt x="451" y="131"/>
                      </a:cubicBezTo>
                      <a:cubicBezTo>
                        <a:pt x="448" y="123"/>
                        <a:pt x="442" y="120"/>
                        <a:pt x="434" y="120"/>
                      </a:cubicBezTo>
                      <a:cubicBezTo>
                        <a:pt x="407" y="120"/>
                        <a:pt x="380" y="120"/>
                        <a:pt x="353" y="120"/>
                      </a:cubicBezTo>
                      <a:cubicBezTo>
                        <a:pt x="352" y="120"/>
                        <a:pt x="351" y="120"/>
                        <a:pt x="350" y="120"/>
                      </a:cubicBezTo>
                      <a:cubicBezTo>
                        <a:pt x="350" y="120"/>
                        <a:pt x="350" y="120"/>
                        <a:pt x="350" y="120"/>
                      </a:cubicBezTo>
                      <a:cubicBezTo>
                        <a:pt x="347" y="120"/>
                        <a:pt x="347" y="119"/>
                        <a:pt x="347" y="114"/>
                      </a:cubicBezTo>
                      <a:cubicBezTo>
                        <a:pt x="347" y="107"/>
                        <a:pt x="347" y="100"/>
                        <a:pt x="347" y="93"/>
                      </a:cubicBezTo>
                      <a:cubicBezTo>
                        <a:pt x="347" y="81"/>
                        <a:pt x="341" y="76"/>
                        <a:pt x="329" y="76"/>
                      </a:cubicBezTo>
                      <a:cubicBezTo>
                        <a:pt x="322" y="75"/>
                        <a:pt x="316" y="75"/>
                        <a:pt x="309" y="76"/>
                      </a:cubicBezTo>
                      <a:cubicBezTo>
                        <a:pt x="304" y="76"/>
                        <a:pt x="303" y="74"/>
                        <a:pt x="302" y="69"/>
                      </a:cubicBezTo>
                      <a:cubicBezTo>
                        <a:pt x="300" y="48"/>
                        <a:pt x="290" y="31"/>
                        <a:pt x="273" y="18"/>
                      </a:cubicBezTo>
                      <a:cubicBezTo>
                        <a:pt x="269" y="15"/>
                        <a:pt x="265" y="13"/>
                        <a:pt x="261" y="10"/>
                      </a:cubicBezTo>
                      <a:cubicBezTo>
                        <a:pt x="261" y="10"/>
                        <a:pt x="261" y="10"/>
                        <a:pt x="261" y="10"/>
                      </a:cubicBezTo>
                      <a:cubicBezTo>
                        <a:pt x="259" y="9"/>
                        <a:pt x="257" y="8"/>
                        <a:pt x="255" y="8"/>
                      </a:cubicBezTo>
                      <a:cubicBezTo>
                        <a:pt x="249" y="5"/>
                        <a:pt x="242" y="3"/>
                        <a:pt x="234" y="2"/>
                      </a:cubicBezTo>
                      <a:cubicBezTo>
                        <a:pt x="233" y="2"/>
                        <a:pt x="232" y="2"/>
                        <a:pt x="231" y="2"/>
                      </a:cubicBezTo>
                      <a:cubicBezTo>
                        <a:pt x="231" y="2"/>
                        <a:pt x="231" y="2"/>
                        <a:pt x="231" y="2"/>
                      </a:cubicBezTo>
                      <a:cubicBezTo>
                        <a:pt x="212" y="0"/>
                        <a:pt x="194" y="6"/>
                        <a:pt x="179" y="18"/>
                      </a:cubicBezTo>
                      <a:cubicBezTo>
                        <a:pt x="162" y="31"/>
                        <a:pt x="152" y="48"/>
                        <a:pt x="150" y="69"/>
                      </a:cubicBezTo>
                      <a:cubicBezTo>
                        <a:pt x="149" y="74"/>
                        <a:pt x="148" y="76"/>
                        <a:pt x="143" y="75"/>
                      </a:cubicBezTo>
                      <a:cubicBezTo>
                        <a:pt x="136" y="75"/>
                        <a:pt x="129" y="75"/>
                        <a:pt x="123" y="75"/>
                      </a:cubicBezTo>
                      <a:cubicBezTo>
                        <a:pt x="111" y="75"/>
                        <a:pt x="105" y="81"/>
                        <a:pt x="105" y="93"/>
                      </a:cubicBezTo>
                      <a:cubicBezTo>
                        <a:pt x="105" y="100"/>
                        <a:pt x="105" y="107"/>
                        <a:pt x="105" y="114"/>
                      </a:cubicBezTo>
                      <a:cubicBezTo>
                        <a:pt x="105" y="120"/>
                        <a:pt x="105" y="120"/>
                        <a:pt x="98" y="120"/>
                      </a:cubicBezTo>
                      <a:cubicBezTo>
                        <a:pt x="72" y="120"/>
                        <a:pt x="45" y="121"/>
                        <a:pt x="18" y="120"/>
                      </a:cubicBezTo>
                      <a:cubicBezTo>
                        <a:pt x="7" y="120"/>
                        <a:pt x="0" y="127"/>
                        <a:pt x="0" y="139"/>
                      </a:cubicBezTo>
                      <a:cubicBezTo>
                        <a:pt x="0" y="216"/>
                        <a:pt x="0" y="293"/>
                        <a:pt x="0" y="371"/>
                      </a:cubicBezTo>
                      <a:cubicBezTo>
                        <a:pt x="0" y="448"/>
                        <a:pt x="0" y="526"/>
                        <a:pt x="0" y="603"/>
                      </a:cubicBezTo>
                      <a:cubicBezTo>
                        <a:pt x="0" y="604"/>
                        <a:pt x="0" y="605"/>
                        <a:pt x="0" y="606"/>
                      </a:cubicBezTo>
                      <a:cubicBezTo>
                        <a:pt x="0" y="607"/>
                        <a:pt x="0" y="607"/>
                        <a:pt x="0" y="607"/>
                      </a:cubicBezTo>
                      <a:cubicBezTo>
                        <a:pt x="0" y="607"/>
                        <a:pt x="0" y="607"/>
                        <a:pt x="0" y="607"/>
                      </a:cubicBezTo>
                      <a:cubicBezTo>
                        <a:pt x="1" y="609"/>
                        <a:pt x="1" y="610"/>
                        <a:pt x="1" y="611"/>
                      </a:cubicBezTo>
                      <a:cubicBezTo>
                        <a:pt x="4" y="619"/>
                        <a:pt x="11" y="621"/>
                        <a:pt x="19" y="621"/>
                      </a:cubicBezTo>
                      <a:cubicBezTo>
                        <a:pt x="78" y="621"/>
                        <a:pt x="138" y="621"/>
                        <a:pt x="197" y="621"/>
                      </a:cubicBezTo>
                      <a:cubicBezTo>
                        <a:pt x="201" y="621"/>
                        <a:pt x="203" y="622"/>
                        <a:pt x="206" y="625"/>
                      </a:cubicBezTo>
                      <a:cubicBezTo>
                        <a:pt x="216" y="636"/>
                        <a:pt x="226" y="647"/>
                        <a:pt x="237" y="657"/>
                      </a:cubicBezTo>
                      <a:cubicBezTo>
                        <a:pt x="261" y="677"/>
                        <a:pt x="290" y="689"/>
                        <a:pt x="321" y="695"/>
                      </a:cubicBezTo>
                      <a:cubicBezTo>
                        <a:pt x="350" y="700"/>
                        <a:pt x="378" y="698"/>
                        <a:pt x="406" y="690"/>
                      </a:cubicBezTo>
                      <a:cubicBezTo>
                        <a:pt x="433" y="682"/>
                        <a:pt x="457" y="669"/>
                        <a:pt x="478" y="651"/>
                      </a:cubicBezTo>
                      <a:cubicBezTo>
                        <a:pt x="511" y="621"/>
                        <a:pt x="532" y="584"/>
                        <a:pt x="539" y="540"/>
                      </a:cubicBezTo>
                      <a:cubicBezTo>
                        <a:pt x="543" y="518"/>
                        <a:pt x="542" y="495"/>
                        <a:pt x="538" y="473"/>
                      </a:cubicBezTo>
                      <a:close/>
                      <a:moveTo>
                        <a:pt x="197" y="44"/>
                      </a:moveTo>
                      <a:cubicBezTo>
                        <a:pt x="202" y="40"/>
                        <a:pt x="209" y="36"/>
                        <a:pt x="215" y="35"/>
                      </a:cubicBezTo>
                      <a:cubicBezTo>
                        <a:pt x="215" y="35"/>
                        <a:pt x="215" y="35"/>
                        <a:pt x="215" y="35"/>
                      </a:cubicBezTo>
                      <a:cubicBezTo>
                        <a:pt x="229" y="32"/>
                        <a:pt x="244" y="35"/>
                        <a:pt x="255" y="45"/>
                      </a:cubicBezTo>
                      <a:cubicBezTo>
                        <a:pt x="257" y="46"/>
                        <a:pt x="259" y="48"/>
                        <a:pt x="261" y="50"/>
                      </a:cubicBezTo>
                      <a:cubicBezTo>
                        <a:pt x="261" y="50"/>
                        <a:pt x="261" y="51"/>
                        <a:pt x="261" y="51"/>
                      </a:cubicBezTo>
                      <a:cubicBezTo>
                        <a:pt x="261" y="51"/>
                        <a:pt x="261" y="51"/>
                        <a:pt x="261" y="51"/>
                      </a:cubicBezTo>
                      <a:cubicBezTo>
                        <a:pt x="267" y="57"/>
                        <a:pt x="270" y="65"/>
                        <a:pt x="271" y="76"/>
                      </a:cubicBezTo>
                      <a:cubicBezTo>
                        <a:pt x="268" y="76"/>
                        <a:pt x="212" y="75"/>
                        <a:pt x="188" y="75"/>
                      </a:cubicBezTo>
                      <a:cubicBezTo>
                        <a:pt x="186" y="75"/>
                        <a:pt x="184" y="75"/>
                        <a:pt x="181" y="75"/>
                      </a:cubicBezTo>
                      <a:cubicBezTo>
                        <a:pt x="182" y="62"/>
                        <a:pt x="188" y="52"/>
                        <a:pt x="197" y="44"/>
                      </a:cubicBezTo>
                      <a:close/>
                      <a:moveTo>
                        <a:pt x="137" y="107"/>
                      </a:moveTo>
                      <a:cubicBezTo>
                        <a:pt x="139" y="107"/>
                        <a:pt x="141" y="107"/>
                        <a:pt x="142" y="107"/>
                      </a:cubicBezTo>
                      <a:cubicBezTo>
                        <a:pt x="167" y="107"/>
                        <a:pt x="278" y="108"/>
                        <a:pt x="309" y="108"/>
                      </a:cubicBezTo>
                      <a:cubicBezTo>
                        <a:pt x="311" y="108"/>
                        <a:pt x="313" y="108"/>
                        <a:pt x="315" y="108"/>
                      </a:cubicBezTo>
                      <a:cubicBezTo>
                        <a:pt x="315" y="110"/>
                        <a:pt x="315" y="145"/>
                        <a:pt x="315" y="160"/>
                      </a:cubicBezTo>
                      <a:cubicBezTo>
                        <a:pt x="315" y="165"/>
                        <a:pt x="314" y="166"/>
                        <a:pt x="310" y="166"/>
                      </a:cubicBezTo>
                      <a:cubicBezTo>
                        <a:pt x="293" y="166"/>
                        <a:pt x="261" y="166"/>
                        <a:pt x="261" y="166"/>
                      </a:cubicBezTo>
                      <a:cubicBezTo>
                        <a:pt x="221" y="165"/>
                        <a:pt x="182" y="165"/>
                        <a:pt x="142" y="166"/>
                      </a:cubicBezTo>
                      <a:cubicBezTo>
                        <a:pt x="138" y="166"/>
                        <a:pt x="136" y="165"/>
                        <a:pt x="136" y="160"/>
                      </a:cubicBezTo>
                      <a:cubicBezTo>
                        <a:pt x="137" y="144"/>
                        <a:pt x="137" y="123"/>
                        <a:pt x="137" y="107"/>
                      </a:cubicBezTo>
                      <a:close/>
                      <a:moveTo>
                        <a:pt x="183" y="588"/>
                      </a:moveTo>
                      <a:cubicBezTo>
                        <a:pt x="159" y="589"/>
                        <a:pt x="31" y="587"/>
                        <a:pt x="31" y="587"/>
                      </a:cubicBezTo>
                      <a:cubicBezTo>
                        <a:pt x="31" y="587"/>
                        <a:pt x="32" y="374"/>
                        <a:pt x="32" y="290"/>
                      </a:cubicBezTo>
                      <a:cubicBezTo>
                        <a:pt x="32" y="246"/>
                        <a:pt x="32" y="202"/>
                        <a:pt x="32" y="158"/>
                      </a:cubicBezTo>
                      <a:cubicBezTo>
                        <a:pt x="32" y="154"/>
                        <a:pt x="33" y="152"/>
                        <a:pt x="38" y="152"/>
                      </a:cubicBezTo>
                      <a:cubicBezTo>
                        <a:pt x="58" y="152"/>
                        <a:pt x="79" y="152"/>
                        <a:pt x="99" y="152"/>
                      </a:cubicBezTo>
                      <a:cubicBezTo>
                        <a:pt x="104" y="152"/>
                        <a:pt x="105" y="154"/>
                        <a:pt x="105" y="158"/>
                      </a:cubicBezTo>
                      <a:cubicBezTo>
                        <a:pt x="105" y="165"/>
                        <a:pt x="105" y="173"/>
                        <a:pt x="105" y="180"/>
                      </a:cubicBezTo>
                      <a:cubicBezTo>
                        <a:pt x="105" y="190"/>
                        <a:pt x="113" y="197"/>
                        <a:pt x="123" y="197"/>
                      </a:cubicBezTo>
                      <a:cubicBezTo>
                        <a:pt x="154" y="197"/>
                        <a:pt x="184" y="197"/>
                        <a:pt x="215" y="197"/>
                      </a:cubicBezTo>
                      <a:cubicBezTo>
                        <a:pt x="215" y="197"/>
                        <a:pt x="291" y="197"/>
                        <a:pt x="329" y="197"/>
                      </a:cubicBezTo>
                      <a:cubicBezTo>
                        <a:pt x="339" y="197"/>
                        <a:pt x="347" y="191"/>
                        <a:pt x="347" y="180"/>
                      </a:cubicBezTo>
                      <a:cubicBezTo>
                        <a:pt x="347" y="173"/>
                        <a:pt x="347" y="165"/>
                        <a:pt x="347" y="158"/>
                      </a:cubicBezTo>
                      <a:cubicBezTo>
                        <a:pt x="347" y="154"/>
                        <a:pt x="348" y="152"/>
                        <a:pt x="352" y="152"/>
                      </a:cubicBezTo>
                      <a:cubicBezTo>
                        <a:pt x="362" y="152"/>
                        <a:pt x="382" y="152"/>
                        <a:pt x="382" y="152"/>
                      </a:cubicBezTo>
                      <a:cubicBezTo>
                        <a:pt x="393" y="152"/>
                        <a:pt x="404" y="152"/>
                        <a:pt x="416" y="152"/>
                      </a:cubicBezTo>
                      <a:cubicBezTo>
                        <a:pt x="419" y="152"/>
                        <a:pt x="420" y="153"/>
                        <a:pt x="420" y="157"/>
                      </a:cubicBezTo>
                      <a:cubicBezTo>
                        <a:pt x="420" y="168"/>
                        <a:pt x="420" y="179"/>
                        <a:pt x="420" y="190"/>
                      </a:cubicBezTo>
                      <a:cubicBezTo>
                        <a:pt x="420" y="235"/>
                        <a:pt x="420" y="281"/>
                        <a:pt x="420" y="327"/>
                      </a:cubicBezTo>
                      <a:cubicBezTo>
                        <a:pt x="420" y="329"/>
                        <a:pt x="420" y="331"/>
                        <a:pt x="420" y="334"/>
                      </a:cubicBezTo>
                      <a:cubicBezTo>
                        <a:pt x="414" y="332"/>
                        <a:pt x="409" y="331"/>
                        <a:pt x="404" y="329"/>
                      </a:cubicBezTo>
                      <a:cubicBezTo>
                        <a:pt x="378" y="321"/>
                        <a:pt x="351" y="321"/>
                        <a:pt x="324" y="324"/>
                      </a:cubicBezTo>
                      <a:cubicBezTo>
                        <a:pt x="308" y="327"/>
                        <a:pt x="292" y="332"/>
                        <a:pt x="276" y="339"/>
                      </a:cubicBezTo>
                      <a:cubicBezTo>
                        <a:pt x="275" y="339"/>
                        <a:pt x="261" y="346"/>
                        <a:pt x="261" y="346"/>
                      </a:cubicBezTo>
                      <a:cubicBezTo>
                        <a:pt x="220" y="371"/>
                        <a:pt x="190" y="406"/>
                        <a:pt x="175" y="452"/>
                      </a:cubicBezTo>
                      <a:cubicBezTo>
                        <a:pt x="160" y="498"/>
                        <a:pt x="164" y="544"/>
                        <a:pt x="183" y="588"/>
                      </a:cubicBezTo>
                      <a:close/>
                      <a:moveTo>
                        <a:pt x="507" y="536"/>
                      </a:moveTo>
                      <a:cubicBezTo>
                        <a:pt x="501" y="572"/>
                        <a:pt x="484" y="603"/>
                        <a:pt x="456" y="627"/>
                      </a:cubicBezTo>
                      <a:cubicBezTo>
                        <a:pt x="437" y="644"/>
                        <a:pt x="415" y="655"/>
                        <a:pt x="391" y="661"/>
                      </a:cubicBezTo>
                      <a:cubicBezTo>
                        <a:pt x="376" y="665"/>
                        <a:pt x="361" y="666"/>
                        <a:pt x="346" y="666"/>
                      </a:cubicBezTo>
                      <a:cubicBezTo>
                        <a:pt x="324" y="665"/>
                        <a:pt x="302" y="659"/>
                        <a:pt x="282" y="648"/>
                      </a:cubicBezTo>
                      <a:cubicBezTo>
                        <a:pt x="280" y="647"/>
                        <a:pt x="270" y="641"/>
                        <a:pt x="268" y="640"/>
                      </a:cubicBezTo>
                      <a:cubicBezTo>
                        <a:pt x="242" y="623"/>
                        <a:pt x="224" y="600"/>
                        <a:pt x="211" y="572"/>
                      </a:cubicBezTo>
                      <a:cubicBezTo>
                        <a:pt x="198" y="544"/>
                        <a:pt x="195" y="514"/>
                        <a:pt x="200" y="484"/>
                      </a:cubicBezTo>
                      <a:cubicBezTo>
                        <a:pt x="209" y="435"/>
                        <a:pt x="235" y="398"/>
                        <a:pt x="278" y="374"/>
                      </a:cubicBezTo>
                      <a:cubicBezTo>
                        <a:pt x="304" y="359"/>
                        <a:pt x="331" y="352"/>
                        <a:pt x="360" y="354"/>
                      </a:cubicBezTo>
                      <a:cubicBezTo>
                        <a:pt x="411" y="357"/>
                        <a:pt x="452" y="379"/>
                        <a:pt x="481" y="421"/>
                      </a:cubicBezTo>
                      <a:cubicBezTo>
                        <a:pt x="493" y="437"/>
                        <a:pt x="501" y="455"/>
                        <a:pt x="506" y="475"/>
                      </a:cubicBezTo>
                      <a:cubicBezTo>
                        <a:pt x="510" y="495"/>
                        <a:pt x="511" y="515"/>
                        <a:pt x="507" y="5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p:grpSp>
          <p:cxnSp>
            <p:nvCxnSpPr>
              <p:cNvPr id="105" name="Straight Connector 3">
                <a:extLst>
                  <a:ext uri="{FF2B5EF4-FFF2-40B4-BE49-F238E27FC236}">
                    <a16:creationId xmlns:a16="http://schemas.microsoft.com/office/drawing/2014/main" xmlns="" id="{59ED6254-EF1A-4ABD-A88C-81287D7FB69E}"/>
                  </a:ext>
                </a:extLst>
              </p:cNvPr>
              <p:cNvCxnSpPr/>
              <p:nvPr/>
            </p:nvCxnSpPr>
            <p:spPr>
              <a:xfrm>
                <a:off x="2489199" y="2211369"/>
                <a:ext cx="1859280" cy="0"/>
              </a:xfrm>
              <a:prstGeom prst="line">
                <a:avLst/>
              </a:prstGeom>
              <a:grpFill/>
              <a:ln w="8572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6" name="Straight Connector 4">
                <a:extLst>
                  <a:ext uri="{FF2B5EF4-FFF2-40B4-BE49-F238E27FC236}">
                    <a16:creationId xmlns:a16="http://schemas.microsoft.com/office/drawing/2014/main" xmlns="" id="{77FF1F6D-33AA-4E15-A58C-51C663E31A5A}"/>
                  </a:ext>
                </a:extLst>
              </p:cNvPr>
              <p:cNvCxnSpPr/>
              <p:nvPr/>
            </p:nvCxnSpPr>
            <p:spPr>
              <a:xfrm>
                <a:off x="2489199" y="2469362"/>
                <a:ext cx="1859280" cy="0"/>
              </a:xfrm>
              <a:prstGeom prst="line">
                <a:avLst/>
              </a:prstGeom>
              <a:grpFill/>
              <a:ln w="8572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7" name="Straight Connector 5">
                <a:extLst>
                  <a:ext uri="{FF2B5EF4-FFF2-40B4-BE49-F238E27FC236}">
                    <a16:creationId xmlns:a16="http://schemas.microsoft.com/office/drawing/2014/main" xmlns="" id="{1D49F245-3B09-4931-AAB0-B535B792DF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9201" y="2727355"/>
                <a:ext cx="853440" cy="0"/>
              </a:xfrm>
              <a:prstGeom prst="line">
                <a:avLst/>
              </a:prstGeom>
              <a:grpFill/>
              <a:ln w="8572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" name="Straight Connector 6">
                <a:extLst>
                  <a:ext uri="{FF2B5EF4-FFF2-40B4-BE49-F238E27FC236}">
                    <a16:creationId xmlns:a16="http://schemas.microsoft.com/office/drawing/2014/main" xmlns="" id="{9B9AD4D4-35F1-4CC9-BAC6-DB9561DE16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9201" y="2977158"/>
                <a:ext cx="635000" cy="0"/>
              </a:xfrm>
              <a:prstGeom prst="line">
                <a:avLst/>
              </a:prstGeom>
              <a:grpFill/>
              <a:ln w="8572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" name="Straight Connector 7">
                <a:extLst>
                  <a:ext uri="{FF2B5EF4-FFF2-40B4-BE49-F238E27FC236}">
                    <a16:creationId xmlns:a16="http://schemas.microsoft.com/office/drawing/2014/main" xmlns="" id="{5EB69A95-DC58-4198-8115-107607563D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9201" y="3235151"/>
                <a:ext cx="477521" cy="0"/>
              </a:xfrm>
              <a:prstGeom prst="line">
                <a:avLst/>
              </a:prstGeom>
              <a:grpFill/>
              <a:ln w="8572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0" name="Straight Connector 8">
                <a:extLst>
                  <a:ext uri="{FF2B5EF4-FFF2-40B4-BE49-F238E27FC236}">
                    <a16:creationId xmlns:a16="http://schemas.microsoft.com/office/drawing/2014/main" xmlns="" id="{6ADDBAD2-2C33-4D3B-9CB3-BE19488750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9201" y="3493144"/>
                <a:ext cx="426721" cy="0"/>
              </a:xfrm>
              <a:prstGeom prst="line">
                <a:avLst/>
              </a:prstGeom>
              <a:grpFill/>
              <a:ln w="8572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134" name="Grup 133"/>
          <p:cNvGrpSpPr/>
          <p:nvPr/>
        </p:nvGrpSpPr>
        <p:grpSpPr>
          <a:xfrm>
            <a:off x="631978" y="3679500"/>
            <a:ext cx="359179" cy="463033"/>
            <a:chOff x="2607871" y="3355200"/>
            <a:chExt cx="359179" cy="463033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xmlns="" id="{6B9D0A3D-14FF-499A-83C4-4AD3A59E1C5F}"/>
                </a:ext>
              </a:extLst>
            </p:cNvPr>
            <p:cNvSpPr/>
            <p:nvPr/>
          </p:nvSpPr>
          <p:spPr>
            <a:xfrm>
              <a:off x="2607871" y="3355200"/>
              <a:ext cx="359179" cy="463033"/>
            </a:xfrm>
            <a:prstGeom prst="ellipse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</a:p>
          </p:txBody>
        </p:sp>
        <p:sp>
          <p:nvSpPr>
            <p:cNvPr id="136" name="Rectangle: Rounded Corners 3">
              <a:extLst>
                <a:ext uri="{FF2B5EF4-FFF2-40B4-BE49-F238E27FC236}">
                  <a16:creationId xmlns:a16="http://schemas.microsoft.com/office/drawing/2014/main" xmlns="" id="{CB6AE7C3-5993-46BC-A0F5-F91328F71AF8}"/>
                </a:ext>
              </a:extLst>
            </p:cNvPr>
            <p:cNvSpPr/>
            <p:nvPr/>
          </p:nvSpPr>
          <p:spPr>
            <a:xfrm rot="2700000">
              <a:off x="2749258" y="3665880"/>
              <a:ext cx="126971" cy="21948"/>
            </a:xfrm>
            <a:prstGeom prst="roundRect">
              <a:avLst>
                <a:gd name="adj" fmla="val 45798"/>
              </a:avLst>
            </a:prstGeom>
            <a:solidFill>
              <a:sysClr val="window" lastClr="FFFFFF"/>
            </a:solidFill>
            <a:ln w="317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5" name="Rectangle: Rounded Corners 4">
              <a:extLst>
                <a:ext uri="{FF2B5EF4-FFF2-40B4-BE49-F238E27FC236}">
                  <a16:creationId xmlns:a16="http://schemas.microsoft.com/office/drawing/2014/main" xmlns="" id="{AF5CE277-7B51-4114-B046-5FDD283A6A07}"/>
                </a:ext>
              </a:extLst>
            </p:cNvPr>
            <p:cNvSpPr/>
            <p:nvPr/>
          </p:nvSpPr>
          <p:spPr>
            <a:xfrm rot="5400000">
              <a:off x="2687531" y="3541159"/>
              <a:ext cx="200552" cy="25953"/>
            </a:xfrm>
            <a:prstGeom prst="roundRect">
              <a:avLst>
                <a:gd name="adj" fmla="val 45798"/>
              </a:avLst>
            </a:prstGeom>
            <a:solidFill>
              <a:sysClr val="window" lastClr="FFFFFF"/>
            </a:solidFill>
            <a:ln w="317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9" name="Metin kutusu 8"/>
          <p:cNvSpPr txBox="1"/>
          <p:nvPr/>
        </p:nvSpPr>
        <p:spPr>
          <a:xfrm>
            <a:off x="5127665" y="2461748"/>
            <a:ext cx="2920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b="1" dirty="0" smtClean="0"/>
              <a:t>Şikayet, tanı, laboratuvar sonucu gibi tetikleyiciler ile çalışan hekim </a:t>
            </a:r>
            <a:r>
              <a:rPr lang="tr-TR" sz="1600" b="1" dirty="0" err="1" smtClean="0"/>
              <a:t>KDS’leri</a:t>
            </a:r>
            <a:r>
              <a:rPr lang="tr-TR" sz="1600" b="1" dirty="0" smtClean="0"/>
              <a:t>, tetkik, konsültasyon ve tedavi önerilerinde bulunur.</a:t>
            </a:r>
            <a:endParaRPr lang="tr-TR" sz="16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825" y="2673452"/>
            <a:ext cx="476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380;p14">
            <a:extLst>
              <a:ext uri="{FF2B5EF4-FFF2-40B4-BE49-F238E27FC236}">
                <a16:creationId xmlns:a16="http://schemas.microsoft.com/office/drawing/2014/main" xmlns="" id="{EADD8797-6305-B24A-8803-A94F9196C388}"/>
              </a:ext>
            </a:extLst>
          </p:cNvPr>
          <p:cNvSpPr txBox="1">
            <a:spLocks/>
          </p:cNvSpPr>
          <p:nvPr/>
        </p:nvSpPr>
        <p:spPr>
          <a:xfrm>
            <a:off x="452645" y="1237769"/>
            <a:ext cx="4343700" cy="60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endParaRPr lang="en-US" sz="2400"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6" name="Google Shape;343;p13">
            <a:extLst>
              <a:ext uri="{FF2B5EF4-FFF2-40B4-BE49-F238E27FC236}">
                <a16:creationId xmlns:a16="http://schemas.microsoft.com/office/drawing/2014/main" xmlns="" id="{8CC56BEF-7787-ED44-95B2-9F5B41DF8840}"/>
              </a:ext>
            </a:extLst>
          </p:cNvPr>
          <p:cNvSpPr txBox="1">
            <a:spLocks/>
          </p:cNvSpPr>
          <p:nvPr/>
        </p:nvSpPr>
        <p:spPr>
          <a:xfrm>
            <a:off x="452645" y="264476"/>
            <a:ext cx="3034353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 lang="en-US" sz="2000" i="1" dirty="0">
              <a:solidFill>
                <a:srgbClr val="07B5DD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643" y="1166568"/>
            <a:ext cx="1396105" cy="1237595"/>
          </a:xfrm>
          <a:prstGeom prst="rect">
            <a:avLst/>
          </a:prstGeom>
        </p:spPr>
      </p:pic>
      <p:pic>
        <p:nvPicPr>
          <p:cNvPr id="68" name="Resim 67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0533" b="14101"/>
          <a:stretch/>
        </p:blipFill>
        <p:spPr>
          <a:xfrm>
            <a:off x="627154" y="2577158"/>
            <a:ext cx="1047082" cy="789140"/>
          </a:xfrm>
          <a:prstGeom prst="rect">
            <a:avLst/>
          </a:prstGeom>
        </p:spPr>
      </p:pic>
      <p:grpSp>
        <p:nvGrpSpPr>
          <p:cNvPr id="12" name="Grup 11"/>
          <p:cNvGrpSpPr/>
          <p:nvPr/>
        </p:nvGrpSpPr>
        <p:grpSpPr>
          <a:xfrm>
            <a:off x="4995055" y="1172939"/>
            <a:ext cx="1233597" cy="1066156"/>
            <a:chOff x="6595170" y="1045822"/>
            <a:chExt cx="1957257" cy="1867715"/>
          </a:xfrm>
        </p:grpSpPr>
        <p:pic>
          <p:nvPicPr>
            <p:cNvPr id="73" name="Resim 72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170" y="1045822"/>
              <a:ext cx="1957257" cy="1867715"/>
            </a:xfrm>
            <a:prstGeom prst="rect">
              <a:avLst/>
            </a:prstGeom>
          </p:spPr>
        </p:pic>
        <p:sp>
          <p:nvSpPr>
            <p:cNvPr id="74" name="Metin kutusu 73"/>
            <p:cNvSpPr txBox="1"/>
            <p:nvPr/>
          </p:nvSpPr>
          <p:spPr>
            <a:xfrm>
              <a:off x="7184329" y="1278306"/>
              <a:ext cx="8267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2400" b="1">
                  <a:solidFill>
                    <a:schemeClr val="accent1"/>
                  </a:solidFill>
                  <a:latin typeface="Barlow"/>
                  <a:ea typeface="Barlow"/>
                  <a:cs typeface="Barlow"/>
                </a:defRPr>
              </a:lvl1pPr>
            </a:lstStyle>
            <a:p>
              <a:r>
                <a:rPr lang="tr-TR" sz="1200" dirty="0"/>
                <a:t>2014</a:t>
              </a:r>
            </a:p>
          </p:txBody>
        </p:sp>
        <p:sp>
          <p:nvSpPr>
            <p:cNvPr id="75" name="Metin kutusu 74"/>
            <p:cNvSpPr txBox="1"/>
            <p:nvPr/>
          </p:nvSpPr>
          <p:spPr>
            <a:xfrm>
              <a:off x="6747080" y="1570020"/>
              <a:ext cx="8267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2400" b="1">
                  <a:solidFill>
                    <a:schemeClr val="accent1"/>
                  </a:solidFill>
                  <a:latin typeface="Barlow"/>
                  <a:ea typeface="Barlow"/>
                  <a:cs typeface="Barlow"/>
                </a:defRPr>
              </a:lvl1pPr>
            </a:lstStyle>
            <a:p>
              <a:r>
                <a:rPr lang="tr-TR" sz="4800" dirty="0"/>
                <a:t>7</a:t>
              </a:r>
              <a:endParaRPr lang="tr-TR" sz="4800" dirty="0">
                <a:sym typeface="Barlow Light"/>
              </a:endParaRPr>
            </a:p>
          </p:txBody>
        </p:sp>
        <p:sp>
          <p:nvSpPr>
            <p:cNvPr id="76" name="Metin kutusu 75"/>
            <p:cNvSpPr txBox="1"/>
            <p:nvPr/>
          </p:nvSpPr>
          <p:spPr>
            <a:xfrm>
              <a:off x="7343237" y="2016975"/>
              <a:ext cx="1177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800" b="1" dirty="0">
                  <a:solidFill>
                    <a:schemeClr val="accent1"/>
                  </a:solidFill>
                  <a:latin typeface="Barlow"/>
                  <a:ea typeface="Barlow"/>
                  <a:cs typeface="Barlow"/>
                  <a:sym typeface="Barlow Light"/>
                </a:rPr>
                <a:t>Mart</a:t>
              </a:r>
            </a:p>
          </p:txBody>
        </p:sp>
      </p:grpSp>
      <p:pic>
        <p:nvPicPr>
          <p:cNvPr id="14" name="Resi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8" y="3741615"/>
            <a:ext cx="1306028" cy="1157745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776363" y="4242373"/>
            <a:ext cx="889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800" b="1">
                <a:solidFill>
                  <a:schemeClr val="accent1"/>
                </a:solidFill>
                <a:latin typeface="Barlow"/>
                <a:ea typeface="Barlow"/>
                <a:cs typeface="Barlow"/>
              </a:defRPr>
            </a:lvl1pPr>
          </a:lstStyle>
          <a:p>
            <a:r>
              <a:rPr lang="tr-TR" sz="2800" dirty="0"/>
              <a:t>m</a:t>
            </a:r>
          </a:p>
        </p:txBody>
      </p:sp>
      <p:sp>
        <p:nvSpPr>
          <p:cNvPr id="81" name="Metin kutusu 80"/>
          <p:cNvSpPr txBox="1"/>
          <p:nvPr/>
        </p:nvSpPr>
        <p:spPr>
          <a:xfrm>
            <a:off x="971926" y="4135821"/>
            <a:ext cx="88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800" b="1">
                <a:solidFill>
                  <a:schemeClr val="accent1"/>
                </a:solidFill>
                <a:latin typeface="Barlow"/>
                <a:ea typeface="Barlow"/>
                <a:cs typeface="Barlow"/>
              </a:defRPr>
            </a:lvl1pPr>
          </a:lstStyle>
          <a:p>
            <a:r>
              <a:rPr lang="tr-TR" dirty="0" smtClean="0"/>
              <a:t>2</a:t>
            </a:r>
            <a:endParaRPr lang="tr-TR" dirty="0"/>
          </a:p>
        </p:txBody>
      </p:sp>
      <p:grpSp>
        <p:nvGrpSpPr>
          <p:cNvPr id="2" name="Grup 1"/>
          <p:cNvGrpSpPr/>
          <p:nvPr/>
        </p:nvGrpSpPr>
        <p:grpSpPr>
          <a:xfrm>
            <a:off x="4919955" y="2629903"/>
            <a:ext cx="2224206" cy="1013411"/>
            <a:chOff x="4919955" y="2629903"/>
            <a:chExt cx="2224206" cy="1013411"/>
          </a:xfrm>
        </p:grpSpPr>
        <p:sp>
          <p:nvSpPr>
            <p:cNvPr id="69" name="Google Shape;1172;p27"/>
            <p:cNvSpPr txBox="1">
              <a:spLocks/>
            </p:cNvSpPr>
            <p:nvPr/>
          </p:nvSpPr>
          <p:spPr>
            <a:xfrm>
              <a:off x="4919955" y="2748414"/>
              <a:ext cx="2025495" cy="89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SemiBold"/>
                <a:buNone/>
                <a:defRPr sz="4800" b="0" i="0" u="none" strike="noStrike" cap="none">
                  <a:solidFill>
                    <a:schemeClr val="accent2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  <a:lvl2pPr marR="0" lvl="1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SemiBold"/>
                <a:buNone/>
                <a:defRPr sz="4800" b="0" i="0" u="none" strike="noStrike" cap="none">
                  <a:solidFill>
                    <a:schemeClr val="accent2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2pPr>
              <a:lvl3pPr marR="0" lvl="2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SemiBold"/>
                <a:buNone/>
                <a:defRPr sz="4800" b="0" i="0" u="none" strike="noStrike" cap="none">
                  <a:solidFill>
                    <a:schemeClr val="accent2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3pPr>
              <a:lvl4pPr marR="0" lvl="3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SemiBold"/>
                <a:buNone/>
                <a:defRPr sz="4800" b="0" i="0" u="none" strike="noStrike" cap="none">
                  <a:solidFill>
                    <a:schemeClr val="accent2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4pPr>
              <a:lvl5pPr marR="0" lvl="4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SemiBold"/>
                <a:buNone/>
                <a:defRPr sz="4800" b="0" i="0" u="none" strike="noStrike" cap="none">
                  <a:solidFill>
                    <a:schemeClr val="accent2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5pPr>
              <a:lvl6pPr marR="0" lvl="5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SemiBold"/>
                <a:buNone/>
                <a:defRPr sz="4800" b="0" i="0" u="none" strike="noStrike" cap="none">
                  <a:solidFill>
                    <a:schemeClr val="accent2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6pPr>
              <a:lvl7pPr marR="0" lvl="6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SemiBold"/>
                <a:buNone/>
                <a:defRPr sz="4800" b="0" i="0" u="none" strike="noStrike" cap="none">
                  <a:solidFill>
                    <a:schemeClr val="accent2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7pPr>
              <a:lvl8pPr marR="0" lvl="7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SemiBold"/>
                <a:buNone/>
                <a:defRPr sz="4800" b="0" i="0" u="none" strike="noStrike" cap="none">
                  <a:solidFill>
                    <a:schemeClr val="accent2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8pPr>
              <a:lvl9pPr marR="0" lvl="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SemiBold"/>
                <a:buNone/>
                <a:defRPr sz="4800" b="0" i="0" u="none" strike="noStrike" cap="none">
                  <a:solidFill>
                    <a:schemeClr val="accent2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9pPr>
            </a:lstStyle>
            <a:p>
              <a:r>
                <a:rPr lang="en" b="1" dirty="0">
                  <a:solidFill>
                    <a:schemeClr val="accent1"/>
                  </a:solidFill>
                  <a:latin typeface="Barlow" panose="020B0604020202020204" charset="-94"/>
                  <a:sym typeface="Barlow SemiBold"/>
                </a:rPr>
                <a:t> </a:t>
              </a:r>
              <a:r>
                <a:rPr lang="tr-TR" b="1" dirty="0">
                  <a:solidFill>
                    <a:schemeClr val="accent1"/>
                  </a:solidFill>
                  <a:latin typeface="Barlow" panose="020B0604020202020204" charset="-94"/>
                  <a:sym typeface="Barlow SemiBold"/>
                </a:rPr>
                <a:t>305 </a:t>
              </a:r>
              <a:r>
                <a:rPr lang="tr-TR" sz="2800" b="1" dirty="0" smtClean="0">
                  <a:solidFill>
                    <a:schemeClr val="accent1"/>
                  </a:solidFill>
                  <a:latin typeface="Barlow" panose="020B0604020202020204" charset="-94"/>
                  <a:sym typeface="Barlow SemiBold"/>
                </a:rPr>
                <a:t>Adet</a:t>
              </a:r>
              <a:r>
                <a:rPr lang="tr-TR" b="1" dirty="0" smtClean="0">
                  <a:solidFill>
                    <a:schemeClr val="accent1"/>
                  </a:solidFill>
                  <a:latin typeface="Barlow" panose="020B0604020202020204" charset="-94"/>
                  <a:sym typeface="Barlow SemiBold"/>
                </a:rPr>
                <a:t>     </a:t>
              </a:r>
              <a:endParaRPr lang="en" b="1" dirty="0">
                <a:solidFill>
                  <a:schemeClr val="accent1"/>
                </a:solidFill>
                <a:latin typeface="Barlow" panose="020B0604020202020204" charset="-94"/>
                <a:sym typeface="Barlow SemiBold"/>
              </a:endParaRPr>
            </a:p>
          </p:txBody>
        </p:sp>
        <p:sp>
          <p:nvSpPr>
            <p:cNvPr id="16" name="Yuvarlatılmış Dikdörtgen 15"/>
            <p:cNvSpPr/>
            <p:nvPr/>
          </p:nvSpPr>
          <p:spPr>
            <a:xfrm>
              <a:off x="4995055" y="2629903"/>
              <a:ext cx="2149106" cy="789140"/>
            </a:xfrm>
            <a:prstGeom prst="roundRect">
              <a:avLst/>
            </a:prstGeom>
            <a:noFill/>
            <a:ln w="50800" cmpd="sng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85" name="Google Shape;1172;p27"/>
          <p:cNvSpPr txBox="1">
            <a:spLocks/>
          </p:cNvSpPr>
          <p:nvPr/>
        </p:nvSpPr>
        <p:spPr>
          <a:xfrm>
            <a:off x="4919955" y="4163349"/>
            <a:ext cx="2025495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en" b="1" dirty="0">
                <a:solidFill>
                  <a:schemeClr val="accent1"/>
                </a:solidFill>
                <a:latin typeface="Barlow" panose="020B0604020202020204" charset="-94"/>
                <a:sym typeface="Barlow SemiBold"/>
              </a:rPr>
              <a:t> </a:t>
            </a:r>
            <a:r>
              <a:rPr lang="tr-TR" b="1" dirty="0" smtClean="0">
                <a:solidFill>
                  <a:schemeClr val="accent1"/>
                </a:solidFill>
                <a:latin typeface="Barlow" panose="020B0604020202020204" charset="-94"/>
                <a:sym typeface="Barlow SemiBold"/>
              </a:rPr>
              <a:t>66.000     </a:t>
            </a:r>
            <a:endParaRPr lang="en" b="1" dirty="0">
              <a:solidFill>
                <a:schemeClr val="accent1"/>
              </a:solidFill>
              <a:latin typeface="Barlow" panose="020B0604020202020204" charset="-94"/>
              <a:sym typeface="Barlow SemiBold"/>
            </a:endParaRPr>
          </a:p>
        </p:txBody>
      </p:sp>
      <p:sp>
        <p:nvSpPr>
          <p:cNvPr id="86" name="Yuvarlatılmış Dikdörtgen 85"/>
          <p:cNvSpPr/>
          <p:nvPr/>
        </p:nvSpPr>
        <p:spPr>
          <a:xfrm>
            <a:off x="4991138" y="3992093"/>
            <a:ext cx="2149106" cy="789140"/>
          </a:xfrm>
          <a:prstGeom prst="roundRect">
            <a:avLst/>
          </a:prstGeom>
          <a:noFill/>
          <a:ln w="50800" cmpd="sng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774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Metin kutusu 152"/>
          <p:cNvSpPr txBox="1"/>
          <p:nvPr/>
        </p:nvSpPr>
        <p:spPr>
          <a:xfrm>
            <a:off x="0" y="1688869"/>
            <a:ext cx="232898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Clr>
                <a:schemeClr val="accent2"/>
              </a:buClr>
              <a:buSzPts val="4800"/>
            </a:pPr>
            <a:r>
              <a:rPr lang="tr-TR" sz="3200" b="1" dirty="0">
                <a:solidFill>
                  <a:schemeClr val="accent2"/>
                </a:solidFill>
                <a:latin typeface="Barlow" panose="020B0604020202020204" charset="-94"/>
                <a:ea typeface="Raleway SemiBold"/>
                <a:cs typeface="Raleway SemiBold"/>
                <a:sym typeface="Raleway SemiBold"/>
              </a:rPr>
              <a:t>İLAÇ ORDER UYARILARI</a:t>
            </a:r>
          </a:p>
        </p:txBody>
      </p:sp>
      <p:graphicFrame>
        <p:nvGraphicFramePr>
          <p:cNvPr id="187" name="Diyagram 186"/>
          <p:cNvGraphicFramePr/>
          <p:nvPr>
            <p:extLst>
              <p:ext uri="{D42A27DB-BD31-4B8C-83A1-F6EECF244321}">
                <p14:modId xmlns:p14="http://schemas.microsoft.com/office/powerpoint/2010/main" val="3318317500"/>
              </p:ext>
            </p:extLst>
          </p:nvPr>
        </p:nvGraphicFramePr>
        <p:xfrm>
          <a:off x="2640707" y="691201"/>
          <a:ext cx="6346985" cy="41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Düz Ok Bağlayıcısı 3"/>
          <p:cNvCxnSpPr/>
          <p:nvPr/>
        </p:nvCxnSpPr>
        <p:spPr>
          <a:xfrm>
            <a:off x="5983929" y="1140587"/>
            <a:ext cx="448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H="1">
            <a:off x="5921460" y="1140587"/>
            <a:ext cx="448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 flipH="1">
            <a:off x="6339942" y="1997847"/>
            <a:ext cx="448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/>
          <p:cNvCxnSpPr/>
          <p:nvPr/>
        </p:nvCxnSpPr>
        <p:spPr>
          <a:xfrm>
            <a:off x="6369516" y="1997847"/>
            <a:ext cx="448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>
            <a:off x="6339942" y="3644374"/>
            <a:ext cx="3916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04400" y="3022376"/>
            <a:ext cx="2397600" cy="139253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/>
          <p:cNvSpPr txBox="1"/>
          <p:nvPr/>
        </p:nvSpPr>
        <p:spPr>
          <a:xfrm>
            <a:off x="153000" y="3095397"/>
            <a:ext cx="2300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500" b="1" dirty="0" smtClean="0">
                <a:solidFill>
                  <a:srgbClr val="F87318"/>
                </a:solidFill>
              </a:rPr>
              <a:t>SBYS</a:t>
            </a:r>
          </a:p>
          <a:p>
            <a:pPr algn="ctr"/>
            <a:r>
              <a:rPr lang="tr-TR" sz="1500" b="1" dirty="0" err="1" smtClean="0">
                <a:solidFill>
                  <a:srgbClr val="F87318"/>
                </a:solidFill>
              </a:rPr>
              <a:t>Vademecum</a:t>
            </a:r>
            <a:r>
              <a:rPr lang="tr-TR" sz="1500" b="1" dirty="0" smtClean="0">
                <a:solidFill>
                  <a:srgbClr val="F87318"/>
                </a:solidFill>
              </a:rPr>
              <a:t> entegrasyonu ile ilaç uyarıları sağlanmaktadır.</a:t>
            </a:r>
            <a:endParaRPr lang="tr-TR" sz="1500" b="1" dirty="0">
              <a:solidFill>
                <a:srgbClr val="F873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7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9"/>
          <p:cNvSpPr txBox="1">
            <a:spLocks noGrp="1"/>
          </p:cNvSpPr>
          <p:nvPr>
            <p:ph type="body" idx="1"/>
          </p:nvPr>
        </p:nvSpPr>
        <p:spPr>
          <a:xfrm>
            <a:off x="229655" y="1509955"/>
            <a:ext cx="3736270" cy="312632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 algn="just">
              <a:lnSpc>
                <a:spcPct val="100000"/>
              </a:lnSpc>
              <a:buClr>
                <a:schemeClr val="accent2"/>
              </a:buClr>
              <a:buNone/>
            </a:pPr>
            <a:r>
              <a:rPr lang="tr-TR" dirty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</a:rPr>
              <a:t>Hastanemizde kullanılan tüm cihazların marka ve modeline göre envanteri çıkarılıp, entegrasyon kabiliyeti olanlar belirlendi.  Entegre olamayanların yetkili firmaları ile görüşülüp, donanım, yazılım ve lisans güncellemeleri ile entegre olması sağlandı. Örnek; </a:t>
            </a:r>
            <a:r>
              <a:rPr lang="tr-TR" dirty="0" err="1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</a:rPr>
              <a:t>Ekg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</a:rPr>
              <a:t> cihazı için DICOM lisansı satın alındı.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tx1">
                  <a:lumMod val="50000"/>
                </a:schemeClr>
              </a:solidFill>
              <a:latin typeface="Barlow" panose="020B0604020202020204" charset="-94"/>
            </a:endParaRPr>
          </a:p>
        </p:txBody>
      </p:sp>
      <p:sp>
        <p:nvSpPr>
          <p:cNvPr id="858" name="Google Shape;858;p19"/>
          <p:cNvSpPr txBox="1">
            <a:spLocks noGrp="1"/>
          </p:cNvSpPr>
          <p:nvPr>
            <p:ph type="title"/>
          </p:nvPr>
        </p:nvSpPr>
        <p:spPr>
          <a:xfrm>
            <a:off x="1540650" y="574135"/>
            <a:ext cx="6061178" cy="5112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 dirty="0" smtClean="0">
                <a:latin typeface="Barlow" panose="020B0604020202020204" charset="-94"/>
              </a:rPr>
              <a:t>TIBBİ CİHAZ ENTEGRASYONU</a:t>
            </a:r>
            <a:endParaRPr sz="3600" b="1" dirty="0">
              <a:latin typeface="Barlow" panose="020B0604020202020204" charset="-94"/>
            </a:endParaRPr>
          </a:p>
        </p:txBody>
      </p:sp>
      <p:sp>
        <p:nvSpPr>
          <p:cNvPr id="859" name="Google Shape;859;p19"/>
          <p:cNvSpPr txBox="1">
            <a:spLocks noGrp="1"/>
          </p:cNvSpPr>
          <p:nvPr>
            <p:ph type="body" idx="2"/>
          </p:nvPr>
        </p:nvSpPr>
        <p:spPr>
          <a:xfrm>
            <a:off x="4263906" y="1517535"/>
            <a:ext cx="2086819" cy="314810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buNone/>
            </a:pPr>
            <a:r>
              <a:rPr lang="tr-TR" b="1" dirty="0" smtClean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</a:rPr>
              <a:t>Cihazlar</a:t>
            </a:r>
            <a:endParaRPr lang="en" b="1" dirty="0">
              <a:solidFill>
                <a:schemeClr val="tx1">
                  <a:lumMod val="50000"/>
                </a:schemeClr>
              </a:solidFill>
              <a:latin typeface="Barlow" panose="020B0604020202020204" charset="-94"/>
            </a:endParaRPr>
          </a:p>
          <a:p>
            <a:pPr marL="285750" indent="-285750">
              <a:lnSpc>
                <a:spcPct val="100000"/>
              </a:lnSpc>
            </a:pPr>
            <a:r>
              <a:rPr lang="tr-TR" sz="1600" dirty="0" smtClean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</a:rPr>
              <a:t>EKG</a:t>
            </a:r>
          </a:p>
          <a:p>
            <a:pPr marL="285750" indent="-285750">
              <a:lnSpc>
                <a:spcPct val="100000"/>
              </a:lnSpc>
            </a:pPr>
            <a:r>
              <a:rPr lang="tr-TR" sz="1600" dirty="0" smtClean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</a:rPr>
              <a:t>Hasta Başı Monitörler</a:t>
            </a:r>
          </a:p>
          <a:p>
            <a:pPr marL="285750" indent="-285750">
              <a:lnSpc>
                <a:spcPct val="100000"/>
              </a:lnSpc>
            </a:pPr>
            <a:r>
              <a:rPr lang="tr-TR" sz="1600" dirty="0" smtClean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</a:rPr>
              <a:t>Kan Gazı Cihazları</a:t>
            </a:r>
          </a:p>
          <a:p>
            <a:pPr marL="285750" indent="-285750">
              <a:lnSpc>
                <a:spcPct val="100000"/>
              </a:lnSpc>
            </a:pPr>
            <a:r>
              <a:rPr lang="tr-TR" sz="1600" dirty="0" smtClean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</a:rPr>
              <a:t>Vital Monitörler</a:t>
            </a:r>
          </a:p>
          <a:p>
            <a:pPr marL="285750" indent="-285750">
              <a:lnSpc>
                <a:spcPct val="100000"/>
              </a:lnSpc>
            </a:pPr>
            <a:r>
              <a:rPr lang="tr-TR" sz="1600" dirty="0" smtClean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</a:rPr>
              <a:t>NST Cihazları</a:t>
            </a:r>
          </a:p>
          <a:p>
            <a:pPr marL="285750" indent="-285750">
              <a:lnSpc>
                <a:spcPct val="100000"/>
              </a:lnSpc>
            </a:pPr>
            <a:r>
              <a:rPr lang="tr-TR" sz="1600" dirty="0" err="1" smtClean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</a:rPr>
              <a:t>Holter</a:t>
            </a:r>
            <a:endParaRPr lang="tr-TR" sz="1600" dirty="0" smtClean="0">
              <a:solidFill>
                <a:schemeClr val="tx1">
                  <a:lumMod val="50000"/>
                </a:schemeClr>
              </a:solidFill>
              <a:latin typeface="Barlow" panose="020B0604020202020204" charset="-94"/>
            </a:endParaRPr>
          </a:p>
          <a:p>
            <a:pPr marL="285750" indent="-285750">
              <a:lnSpc>
                <a:spcPct val="100000"/>
              </a:lnSpc>
            </a:pPr>
            <a:r>
              <a:rPr lang="tr-TR" sz="1600" dirty="0" smtClean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</a:rPr>
              <a:t>USG</a:t>
            </a:r>
          </a:p>
          <a:p>
            <a:pPr marL="285750" indent="-285750">
              <a:lnSpc>
                <a:spcPct val="100000"/>
              </a:lnSpc>
            </a:pPr>
            <a:r>
              <a:rPr lang="tr-TR" sz="1600" dirty="0" smtClean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</a:rPr>
              <a:t>Ventilatör vb.</a:t>
            </a:r>
            <a:endParaRPr sz="1600" dirty="0">
              <a:solidFill>
                <a:schemeClr val="tx1">
                  <a:lumMod val="50000"/>
                </a:schemeClr>
              </a:solidFill>
              <a:latin typeface="Barlow" panose="020B0604020202020204" charset="-94"/>
            </a:endParaRPr>
          </a:p>
        </p:txBody>
      </p:sp>
      <p:grpSp>
        <p:nvGrpSpPr>
          <p:cNvPr id="861" name="Google Shape;861;p19"/>
          <p:cNvGrpSpPr/>
          <p:nvPr/>
        </p:nvGrpSpPr>
        <p:grpSpPr>
          <a:xfrm>
            <a:off x="6495404" y="1849734"/>
            <a:ext cx="2297431" cy="2787028"/>
            <a:chOff x="2533225" y="322726"/>
            <a:chExt cx="3925890" cy="4762523"/>
          </a:xfrm>
        </p:grpSpPr>
        <p:sp>
          <p:nvSpPr>
            <p:cNvPr id="862" name="Google Shape;862;p19"/>
            <p:cNvSpPr/>
            <p:nvPr/>
          </p:nvSpPr>
          <p:spPr>
            <a:xfrm>
              <a:off x="3796336" y="2589414"/>
              <a:ext cx="682110" cy="393573"/>
            </a:xfrm>
            <a:custGeom>
              <a:avLst/>
              <a:gdLst/>
              <a:ahLst/>
              <a:cxnLst/>
              <a:rect l="l" t="t" r="r" b="b"/>
              <a:pathLst>
                <a:path w="682110" h="393573" extrusionOk="0">
                  <a:moveTo>
                    <a:pt x="329082" y="393573"/>
                  </a:moveTo>
                  <a:lnTo>
                    <a:pt x="0" y="204216"/>
                  </a:lnTo>
                  <a:lnTo>
                    <a:pt x="353029" y="0"/>
                  </a:lnTo>
                  <a:lnTo>
                    <a:pt x="682111" y="189357"/>
                  </a:lnTo>
                  <a:lnTo>
                    <a:pt x="329082" y="393573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3809355" y="2149168"/>
              <a:ext cx="705962" cy="408622"/>
            </a:xfrm>
            <a:custGeom>
              <a:avLst/>
              <a:gdLst/>
              <a:ahLst/>
              <a:cxnLst/>
              <a:rect l="l" t="t" r="r" b="b"/>
              <a:pathLst>
                <a:path w="705962" h="408622" extrusionOk="0">
                  <a:moveTo>
                    <a:pt x="352934" y="408622"/>
                  </a:moveTo>
                  <a:lnTo>
                    <a:pt x="0" y="204311"/>
                  </a:lnTo>
                  <a:lnTo>
                    <a:pt x="352934" y="0"/>
                  </a:lnTo>
                  <a:lnTo>
                    <a:pt x="705963" y="204311"/>
                  </a:lnTo>
                  <a:lnTo>
                    <a:pt x="352934" y="4086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4162289" y="2390151"/>
              <a:ext cx="329177" cy="571404"/>
            </a:xfrm>
            <a:custGeom>
              <a:avLst/>
              <a:gdLst/>
              <a:ahLst/>
              <a:cxnLst/>
              <a:rect l="l" t="t" r="r" b="b"/>
              <a:pathLst>
                <a:path w="329177" h="571404" extrusionOk="0">
                  <a:moveTo>
                    <a:pt x="329177" y="380905"/>
                  </a:moveTo>
                  <a:lnTo>
                    <a:pt x="0" y="571405"/>
                  </a:lnTo>
                  <a:lnTo>
                    <a:pt x="0" y="190405"/>
                  </a:lnTo>
                  <a:lnTo>
                    <a:pt x="329177" y="0"/>
                  </a:lnTo>
                  <a:lnTo>
                    <a:pt x="329177" y="380905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3833207" y="2390151"/>
              <a:ext cx="329081" cy="571404"/>
            </a:xfrm>
            <a:custGeom>
              <a:avLst/>
              <a:gdLst/>
              <a:ahLst/>
              <a:cxnLst/>
              <a:rect l="l" t="t" r="r" b="b"/>
              <a:pathLst>
                <a:path w="329081" h="571404" extrusionOk="0">
                  <a:moveTo>
                    <a:pt x="329082" y="571405"/>
                  </a:moveTo>
                  <a:lnTo>
                    <a:pt x="0" y="380905"/>
                  </a:lnTo>
                  <a:lnTo>
                    <a:pt x="0" y="0"/>
                  </a:lnTo>
                  <a:lnTo>
                    <a:pt x="329082" y="190405"/>
                  </a:lnTo>
                  <a:lnTo>
                    <a:pt x="329082" y="571405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3833207" y="2390151"/>
              <a:ext cx="329081" cy="287940"/>
            </a:xfrm>
            <a:custGeom>
              <a:avLst/>
              <a:gdLst/>
              <a:ahLst/>
              <a:cxnLst/>
              <a:rect l="l" t="t" r="r" b="b"/>
              <a:pathLst>
                <a:path w="329081" h="287940" extrusionOk="0">
                  <a:moveTo>
                    <a:pt x="0" y="0"/>
                  </a:moveTo>
                  <a:lnTo>
                    <a:pt x="0" y="99631"/>
                  </a:lnTo>
                  <a:lnTo>
                    <a:pt x="329082" y="287941"/>
                  </a:lnTo>
                  <a:lnTo>
                    <a:pt x="329082" y="190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4162289" y="2390151"/>
              <a:ext cx="329177" cy="287940"/>
            </a:xfrm>
            <a:custGeom>
              <a:avLst/>
              <a:gdLst/>
              <a:ahLst/>
              <a:cxnLst/>
              <a:rect l="l" t="t" r="r" b="b"/>
              <a:pathLst>
                <a:path w="329177" h="287940" extrusionOk="0">
                  <a:moveTo>
                    <a:pt x="329177" y="0"/>
                  </a:moveTo>
                  <a:lnTo>
                    <a:pt x="329177" y="106775"/>
                  </a:lnTo>
                  <a:lnTo>
                    <a:pt x="0" y="287941"/>
                  </a:lnTo>
                  <a:lnTo>
                    <a:pt x="0" y="190881"/>
                  </a:lnTo>
                  <a:lnTo>
                    <a:pt x="32917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3809355" y="2353479"/>
              <a:ext cx="352933" cy="307181"/>
            </a:xfrm>
            <a:custGeom>
              <a:avLst/>
              <a:gdLst/>
              <a:ahLst/>
              <a:cxnLst/>
              <a:rect l="l" t="t" r="r" b="b"/>
              <a:pathLst>
                <a:path w="352933" h="307181" extrusionOk="0">
                  <a:moveTo>
                    <a:pt x="0" y="0"/>
                  </a:moveTo>
                  <a:lnTo>
                    <a:pt x="0" y="105632"/>
                  </a:lnTo>
                  <a:lnTo>
                    <a:pt x="352934" y="307181"/>
                  </a:lnTo>
                  <a:lnTo>
                    <a:pt x="352934" y="204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4162289" y="2353479"/>
              <a:ext cx="353029" cy="307181"/>
            </a:xfrm>
            <a:custGeom>
              <a:avLst/>
              <a:gdLst/>
              <a:ahLst/>
              <a:cxnLst/>
              <a:rect l="l" t="t" r="r" b="b"/>
              <a:pathLst>
                <a:path w="353029" h="307181" extrusionOk="0">
                  <a:moveTo>
                    <a:pt x="0" y="307181"/>
                  </a:moveTo>
                  <a:lnTo>
                    <a:pt x="353029" y="113919"/>
                  </a:lnTo>
                  <a:lnTo>
                    <a:pt x="353029" y="0"/>
                  </a:lnTo>
                  <a:lnTo>
                    <a:pt x="0" y="204311"/>
                  </a:lnTo>
                  <a:lnTo>
                    <a:pt x="0" y="307181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4379054" y="3098705"/>
              <a:ext cx="1297601" cy="763520"/>
            </a:xfrm>
            <a:custGeom>
              <a:avLst/>
              <a:gdLst/>
              <a:ahLst/>
              <a:cxnLst/>
              <a:rect l="l" t="t" r="r" b="b"/>
              <a:pathLst>
                <a:path w="1297601" h="763520" extrusionOk="0">
                  <a:moveTo>
                    <a:pt x="1071529" y="748294"/>
                  </a:moveTo>
                  <a:lnTo>
                    <a:pt x="19379" y="140980"/>
                  </a:lnTo>
                  <a:cubicBezTo>
                    <a:pt x="811" y="130189"/>
                    <a:pt x="-5518" y="106348"/>
                    <a:pt x="5248" y="87736"/>
                  </a:cubicBezTo>
                  <a:cubicBezTo>
                    <a:pt x="8964" y="81316"/>
                    <a:pt x="14419" y="76096"/>
                    <a:pt x="20994" y="72686"/>
                  </a:cubicBezTo>
                  <a:lnTo>
                    <a:pt x="153369" y="4297"/>
                  </a:lnTo>
                  <a:cubicBezTo>
                    <a:pt x="165105" y="-1723"/>
                    <a:pt x="179074" y="-1399"/>
                    <a:pt x="190524" y="5154"/>
                  </a:cubicBezTo>
                  <a:lnTo>
                    <a:pt x="1278120" y="632851"/>
                  </a:lnTo>
                  <a:cubicBezTo>
                    <a:pt x="1296688" y="643529"/>
                    <a:pt x="1303112" y="667284"/>
                    <a:pt x="1292450" y="685896"/>
                  </a:cubicBezTo>
                  <a:cubicBezTo>
                    <a:pt x="1288725" y="692421"/>
                    <a:pt x="1283185" y="697717"/>
                    <a:pt x="1276504" y="701146"/>
                  </a:cubicBezTo>
                  <a:lnTo>
                    <a:pt x="1180431" y="750771"/>
                  </a:lnTo>
                  <a:cubicBezTo>
                    <a:pt x="1146078" y="768611"/>
                    <a:pt x="1105036" y="767678"/>
                    <a:pt x="1071529" y="74829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4481013" y="322726"/>
              <a:ext cx="1171694" cy="3426502"/>
            </a:xfrm>
            <a:custGeom>
              <a:avLst/>
              <a:gdLst/>
              <a:ahLst/>
              <a:cxnLst/>
              <a:rect l="l" t="t" r="r" b="b"/>
              <a:pathLst>
                <a:path w="1171694" h="3426502" extrusionOk="0">
                  <a:moveTo>
                    <a:pt x="1034189" y="3409974"/>
                  </a:moveTo>
                  <a:lnTo>
                    <a:pt x="137505" y="2891051"/>
                  </a:lnTo>
                  <a:cubicBezTo>
                    <a:pt x="61483" y="2847141"/>
                    <a:pt x="0" y="2729126"/>
                    <a:pt x="0" y="2627685"/>
                  </a:cubicBezTo>
                  <a:lnTo>
                    <a:pt x="0" y="120800"/>
                  </a:lnTo>
                  <a:cubicBezTo>
                    <a:pt x="285" y="19073"/>
                    <a:pt x="61578" y="-27409"/>
                    <a:pt x="137505" y="16597"/>
                  </a:cubicBezTo>
                  <a:lnTo>
                    <a:pt x="1034189" y="535424"/>
                  </a:lnTo>
                  <a:cubicBezTo>
                    <a:pt x="1110212" y="579429"/>
                    <a:pt x="1171695" y="697349"/>
                    <a:pt x="1171695" y="798790"/>
                  </a:cubicBezTo>
                  <a:lnTo>
                    <a:pt x="1171695" y="3305770"/>
                  </a:lnTo>
                  <a:cubicBezTo>
                    <a:pt x="1171695" y="3407307"/>
                    <a:pt x="1110117" y="3453884"/>
                    <a:pt x="1034189" y="340997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5530597" y="3624781"/>
              <a:ext cx="70985" cy="153066"/>
            </a:xfrm>
            <a:custGeom>
              <a:avLst/>
              <a:gdLst/>
              <a:ahLst/>
              <a:cxnLst/>
              <a:rect l="l" t="t" r="r" b="b"/>
              <a:pathLst>
                <a:path w="70985" h="153066" extrusionOk="0">
                  <a:moveTo>
                    <a:pt x="0" y="153067"/>
                  </a:moveTo>
                  <a:lnTo>
                    <a:pt x="70986" y="117062"/>
                  </a:lnTo>
                  <a:lnTo>
                    <a:pt x="2851" y="0"/>
                  </a:lnTo>
                  <a:lnTo>
                    <a:pt x="0" y="15306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4467139" y="329893"/>
              <a:ext cx="65379" cy="96678"/>
            </a:xfrm>
            <a:custGeom>
              <a:avLst/>
              <a:gdLst/>
              <a:ahLst/>
              <a:cxnLst/>
              <a:rect l="l" t="t" r="r" b="b"/>
              <a:pathLst>
                <a:path w="65379" h="96678" extrusionOk="0">
                  <a:moveTo>
                    <a:pt x="0" y="34385"/>
                  </a:moveTo>
                  <a:lnTo>
                    <a:pt x="65379" y="0"/>
                  </a:lnTo>
                  <a:lnTo>
                    <a:pt x="52170" y="96679"/>
                  </a:lnTo>
                  <a:lnTo>
                    <a:pt x="0" y="343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4423901" y="351343"/>
              <a:ext cx="1171694" cy="3426502"/>
            </a:xfrm>
            <a:custGeom>
              <a:avLst/>
              <a:gdLst/>
              <a:ahLst/>
              <a:cxnLst/>
              <a:rect l="l" t="t" r="r" b="b"/>
              <a:pathLst>
                <a:path w="1171694" h="3426502" extrusionOk="0">
                  <a:moveTo>
                    <a:pt x="1034094" y="3409931"/>
                  </a:moveTo>
                  <a:lnTo>
                    <a:pt x="137505" y="2891009"/>
                  </a:lnTo>
                  <a:cubicBezTo>
                    <a:pt x="61483" y="2847099"/>
                    <a:pt x="0" y="2729084"/>
                    <a:pt x="0" y="2627643"/>
                  </a:cubicBezTo>
                  <a:lnTo>
                    <a:pt x="0" y="120854"/>
                  </a:lnTo>
                  <a:cubicBezTo>
                    <a:pt x="380" y="19031"/>
                    <a:pt x="61578" y="-27355"/>
                    <a:pt x="137505" y="16555"/>
                  </a:cubicBezTo>
                  <a:lnTo>
                    <a:pt x="1034094" y="535477"/>
                  </a:lnTo>
                  <a:cubicBezTo>
                    <a:pt x="1110117" y="579482"/>
                    <a:pt x="1171695" y="697402"/>
                    <a:pt x="1171695" y="798843"/>
                  </a:cubicBezTo>
                  <a:lnTo>
                    <a:pt x="1171695" y="3305823"/>
                  </a:lnTo>
                  <a:cubicBezTo>
                    <a:pt x="1171695" y="3407264"/>
                    <a:pt x="1110117" y="3453937"/>
                    <a:pt x="1034094" y="3409931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4414398" y="357753"/>
              <a:ext cx="1171599" cy="3426525"/>
            </a:xfrm>
            <a:custGeom>
              <a:avLst/>
              <a:gdLst/>
              <a:ahLst/>
              <a:cxnLst/>
              <a:rect l="l" t="t" r="r" b="b"/>
              <a:pathLst>
                <a:path w="1171599" h="3426525" extrusionOk="0">
                  <a:moveTo>
                    <a:pt x="1171600" y="798815"/>
                  </a:moveTo>
                  <a:lnTo>
                    <a:pt x="1171600" y="3305700"/>
                  </a:lnTo>
                  <a:cubicBezTo>
                    <a:pt x="1171600" y="3407332"/>
                    <a:pt x="1110117" y="3453909"/>
                    <a:pt x="1034094" y="3409999"/>
                  </a:cubicBezTo>
                  <a:lnTo>
                    <a:pt x="682491" y="3206545"/>
                  </a:lnTo>
                  <a:lnTo>
                    <a:pt x="573114" y="3143204"/>
                  </a:lnTo>
                  <a:lnTo>
                    <a:pt x="137410" y="2891077"/>
                  </a:lnTo>
                  <a:cubicBezTo>
                    <a:pt x="61388" y="2847071"/>
                    <a:pt x="0" y="2729152"/>
                    <a:pt x="0" y="2627711"/>
                  </a:cubicBezTo>
                  <a:lnTo>
                    <a:pt x="0" y="120826"/>
                  </a:lnTo>
                  <a:cubicBezTo>
                    <a:pt x="380" y="19194"/>
                    <a:pt x="61483" y="-27383"/>
                    <a:pt x="137410" y="16527"/>
                  </a:cubicBezTo>
                  <a:lnTo>
                    <a:pt x="1034094" y="535449"/>
                  </a:lnTo>
                  <a:cubicBezTo>
                    <a:pt x="1110117" y="579455"/>
                    <a:pt x="1171600" y="697279"/>
                    <a:pt x="1171600" y="798815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4479777" y="459022"/>
              <a:ext cx="1041506" cy="3182614"/>
            </a:xfrm>
            <a:custGeom>
              <a:avLst/>
              <a:gdLst/>
              <a:ahLst/>
              <a:cxnLst/>
              <a:rect l="l" t="t" r="r" b="b"/>
              <a:pathLst>
                <a:path w="1041506" h="3182614" extrusionOk="0">
                  <a:moveTo>
                    <a:pt x="1041507" y="672114"/>
                  </a:moveTo>
                  <a:lnTo>
                    <a:pt x="1041507" y="3113753"/>
                  </a:lnTo>
                  <a:cubicBezTo>
                    <a:pt x="1041507" y="3175284"/>
                    <a:pt x="998459" y="3200240"/>
                    <a:pt x="945433" y="3169379"/>
                  </a:cubicBezTo>
                  <a:lnTo>
                    <a:pt x="897919" y="3141756"/>
                  </a:lnTo>
                  <a:lnTo>
                    <a:pt x="735041" y="3047554"/>
                  </a:lnTo>
                  <a:lnTo>
                    <a:pt x="665006" y="3006978"/>
                  </a:lnTo>
                  <a:lnTo>
                    <a:pt x="640299" y="2992595"/>
                  </a:lnTo>
                  <a:lnTo>
                    <a:pt x="632031" y="2987737"/>
                  </a:lnTo>
                  <a:lnTo>
                    <a:pt x="571688" y="2952971"/>
                  </a:lnTo>
                  <a:lnTo>
                    <a:pt x="396362" y="2851625"/>
                  </a:lnTo>
                  <a:lnTo>
                    <a:pt x="396362" y="2851625"/>
                  </a:lnTo>
                  <a:lnTo>
                    <a:pt x="324140" y="2809810"/>
                  </a:lnTo>
                  <a:lnTo>
                    <a:pt x="324140" y="2809810"/>
                  </a:lnTo>
                  <a:lnTo>
                    <a:pt x="294872" y="2792855"/>
                  </a:lnTo>
                  <a:lnTo>
                    <a:pt x="120020" y="2691700"/>
                  </a:lnTo>
                  <a:lnTo>
                    <a:pt x="96168" y="2677889"/>
                  </a:lnTo>
                  <a:cubicBezTo>
                    <a:pt x="42953" y="2647123"/>
                    <a:pt x="0" y="2572352"/>
                    <a:pt x="0" y="2510725"/>
                  </a:cubicBezTo>
                  <a:lnTo>
                    <a:pt x="0" y="68896"/>
                  </a:lnTo>
                  <a:cubicBezTo>
                    <a:pt x="0" y="7364"/>
                    <a:pt x="42953" y="-17591"/>
                    <a:pt x="96168" y="13175"/>
                  </a:cubicBezTo>
                  <a:lnTo>
                    <a:pt x="445491" y="216152"/>
                  </a:lnTo>
                  <a:lnTo>
                    <a:pt x="445491" y="217105"/>
                  </a:lnTo>
                  <a:cubicBezTo>
                    <a:pt x="448332" y="269961"/>
                    <a:pt x="476147" y="318291"/>
                    <a:pt x="520373" y="347216"/>
                  </a:cubicBezTo>
                  <a:cubicBezTo>
                    <a:pt x="561805" y="371029"/>
                    <a:pt x="595350" y="351693"/>
                    <a:pt x="595350" y="303878"/>
                  </a:cubicBezTo>
                  <a:cubicBezTo>
                    <a:pt x="595350" y="303878"/>
                    <a:pt x="595350" y="303116"/>
                    <a:pt x="595350" y="302830"/>
                  </a:cubicBezTo>
                  <a:lnTo>
                    <a:pt x="945528" y="505427"/>
                  </a:lnTo>
                  <a:cubicBezTo>
                    <a:pt x="998459" y="535811"/>
                    <a:pt x="1041507" y="610583"/>
                    <a:pt x="1041507" y="672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19"/>
            <p:cNvSpPr/>
            <p:nvPr/>
          </p:nvSpPr>
          <p:spPr>
            <a:xfrm rot="-1790023">
              <a:off x="4986670" y="707058"/>
              <a:ext cx="46534" cy="80862"/>
            </a:xfrm>
            <a:custGeom>
              <a:avLst/>
              <a:gdLst/>
              <a:ahLst/>
              <a:cxnLst/>
              <a:rect l="l" t="t" r="r" b="b"/>
              <a:pathLst>
                <a:path w="46533" h="80859" extrusionOk="0">
                  <a:moveTo>
                    <a:pt x="46534" y="40430"/>
                  </a:moveTo>
                  <a:cubicBezTo>
                    <a:pt x="46534" y="62758"/>
                    <a:pt x="36118" y="80859"/>
                    <a:pt x="23268" y="80859"/>
                  </a:cubicBezTo>
                  <a:cubicBezTo>
                    <a:pt x="10418" y="80859"/>
                    <a:pt x="1" y="62758"/>
                    <a:pt x="1" y="40430"/>
                  </a:cubicBezTo>
                  <a:cubicBezTo>
                    <a:pt x="1" y="18101"/>
                    <a:pt x="10418" y="0"/>
                    <a:pt x="23268" y="0"/>
                  </a:cubicBezTo>
                  <a:cubicBezTo>
                    <a:pt x="36118" y="0"/>
                    <a:pt x="46534" y="18101"/>
                    <a:pt x="46534" y="4043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4988272" y="730303"/>
              <a:ext cx="23851" cy="30807"/>
            </a:xfrm>
            <a:custGeom>
              <a:avLst/>
              <a:gdLst/>
              <a:ahLst/>
              <a:cxnLst/>
              <a:rect l="l" t="t" r="r" b="b"/>
              <a:pathLst>
                <a:path w="23851" h="30807" extrusionOk="0">
                  <a:moveTo>
                    <a:pt x="11878" y="29167"/>
                  </a:moveTo>
                  <a:cubicBezTo>
                    <a:pt x="4856" y="24568"/>
                    <a:pt x="447" y="16891"/>
                    <a:pt x="0" y="8498"/>
                  </a:cubicBezTo>
                  <a:cubicBezTo>
                    <a:pt x="0" y="878"/>
                    <a:pt x="5322" y="-2170"/>
                    <a:pt x="11878" y="1640"/>
                  </a:cubicBezTo>
                  <a:cubicBezTo>
                    <a:pt x="18958" y="6197"/>
                    <a:pt x="23415" y="13889"/>
                    <a:pt x="23852" y="22310"/>
                  </a:cubicBezTo>
                  <a:cubicBezTo>
                    <a:pt x="23852" y="29930"/>
                    <a:pt x="18530" y="32978"/>
                    <a:pt x="11878" y="29167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5609185" y="1342555"/>
              <a:ext cx="26417" cy="145526"/>
            </a:xfrm>
            <a:custGeom>
              <a:avLst/>
              <a:gdLst/>
              <a:ahLst/>
              <a:cxnLst/>
              <a:rect l="l" t="t" r="r" b="b"/>
              <a:pathLst>
                <a:path w="26417" h="145526" extrusionOk="0">
                  <a:moveTo>
                    <a:pt x="13209" y="143863"/>
                  </a:moveTo>
                  <a:lnTo>
                    <a:pt x="13209" y="143863"/>
                  </a:lnTo>
                  <a:cubicBezTo>
                    <a:pt x="5892" y="148150"/>
                    <a:pt x="0" y="143863"/>
                    <a:pt x="0" y="134338"/>
                  </a:cubicBezTo>
                  <a:lnTo>
                    <a:pt x="0" y="26992"/>
                  </a:lnTo>
                  <a:cubicBezTo>
                    <a:pt x="124" y="16924"/>
                    <a:pt x="5027" y="7513"/>
                    <a:pt x="13209" y="1655"/>
                  </a:cubicBezTo>
                  <a:lnTo>
                    <a:pt x="13209" y="1655"/>
                  </a:lnTo>
                  <a:cubicBezTo>
                    <a:pt x="20526" y="-2631"/>
                    <a:pt x="26418" y="1655"/>
                    <a:pt x="26418" y="11656"/>
                  </a:cubicBezTo>
                  <a:lnTo>
                    <a:pt x="26418" y="118527"/>
                  </a:lnTo>
                  <a:cubicBezTo>
                    <a:pt x="26294" y="128595"/>
                    <a:pt x="21391" y="138005"/>
                    <a:pt x="13209" y="1438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19"/>
            <p:cNvSpPr/>
            <p:nvPr/>
          </p:nvSpPr>
          <p:spPr>
            <a:xfrm>
              <a:off x="5609185" y="1517667"/>
              <a:ext cx="26417" cy="145530"/>
            </a:xfrm>
            <a:custGeom>
              <a:avLst/>
              <a:gdLst/>
              <a:ahLst/>
              <a:cxnLst/>
              <a:rect l="l" t="t" r="r" b="b"/>
              <a:pathLst>
                <a:path w="26417" h="145530" extrusionOk="0">
                  <a:moveTo>
                    <a:pt x="13209" y="143916"/>
                  </a:moveTo>
                  <a:lnTo>
                    <a:pt x="13209" y="143916"/>
                  </a:lnTo>
                  <a:cubicBezTo>
                    <a:pt x="5892" y="148107"/>
                    <a:pt x="0" y="143916"/>
                    <a:pt x="0" y="133915"/>
                  </a:cubicBezTo>
                  <a:lnTo>
                    <a:pt x="0" y="26949"/>
                  </a:lnTo>
                  <a:cubicBezTo>
                    <a:pt x="171" y="16891"/>
                    <a:pt x="5065" y="7499"/>
                    <a:pt x="13209" y="1613"/>
                  </a:cubicBezTo>
                  <a:lnTo>
                    <a:pt x="13209" y="1613"/>
                  </a:lnTo>
                  <a:cubicBezTo>
                    <a:pt x="20526" y="-2578"/>
                    <a:pt x="26418" y="1613"/>
                    <a:pt x="26418" y="11709"/>
                  </a:cubicBezTo>
                  <a:lnTo>
                    <a:pt x="26418" y="118580"/>
                  </a:lnTo>
                  <a:cubicBezTo>
                    <a:pt x="26275" y="128648"/>
                    <a:pt x="21372" y="138049"/>
                    <a:pt x="13209" y="14391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4598943" y="668398"/>
              <a:ext cx="778468" cy="1303739"/>
            </a:xfrm>
            <a:custGeom>
              <a:avLst/>
              <a:gdLst/>
              <a:ahLst/>
              <a:cxnLst/>
              <a:rect l="l" t="t" r="r" b="b"/>
              <a:pathLst>
                <a:path w="778468" h="1303739" extrusionOk="0">
                  <a:moveTo>
                    <a:pt x="726584" y="1297509"/>
                  </a:moveTo>
                  <a:lnTo>
                    <a:pt x="51885" y="906984"/>
                  </a:lnTo>
                  <a:cubicBezTo>
                    <a:pt x="23377" y="890411"/>
                    <a:pt x="0" y="845929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076"/>
                  </a:cubicBezTo>
                  <a:lnTo>
                    <a:pt x="778469" y="1258076"/>
                  </a:lnTo>
                  <a:cubicBezTo>
                    <a:pt x="778469" y="1296461"/>
                    <a:pt x="755282" y="1314083"/>
                    <a:pt x="726584" y="12975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4598943" y="1688145"/>
              <a:ext cx="778468" cy="1303647"/>
            </a:xfrm>
            <a:custGeom>
              <a:avLst/>
              <a:gdLst/>
              <a:ahLst/>
              <a:cxnLst/>
              <a:rect l="l" t="t" r="r" b="b"/>
              <a:pathLst>
                <a:path w="778468" h="1303647" extrusionOk="0">
                  <a:moveTo>
                    <a:pt x="726584" y="1297414"/>
                  </a:moveTo>
                  <a:lnTo>
                    <a:pt x="51885" y="906889"/>
                  </a:lnTo>
                  <a:cubicBezTo>
                    <a:pt x="23377" y="890315"/>
                    <a:pt x="0" y="845834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171"/>
                  </a:cubicBezTo>
                  <a:lnTo>
                    <a:pt x="778469" y="1258171"/>
                  </a:lnTo>
                  <a:cubicBezTo>
                    <a:pt x="778469" y="1296366"/>
                    <a:pt x="755282" y="1313987"/>
                    <a:pt x="726584" y="129741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4599323" y="2707876"/>
              <a:ext cx="778184" cy="892902"/>
            </a:xfrm>
            <a:custGeom>
              <a:avLst/>
              <a:gdLst/>
              <a:ahLst/>
              <a:cxnLst/>
              <a:rect l="l" t="t" r="r" b="b"/>
              <a:pathLst>
                <a:path w="778184" h="892902" extrusionOk="0">
                  <a:moveTo>
                    <a:pt x="778184" y="495805"/>
                  </a:moveTo>
                  <a:lnTo>
                    <a:pt x="778184" y="892902"/>
                  </a:lnTo>
                  <a:lnTo>
                    <a:pt x="545461" y="758124"/>
                  </a:lnTo>
                  <a:lnTo>
                    <a:pt x="520753" y="743741"/>
                  </a:lnTo>
                  <a:lnTo>
                    <a:pt x="512486" y="738883"/>
                  </a:lnTo>
                  <a:lnTo>
                    <a:pt x="452143" y="704117"/>
                  </a:lnTo>
                  <a:lnTo>
                    <a:pt x="276817" y="602771"/>
                  </a:lnTo>
                  <a:lnTo>
                    <a:pt x="276817" y="602771"/>
                  </a:lnTo>
                  <a:lnTo>
                    <a:pt x="204120" y="560766"/>
                  </a:lnTo>
                  <a:lnTo>
                    <a:pt x="174852" y="543811"/>
                  </a:lnTo>
                  <a:lnTo>
                    <a:pt x="0" y="442656"/>
                  </a:lnTo>
                  <a:lnTo>
                    <a:pt x="0" y="45463"/>
                  </a:lnTo>
                  <a:cubicBezTo>
                    <a:pt x="0" y="7363"/>
                    <a:pt x="23282" y="-10353"/>
                    <a:pt x="51885" y="6220"/>
                  </a:cubicBezTo>
                  <a:lnTo>
                    <a:pt x="726584" y="396745"/>
                  </a:lnTo>
                  <a:cubicBezTo>
                    <a:pt x="754902" y="413033"/>
                    <a:pt x="778184" y="457515"/>
                    <a:pt x="778184" y="49580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4781159" y="1048176"/>
              <a:ext cx="416151" cy="544252"/>
            </a:xfrm>
            <a:custGeom>
              <a:avLst/>
              <a:gdLst/>
              <a:ahLst/>
              <a:cxnLst/>
              <a:rect l="l" t="t" r="r" b="b"/>
              <a:pathLst>
                <a:path w="416151" h="544252" extrusionOk="0">
                  <a:moveTo>
                    <a:pt x="410093" y="288701"/>
                  </a:moveTo>
                  <a:lnTo>
                    <a:pt x="317821" y="128395"/>
                  </a:lnTo>
                  <a:cubicBezTo>
                    <a:pt x="314315" y="122019"/>
                    <a:pt x="309250" y="116642"/>
                    <a:pt x="303092" y="112774"/>
                  </a:cubicBezTo>
                  <a:lnTo>
                    <a:pt x="303092" y="112774"/>
                  </a:lnTo>
                  <a:cubicBezTo>
                    <a:pt x="302275" y="112284"/>
                    <a:pt x="301419" y="111870"/>
                    <a:pt x="300526" y="111536"/>
                  </a:cubicBezTo>
                  <a:cubicBezTo>
                    <a:pt x="299680" y="110897"/>
                    <a:pt x="298796" y="110324"/>
                    <a:pt x="297865" y="109821"/>
                  </a:cubicBezTo>
                  <a:lnTo>
                    <a:pt x="272208" y="94962"/>
                  </a:lnTo>
                  <a:cubicBezTo>
                    <a:pt x="265176" y="90866"/>
                    <a:pt x="258619" y="91152"/>
                    <a:pt x="254818" y="95819"/>
                  </a:cubicBezTo>
                  <a:cubicBezTo>
                    <a:pt x="246645" y="105344"/>
                    <a:pt x="228210" y="104487"/>
                    <a:pt x="207874" y="92676"/>
                  </a:cubicBezTo>
                  <a:cubicBezTo>
                    <a:pt x="187395" y="80812"/>
                    <a:pt x="171022" y="62968"/>
                    <a:pt x="160930" y="41527"/>
                  </a:cubicBezTo>
                  <a:cubicBezTo>
                    <a:pt x="157471" y="32831"/>
                    <a:pt x="151351" y="25460"/>
                    <a:pt x="143445" y="20477"/>
                  </a:cubicBezTo>
                  <a:lnTo>
                    <a:pt x="118262" y="5713"/>
                  </a:lnTo>
                  <a:cubicBezTo>
                    <a:pt x="117445" y="5194"/>
                    <a:pt x="116590" y="4748"/>
                    <a:pt x="115697" y="4379"/>
                  </a:cubicBezTo>
                  <a:cubicBezTo>
                    <a:pt x="111040" y="27"/>
                    <a:pt x="104284" y="-1201"/>
                    <a:pt x="98402" y="1236"/>
                  </a:cubicBezTo>
                  <a:lnTo>
                    <a:pt x="6129" y="54671"/>
                  </a:lnTo>
                  <a:cubicBezTo>
                    <a:pt x="-2043" y="59434"/>
                    <a:pt x="-2043" y="74579"/>
                    <a:pt x="6129" y="88676"/>
                  </a:cubicBezTo>
                  <a:lnTo>
                    <a:pt x="56589" y="176306"/>
                  </a:lnTo>
                  <a:cubicBezTo>
                    <a:pt x="59944" y="182607"/>
                    <a:pt x="64809" y="187975"/>
                    <a:pt x="70748" y="191927"/>
                  </a:cubicBezTo>
                  <a:cubicBezTo>
                    <a:pt x="75053" y="195000"/>
                    <a:pt x="80669" y="195545"/>
                    <a:pt x="85478" y="193355"/>
                  </a:cubicBezTo>
                  <a:lnTo>
                    <a:pt x="97071" y="186593"/>
                  </a:lnTo>
                  <a:lnTo>
                    <a:pt x="97071" y="400905"/>
                  </a:lnTo>
                  <a:cubicBezTo>
                    <a:pt x="98107" y="415497"/>
                    <a:pt x="105966" y="428747"/>
                    <a:pt x="118262" y="436624"/>
                  </a:cubicBezTo>
                  <a:lnTo>
                    <a:pt x="297865" y="541399"/>
                  </a:lnTo>
                  <a:cubicBezTo>
                    <a:pt x="309363" y="548066"/>
                    <a:pt x="318581" y="542637"/>
                    <a:pt x="318581" y="529397"/>
                  </a:cubicBezTo>
                  <a:lnTo>
                    <a:pt x="318581" y="315085"/>
                  </a:lnTo>
                  <a:lnTo>
                    <a:pt x="330270" y="335278"/>
                  </a:lnTo>
                  <a:cubicBezTo>
                    <a:pt x="333738" y="341631"/>
                    <a:pt x="338775" y="346975"/>
                    <a:pt x="344904" y="350804"/>
                  </a:cubicBezTo>
                  <a:lnTo>
                    <a:pt x="344904" y="350804"/>
                  </a:lnTo>
                  <a:cubicBezTo>
                    <a:pt x="349209" y="353880"/>
                    <a:pt x="354825" y="354423"/>
                    <a:pt x="359633" y="352232"/>
                  </a:cubicBezTo>
                  <a:lnTo>
                    <a:pt x="410093" y="322991"/>
                  </a:lnTo>
                  <a:cubicBezTo>
                    <a:pt x="418171" y="317942"/>
                    <a:pt x="418171" y="303274"/>
                    <a:pt x="410093" y="288701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19"/>
            <p:cNvSpPr/>
            <p:nvPr/>
          </p:nvSpPr>
          <p:spPr>
            <a:xfrm>
              <a:off x="4812185" y="2127070"/>
              <a:ext cx="353313" cy="495871"/>
            </a:xfrm>
            <a:custGeom>
              <a:avLst/>
              <a:gdLst/>
              <a:ahLst/>
              <a:cxnLst/>
              <a:rect l="l" t="t" r="r" b="b"/>
              <a:pathLst>
                <a:path w="353313" h="495871" extrusionOk="0">
                  <a:moveTo>
                    <a:pt x="340010" y="188881"/>
                  </a:moveTo>
                  <a:lnTo>
                    <a:pt x="13589" y="0"/>
                  </a:lnTo>
                  <a:cubicBezTo>
                    <a:pt x="4960" y="28061"/>
                    <a:pt x="380" y="57217"/>
                    <a:pt x="0" y="86582"/>
                  </a:cubicBezTo>
                  <a:lnTo>
                    <a:pt x="0" y="291179"/>
                  </a:lnTo>
                  <a:lnTo>
                    <a:pt x="149574" y="377762"/>
                  </a:lnTo>
                  <a:lnTo>
                    <a:pt x="176847" y="220409"/>
                  </a:lnTo>
                  <a:lnTo>
                    <a:pt x="204025" y="409289"/>
                  </a:lnTo>
                  <a:lnTo>
                    <a:pt x="353314" y="495872"/>
                  </a:lnTo>
                  <a:lnTo>
                    <a:pt x="353314" y="291179"/>
                  </a:lnTo>
                  <a:cubicBezTo>
                    <a:pt x="352592" y="256699"/>
                    <a:pt x="348126" y="222399"/>
                    <a:pt x="340010" y="188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19"/>
            <p:cNvSpPr/>
            <p:nvPr/>
          </p:nvSpPr>
          <p:spPr>
            <a:xfrm>
              <a:off x="4825774" y="2064110"/>
              <a:ext cx="326421" cy="236124"/>
            </a:xfrm>
            <a:custGeom>
              <a:avLst/>
              <a:gdLst/>
              <a:ahLst/>
              <a:cxnLst/>
              <a:rect l="l" t="t" r="r" b="b"/>
              <a:pathLst>
                <a:path w="326421" h="236124" extrusionOk="0">
                  <a:moveTo>
                    <a:pt x="326421" y="188881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326421" y="236125"/>
                  </a:lnTo>
                  <a:lnTo>
                    <a:pt x="326421" y="188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19"/>
            <p:cNvSpPr/>
            <p:nvPr/>
          </p:nvSpPr>
          <p:spPr>
            <a:xfrm>
              <a:off x="4803918" y="3156860"/>
              <a:ext cx="410711" cy="349715"/>
            </a:xfrm>
            <a:custGeom>
              <a:avLst/>
              <a:gdLst/>
              <a:ahLst/>
              <a:cxnLst/>
              <a:rect l="l" t="t" r="r" b="b"/>
              <a:pathLst>
                <a:path w="410711" h="349715" extrusionOk="0">
                  <a:moveTo>
                    <a:pt x="410711" y="349716"/>
                  </a:moveTo>
                  <a:lnTo>
                    <a:pt x="340865" y="309139"/>
                  </a:lnTo>
                  <a:lnTo>
                    <a:pt x="316158" y="294757"/>
                  </a:lnTo>
                  <a:lnTo>
                    <a:pt x="307891" y="289899"/>
                  </a:lnTo>
                  <a:lnTo>
                    <a:pt x="247548" y="255132"/>
                  </a:lnTo>
                  <a:lnTo>
                    <a:pt x="72221" y="153787"/>
                  </a:lnTo>
                  <a:lnTo>
                    <a:pt x="72221" y="153787"/>
                  </a:lnTo>
                  <a:lnTo>
                    <a:pt x="0" y="111972"/>
                  </a:lnTo>
                  <a:lnTo>
                    <a:pt x="0" y="11388"/>
                  </a:lnTo>
                  <a:cubicBezTo>
                    <a:pt x="0" y="1387"/>
                    <a:pt x="6937" y="-2709"/>
                    <a:pt x="15680" y="1863"/>
                  </a:cubicBezTo>
                  <a:cubicBezTo>
                    <a:pt x="22417" y="6425"/>
                    <a:pt x="27406" y="13141"/>
                    <a:pt x="29839" y="20913"/>
                  </a:cubicBezTo>
                  <a:lnTo>
                    <a:pt x="32785" y="30438"/>
                  </a:lnTo>
                  <a:cubicBezTo>
                    <a:pt x="42696" y="61556"/>
                    <a:pt x="63042" y="88274"/>
                    <a:pt x="90372" y="106066"/>
                  </a:cubicBezTo>
                  <a:cubicBezTo>
                    <a:pt x="125247" y="126259"/>
                    <a:pt x="153755" y="109781"/>
                    <a:pt x="153755" y="69300"/>
                  </a:cubicBezTo>
                  <a:lnTo>
                    <a:pt x="153755" y="57108"/>
                  </a:lnTo>
                  <a:cubicBezTo>
                    <a:pt x="153755" y="44725"/>
                    <a:pt x="162498" y="39487"/>
                    <a:pt x="172761" y="45773"/>
                  </a:cubicBezTo>
                  <a:cubicBezTo>
                    <a:pt x="177826" y="48897"/>
                    <a:pt x="182093" y="53174"/>
                    <a:pt x="185210" y="58251"/>
                  </a:cubicBezTo>
                  <a:lnTo>
                    <a:pt x="213053" y="101018"/>
                  </a:lnTo>
                  <a:lnTo>
                    <a:pt x="181694" y="118639"/>
                  </a:lnTo>
                  <a:lnTo>
                    <a:pt x="199084" y="148548"/>
                  </a:lnTo>
                  <a:lnTo>
                    <a:pt x="231963" y="129498"/>
                  </a:lnTo>
                  <a:lnTo>
                    <a:pt x="246217" y="151501"/>
                  </a:lnTo>
                  <a:lnTo>
                    <a:pt x="216284" y="168836"/>
                  </a:lnTo>
                  <a:lnTo>
                    <a:pt x="233484" y="198840"/>
                  </a:lnTo>
                  <a:lnTo>
                    <a:pt x="265128" y="180552"/>
                  </a:lnTo>
                  <a:lnTo>
                    <a:pt x="279382" y="202555"/>
                  </a:lnTo>
                  <a:lnTo>
                    <a:pt x="250874" y="219128"/>
                  </a:lnTo>
                  <a:lnTo>
                    <a:pt x="268074" y="249132"/>
                  </a:lnTo>
                  <a:lnTo>
                    <a:pt x="298388" y="231606"/>
                  </a:lnTo>
                  <a:cubicBezTo>
                    <a:pt x="316054" y="257676"/>
                    <a:pt x="339012" y="279717"/>
                    <a:pt x="365763" y="296281"/>
                  </a:cubicBezTo>
                  <a:lnTo>
                    <a:pt x="371274" y="299329"/>
                  </a:lnTo>
                  <a:cubicBezTo>
                    <a:pt x="389567" y="311340"/>
                    <a:pt x="403422" y="329047"/>
                    <a:pt x="410711" y="349716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19"/>
            <p:cNvSpPr/>
            <p:nvPr/>
          </p:nvSpPr>
          <p:spPr>
            <a:xfrm>
              <a:off x="4593051" y="480769"/>
              <a:ext cx="842423" cy="783621"/>
            </a:xfrm>
            <a:custGeom>
              <a:avLst/>
              <a:gdLst/>
              <a:ahLst/>
              <a:cxnLst/>
              <a:rect l="l" t="t" r="r" b="b"/>
              <a:pathLst>
                <a:path w="842423" h="783621" extrusionOk="0">
                  <a:moveTo>
                    <a:pt x="842423" y="783622"/>
                  </a:moveTo>
                  <a:lnTo>
                    <a:pt x="0" y="299180"/>
                  </a:lnTo>
                  <a:lnTo>
                    <a:pt x="0" y="0"/>
                  </a:lnTo>
                  <a:lnTo>
                    <a:pt x="842423" y="484346"/>
                  </a:lnTo>
                  <a:lnTo>
                    <a:pt x="842423" y="78362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19"/>
            <p:cNvSpPr/>
            <p:nvPr/>
          </p:nvSpPr>
          <p:spPr>
            <a:xfrm>
              <a:off x="4315759" y="484198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771" y="270224"/>
                  </a:moveTo>
                  <a:lnTo>
                    <a:pt x="0" y="210121"/>
                  </a:lnTo>
                  <a:lnTo>
                    <a:pt x="280238" y="0"/>
                  </a:lnTo>
                  <a:lnTo>
                    <a:pt x="384008" y="60007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19"/>
            <p:cNvSpPr/>
            <p:nvPr/>
          </p:nvSpPr>
          <p:spPr>
            <a:xfrm>
              <a:off x="4419530" y="544206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866" y="270224"/>
                  </a:moveTo>
                  <a:lnTo>
                    <a:pt x="0" y="210217"/>
                  </a:lnTo>
                  <a:lnTo>
                    <a:pt x="280238" y="0"/>
                  </a:lnTo>
                  <a:lnTo>
                    <a:pt x="384008" y="60103"/>
                  </a:lnTo>
                  <a:lnTo>
                    <a:pt x="103866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19"/>
            <p:cNvSpPr/>
            <p:nvPr/>
          </p:nvSpPr>
          <p:spPr>
            <a:xfrm>
              <a:off x="4523395" y="604308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2"/>
                  </a:lnTo>
                  <a:lnTo>
                    <a:pt x="280143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19"/>
            <p:cNvSpPr/>
            <p:nvPr/>
          </p:nvSpPr>
          <p:spPr>
            <a:xfrm>
              <a:off x="4627166" y="664316"/>
              <a:ext cx="383912" cy="270224"/>
            </a:xfrm>
            <a:custGeom>
              <a:avLst/>
              <a:gdLst/>
              <a:ahLst/>
              <a:cxnLst/>
              <a:rect l="l" t="t" r="r" b="b"/>
              <a:pathLst>
                <a:path w="383912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2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19"/>
            <p:cNvSpPr/>
            <p:nvPr/>
          </p:nvSpPr>
          <p:spPr>
            <a:xfrm>
              <a:off x="4730936" y="724419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2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19"/>
            <p:cNvSpPr/>
            <p:nvPr/>
          </p:nvSpPr>
          <p:spPr>
            <a:xfrm>
              <a:off x="4834707" y="784426"/>
              <a:ext cx="383912" cy="270224"/>
            </a:xfrm>
            <a:custGeom>
              <a:avLst/>
              <a:gdLst/>
              <a:ahLst/>
              <a:cxnLst/>
              <a:rect l="l" t="t" r="r" b="b"/>
              <a:pathLst>
                <a:path w="383912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19"/>
            <p:cNvSpPr/>
            <p:nvPr/>
          </p:nvSpPr>
          <p:spPr>
            <a:xfrm>
              <a:off x="4938478" y="844529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1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5042248" y="904537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4008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4316519" y="69355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2005" y="36601"/>
                    <a:pt x="21267" y="70060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4420290" y="753661"/>
              <a:ext cx="103865" cy="97152"/>
            </a:xfrm>
            <a:custGeom>
              <a:avLst/>
              <a:gdLst/>
              <a:ahLst/>
              <a:cxnLst/>
              <a:rect l="l" t="t" r="r" b="b"/>
              <a:pathLst>
                <a:path w="103865" h="97152" extrusionOk="0">
                  <a:moveTo>
                    <a:pt x="51980" y="90011"/>
                  </a:moveTo>
                  <a:cubicBezTo>
                    <a:pt x="80489" y="106680"/>
                    <a:pt x="103866" y="93154"/>
                    <a:pt x="103866" y="60007"/>
                  </a:cubicBezTo>
                  <a:lnTo>
                    <a:pt x="0" y="0"/>
                  </a:lnTo>
                  <a:cubicBezTo>
                    <a:pt x="2005" y="36598"/>
                    <a:pt x="21315" y="70038"/>
                    <a:pt x="51980" y="90011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4524441" y="81366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2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4627926" y="873771"/>
              <a:ext cx="103770" cy="97187"/>
            </a:xfrm>
            <a:custGeom>
              <a:avLst/>
              <a:gdLst/>
              <a:ahLst/>
              <a:cxnLst/>
              <a:rect l="l" t="t" r="r" b="b"/>
              <a:pathLst>
                <a:path w="103770" h="97187" extrusionOk="0">
                  <a:moveTo>
                    <a:pt x="51885" y="90106"/>
                  </a:moveTo>
                  <a:cubicBezTo>
                    <a:pt x="80394" y="106680"/>
                    <a:pt x="103771" y="93154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19"/>
            <p:cNvSpPr/>
            <p:nvPr/>
          </p:nvSpPr>
          <p:spPr>
            <a:xfrm>
              <a:off x="4731697" y="93377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3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19"/>
            <p:cNvSpPr/>
            <p:nvPr/>
          </p:nvSpPr>
          <p:spPr>
            <a:xfrm>
              <a:off x="4835467" y="993881"/>
              <a:ext cx="103770" cy="97204"/>
            </a:xfrm>
            <a:custGeom>
              <a:avLst/>
              <a:gdLst/>
              <a:ahLst/>
              <a:cxnLst/>
              <a:rect l="l" t="t" r="r" b="b"/>
              <a:pathLst>
                <a:path w="103770" h="97204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19"/>
            <p:cNvSpPr/>
            <p:nvPr/>
          </p:nvSpPr>
          <p:spPr>
            <a:xfrm>
              <a:off x="4939238" y="1053889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0" y="93250"/>
                    <a:pt x="103770" y="60103"/>
                  </a:cubicBezTo>
                  <a:lnTo>
                    <a:pt x="0" y="0"/>
                  </a:lnTo>
                  <a:cubicBezTo>
                    <a:pt x="1863" y="36642"/>
                    <a:pt x="21163" y="70158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19"/>
            <p:cNvSpPr/>
            <p:nvPr/>
          </p:nvSpPr>
          <p:spPr>
            <a:xfrm>
              <a:off x="5043008" y="1113991"/>
              <a:ext cx="103770" cy="97204"/>
            </a:xfrm>
            <a:custGeom>
              <a:avLst/>
              <a:gdLst/>
              <a:ahLst/>
              <a:cxnLst/>
              <a:rect l="l" t="t" r="r" b="b"/>
              <a:pathLst>
                <a:path w="103770" h="97204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5" name="Google Shape;905;p19"/>
            <p:cNvGrpSpPr/>
            <p:nvPr/>
          </p:nvGrpSpPr>
          <p:grpSpPr>
            <a:xfrm>
              <a:off x="4316519" y="693558"/>
              <a:ext cx="830259" cy="517637"/>
              <a:chOff x="5840944" y="1418558"/>
              <a:chExt cx="830259" cy="517637"/>
            </a:xfrm>
          </p:grpSpPr>
          <p:sp>
            <p:nvSpPr>
              <p:cNvPr id="906" name="Google Shape;906;p19"/>
              <p:cNvSpPr/>
              <p:nvPr/>
            </p:nvSpPr>
            <p:spPr>
              <a:xfrm>
                <a:off x="5840944" y="141855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2005" y="36601"/>
                      <a:pt x="21267" y="70060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19"/>
              <p:cNvSpPr/>
              <p:nvPr/>
            </p:nvSpPr>
            <p:spPr>
              <a:xfrm>
                <a:off x="5944715" y="1478661"/>
                <a:ext cx="103865" cy="97152"/>
              </a:xfrm>
              <a:custGeom>
                <a:avLst/>
                <a:gdLst/>
                <a:ahLst/>
                <a:cxnLst/>
                <a:rect l="l" t="t" r="r" b="b"/>
                <a:pathLst>
                  <a:path w="103865" h="97152" extrusionOk="0">
                    <a:moveTo>
                      <a:pt x="51980" y="90011"/>
                    </a:moveTo>
                    <a:cubicBezTo>
                      <a:pt x="80489" y="106680"/>
                      <a:pt x="103866" y="93154"/>
                      <a:pt x="103866" y="60007"/>
                    </a:cubicBezTo>
                    <a:lnTo>
                      <a:pt x="0" y="0"/>
                    </a:lnTo>
                    <a:cubicBezTo>
                      <a:pt x="2005" y="36598"/>
                      <a:pt x="21315" y="70038"/>
                      <a:pt x="51980" y="9001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19"/>
              <p:cNvSpPr/>
              <p:nvPr/>
            </p:nvSpPr>
            <p:spPr>
              <a:xfrm>
                <a:off x="6048866" y="153866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2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19"/>
              <p:cNvSpPr/>
              <p:nvPr/>
            </p:nvSpPr>
            <p:spPr>
              <a:xfrm>
                <a:off x="6152351" y="1598771"/>
                <a:ext cx="103770" cy="97187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187" extrusionOk="0">
                    <a:moveTo>
                      <a:pt x="51885" y="90106"/>
                    </a:moveTo>
                    <a:cubicBezTo>
                      <a:pt x="80394" y="106680"/>
                      <a:pt x="103771" y="93154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19"/>
              <p:cNvSpPr/>
              <p:nvPr/>
            </p:nvSpPr>
            <p:spPr>
              <a:xfrm>
                <a:off x="6256122" y="165877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3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19"/>
              <p:cNvSpPr/>
              <p:nvPr/>
            </p:nvSpPr>
            <p:spPr>
              <a:xfrm>
                <a:off x="6359892" y="1718881"/>
                <a:ext cx="103770" cy="97204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4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19"/>
              <p:cNvSpPr/>
              <p:nvPr/>
            </p:nvSpPr>
            <p:spPr>
              <a:xfrm>
                <a:off x="6463663" y="1778889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0" y="93250"/>
                      <a:pt x="103770" y="60103"/>
                    </a:cubicBezTo>
                    <a:lnTo>
                      <a:pt x="0" y="0"/>
                    </a:lnTo>
                    <a:cubicBezTo>
                      <a:pt x="1863" y="36642"/>
                      <a:pt x="21163" y="70158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19"/>
              <p:cNvSpPr/>
              <p:nvPr/>
            </p:nvSpPr>
            <p:spPr>
              <a:xfrm>
                <a:off x="6567433" y="1838991"/>
                <a:ext cx="103770" cy="97204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4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4" name="Google Shape;914;p19"/>
            <p:cNvSpPr/>
            <p:nvPr/>
          </p:nvSpPr>
          <p:spPr>
            <a:xfrm>
              <a:off x="5776434" y="3835950"/>
              <a:ext cx="422399" cy="244506"/>
            </a:xfrm>
            <a:custGeom>
              <a:avLst/>
              <a:gdLst/>
              <a:ahLst/>
              <a:cxnLst/>
              <a:rect l="l" t="t" r="r" b="b"/>
              <a:pathLst>
                <a:path w="422399" h="244506" extrusionOk="0">
                  <a:moveTo>
                    <a:pt x="375265" y="244507"/>
                  </a:moveTo>
                  <a:lnTo>
                    <a:pt x="0" y="27337"/>
                  </a:lnTo>
                  <a:lnTo>
                    <a:pt x="47039" y="0"/>
                  </a:lnTo>
                  <a:lnTo>
                    <a:pt x="422399" y="217075"/>
                  </a:lnTo>
                  <a:lnTo>
                    <a:pt x="375265" y="24450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19"/>
            <p:cNvSpPr/>
            <p:nvPr/>
          </p:nvSpPr>
          <p:spPr>
            <a:xfrm>
              <a:off x="5919927" y="3349699"/>
              <a:ext cx="376785" cy="648842"/>
            </a:xfrm>
            <a:custGeom>
              <a:avLst/>
              <a:gdLst/>
              <a:ahLst/>
              <a:cxnLst/>
              <a:rect l="l" t="t" r="r" b="b"/>
              <a:pathLst>
                <a:path w="376785" h="648842" extrusionOk="0">
                  <a:moveTo>
                    <a:pt x="376786" y="648843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786" y="648843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19"/>
            <p:cNvSpPr/>
            <p:nvPr/>
          </p:nvSpPr>
          <p:spPr>
            <a:xfrm>
              <a:off x="5821952" y="3404277"/>
              <a:ext cx="376880" cy="648747"/>
            </a:xfrm>
            <a:custGeom>
              <a:avLst/>
              <a:gdLst/>
              <a:ahLst/>
              <a:cxnLst/>
              <a:rect l="l" t="t" r="r" b="b"/>
              <a:pathLst>
                <a:path w="376880" h="648747" extrusionOk="0">
                  <a:moveTo>
                    <a:pt x="376881" y="648748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881" y="648748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19"/>
            <p:cNvSpPr/>
            <p:nvPr/>
          </p:nvSpPr>
          <p:spPr>
            <a:xfrm>
              <a:off x="6151700" y="3513243"/>
              <a:ext cx="145012" cy="539781"/>
            </a:xfrm>
            <a:custGeom>
              <a:avLst/>
              <a:gdLst/>
              <a:ahLst/>
              <a:cxnLst/>
              <a:rect l="l" t="t" r="r" b="b"/>
              <a:pathLst>
                <a:path w="145012" h="539781" extrusionOk="0">
                  <a:moveTo>
                    <a:pt x="47134" y="539782"/>
                  </a:moveTo>
                  <a:lnTo>
                    <a:pt x="145013" y="485299"/>
                  </a:lnTo>
                  <a:lnTo>
                    <a:pt x="97974" y="0"/>
                  </a:lnTo>
                  <a:lnTo>
                    <a:pt x="0" y="54578"/>
                  </a:lnTo>
                  <a:lnTo>
                    <a:pt x="47134" y="539782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19"/>
            <p:cNvSpPr/>
            <p:nvPr/>
          </p:nvSpPr>
          <p:spPr>
            <a:xfrm>
              <a:off x="5869087" y="3349699"/>
              <a:ext cx="97973" cy="104584"/>
            </a:xfrm>
            <a:custGeom>
              <a:avLst/>
              <a:gdLst/>
              <a:ahLst/>
              <a:cxnLst/>
              <a:rect l="l" t="t" r="r" b="b"/>
              <a:pathLst>
                <a:path w="97973" h="104584" extrusionOk="0">
                  <a:moveTo>
                    <a:pt x="0" y="54578"/>
                  </a:moveTo>
                  <a:lnTo>
                    <a:pt x="97974" y="0"/>
                  </a:lnTo>
                  <a:lnTo>
                    <a:pt x="86476" y="104584"/>
                  </a:lnTo>
                  <a:lnTo>
                    <a:pt x="0" y="54578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19"/>
            <p:cNvSpPr/>
            <p:nvPr/>
          </p:nvSpPr>
          <p:spPr>
            <a:xfrm>
              <a:off x="5939787" y="3382376"/>
              <a:ext cx="141211" cy="143535"/>
            </a:xfrm>
            <a:custGeom>
              <a:avLst/>
              <a:gdLst/>
              <a:ahLst/>
              <a:cxnLst/>
              <a:rect l="l" t="t" r="r" b="b"/>
              <a:pathLst>
                <a:path w="141211" h="143535" extrusionOk="0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5"/>
                    <a:pt x="31739" y="-14008"/>
                    <a:pt x="70606" y="8471"/>
                  </a:cubicBezTo>
                  <a:cubicBezTo>
                    <a:pt x="109472" y="30950"/>
                    <a:pt x="141211" y="91815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6031584" y="3326084"/>
              <a:ext cx="141211" cy="143535"/>
            </a:xfrm>
            <a:custGeom>
              <a:avLst/>
              <a:gdLst/>
              <a:ahLst/>
              <a:cxnLst/>
              <a:rect l="l" t="t" r="r" b="b"/>
              <a:pathLst>
                <a:path w="141211" h="143535" extrusionOk="0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4"/>
                    <a:pt x="31739" y="-14008"/>
                    <a:pt x="70606" y="8471"/>
                  </a:cubicBezTo>
                  <a:cubicBezTo>
                    <a:pt x="109472" y="30950"/>
                    <a:pt x="141211" y="92291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5273451" y="4003686"/>
              <a:ext cx="608559" cy="352234"/>
            </a:xfrm>
            <a:custGeom>
              <a:avLst/>
              <a:gdLst/>
              <a:ahLst/>
              <a:cxnLst/>
              <a:rect l="l" t="t" r="r" b="b"/>
              <a:pathLst>
                <a:path w="608559" h="352234" extrusionOk="0">
                  <a:moveTo>
                    <a:pt x="540709" y="352234"/>
                  </a:moveTo>
                  <a:lnTo>
                    <a:pt x="0" y="39529"/>
                  </a:lnTo>
                  <a:lnTo>
                    <a:pt x="67850" y="0"/>
                  </a:lnTo>
                  <a:lnTo>
                    <a:pt x="608559" y="312801"/>
                  </a:lnTo>
                  <a:lnTo>
                    <a:pt x="540709" y="35223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5480232" y="3303313"/>
              <a:ext cx="542799" cy="934592"/>
            </a:xfrm>
            <a:custGeom>
              <a:avLst/>
              <a:gdLst/>
              <a:ahLst/>
              <a:cxnLst/>
              <a:rect l="l" t="t" r="r" b="b"/>
              <a:pathLst>
                <a:path w="542799" h="934592" extrusionOk="0">
                  <a:moveTo>
                    <a:pt x="542800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4950" y="235648"/>
                  </a:lnTo>
                  <a:lnTo>
                    <a:pt x="542800" y="9345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5339115" y="3381894"/>
              <a:ext cx="542894" cy="934592"/>
            </a:xfrm>
            <a:custGeom>
              <a:avLst/>
              <a:gdLst/>
              <a:ahLst/>
              <a:cxnLst/>
              <a:rect l="l" t="t" r="r" b="b"/>
              <a:pathLst>
                <a:path w="542894" h="934592" extrusionOk="0">
                  <a:moveTo>
                    <a:pt x="542895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5045" y="235553"/>
                  </a:lnTo>
                  <a:lnTo>
                    <a:pt x="542895" y="9345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5814160" y="3538961"/>
              <a:ext cx="208871" cy="777525"/>
            </a:xfrm>
            <a:custGeom>
              <a:avLst/>
              <a:gdLst/>
              <a:ahLst/>
              <a:cxnLst/>
              <a:rect l="l" t="t" r="r" b="b"/>
              <a:pathLst>
                <a:path w="208871" h="777525" extrusionOk="0">
                  <a:moveTo>
                    <a:pt x="67850" y="777526"/>
                  </a:moveTo>
                  <a:lnTo>
                    <a:pt x="208871" y="698945"/>
                  </a:lnTo>
                  <a:lnTo>
                    <a:pt x="141021" y="0"/>
                  </a:lnTo>
                  <a:lnTo>
                    <a:pt x="0" y="78486"/>
                  </a:lnTo>
                  <a:lnTo>
                    <a:pt x="67850" y="777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5406965" y="3303313"/>
              <a:ext cx="141116" cy="150685"/>
            </a:xfrm>
            <a:custGeom>
              <a:avLst/>
              <a:gdLst/>
              <a:ahLst/>
              <a:cxnLst/>
              <a:rect l="l" t="t" r="r" b="b"/>
              <a:pathLst>
                <a:path w="141116" h="150685" extrusionOk="0">
                  <a:moveTo>
                    <a:pt x="0" y="78581"/>
                  </a:moveTo>
                  <a:lnTo>
                    <a:pt x="141117" y="0"/>
                  </a:lnTo>
                  <a:lnTo>
                    <a:pt x="124582" y="150685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5508835" y="3350470"/>
              <a:ext cx="203454" cy="206683"/>
            </a:xfrm>
            <a:custGeom>
              <a:avLst/>
              <a:gdLst/>
              <a:ahLst/>
              <a:cxnLst/>
              <a:rect l="l" t="t" r="r" b="b"/>
              <a:pathLst>
                <a:path w="203454" h="206683" extrusionOk="0">
                  <a:moveTo>
                    <a:pt x="203455" y="206684"/>
                  </a:moveTo>
                  <a:lnTo>
                    <a:pt x="178367" y="191730"/>
                  </a:lnTo>
                  <a:cubicBezTo>
                    <a:pt x="178367" y="133151"/>
                    <a:pt x="143967" y="65619"/>
                    <a:pt x="101775" y="41235"/>
                  </a:cubicBezTo>
                  <a:cubicBezTo>
                    <a:pt x="59582" y="16851"/>
                    <a:pt x="25087" y="44473"/>
                    <a:pt x="25087" y="103052"/>
                  </a:cubicBezTo>
                  <a:lnTo>
                    <a:pt x="0" y="88574"/>
                  </a:lnTo>
                  <a:cubicBezTo>
                    <a:pt x="0" y="13993"/>
                    <a:pt x="45613" y="-20297"/>
                    <a:pt x="101775" y="12374"/>
                  </a:cubicBezTo>
                  <a:cubicBezTo>
                    <a:pt x="157936" y="45045"/>
                    <a:pt x="203455" y="132103"/>
                    <a:pt x="203455" y="206684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5641209" y="3269779"/>
              <a:ext cx="203454" cy="206316"/>
            </a:xfrm>
            <a:custGeom>
              <a:avLst/>
              <a:gdLst/>
              <a:ahLst/>
              <a:cxnLst/>
              <a:rect l="l" t="t" r="r" b="b"/>
              <a:pathLst>
                <a:path w="203454" h="206316" extrusionOk="0">
                  <a:moveTo>
                    <a:pt x="203455" y="206317"/>
                  </a:moveTo>
                  <a:lnTo>
                    <a:pt x="178367" y="191744"/>
                  </a:lnTo>
                  <a:cubicBezTo>
                    <a:pt x="178367" y="133165"/>
                    <a:pt x="143967" y="65633"/>
                    <a:pt x="101775" y="41153"/>
                  </a:cubicBezTo>
                  <a:cubicBezTo>
                    <a:pt x="59582" y="16674"/>
                    <a:pt x="25088" y="44487"/>
                    <a:pt x="25088" y="103066"/>
                  </a:cubicBezTo>
                  <a:lnTo>
                    <a:pt x="0" y="88588"/>
                  </a:lnTo>
                  <a:cubicBezTo>
                    <a:pt x="0" y="13912"/>
                    <a:pt x="45708" y="-20283"/>
                    <a:pt x="101775" y="12388"/>
                  </a:cubicBezTo>
                  <a:cubicBezTo>
                    <a:pt x="157842" y="45059"/>
                    <a:pt x="203455" y="131641"/>
                    <a:pt x="203455" y="206317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3370326" y="2746576"/>
              <a:ext cx="431236" cy="248888"/>
            </a:xfrm>
            <a:custGeom>
              <a:avLst/>
              <a:gdLst/>
              <a:ahLst/>
              <a:cxnLst/>
              <a:rect l="l" t="t" r="r" b="b"/>
              <a:pathLst>
                <a:path w="431236" h="248888" extrusionOk="0">
                  <a:moveTo>
                    <a:pt x="203170" y="248888"/>
                  </a:moveTo>
                  <a:lnTo>
                    <a:pt x="0" y="132016"/>
                  </a:lnTo>
                  <a:lnTo>
                    <a:pt x="228162" y="0"/>
                  </a:lnTo>
                  <a:lnTo>
                    <a:pt x="431237" y="116967"/>
                  </a:lnTo>
                  <a:lnTo>
                    <a:pt x="203170" y="248888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3388571" y="2474923"/>
              <a:ext cx="435798" cy="252221"/>
            </a:xfrm>
            <a:custGeom>
              <a:avLst/>
              <a:gdLst/>
              <a:ahLst/>
              <a:cxnLst/>
              <a:rect l="l" t="t" r="r" b="b"/>
              <a:pathLst>
                <a:path w="435798" h="252221" extrusionOk="0">
                  <a:moveTo>
                    <a:pt x="217899" y="252222"/>
                  </a:moveTo>
                  <a:lnTo>
                    <a:pt x="0" y="126111"/>
                  </a:lnTo>
                  <a:lnTo>
                    <a:pt x="217899" y="0"/>
                  </a:lnTo>
                  <a:lnTo>
                    <a:pt x="435798" y="126111"/>
                  </a:lnTo>
                  <a:lnTo>
                    <a:pt x="217899" y="2522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3606470" y="2623608"/>
              <a:ext cx="203169" cy="352710"/>
            </a:xfrm>
            <a:custGeom>
              <a:avLst/>
              <a:gdLst/>
              <a:ahLst/>
              <a:cxnLst/>
              <a:rect l="l" t="t" r="r" b="b"/>
              <a:pathLst>
                <a:path w="203169" h="352710" extrusionOk="0">
                  <a:moveTo>
                    <a:pt x="203170" y="235172"/>
                  </a:moveTo>
                  <a:lnTo>
                    <a:pt x="0" y="352711"/>
                  </a:lnTo>
                  <a:lnTo>
                    <a:pt x="0" y="117538"/>
                  </a:lnTo>
                  <a:lnTo>
                    <a:pt x="203170" y="0"/>
                  </a:lnTo>
                  <a:lnTo>
                    <a:pt x="203170" y="23517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3403301" y="2623608"/>
              <a:ext cx="203169" cy="352710"/>
            </a:xfrm>
            <a:custGeom>
              <a:avLst/>
              <a:gdLst/>
              <a:ahLst/>
              <a:cxnLst/>
              <a:rect l="l" t="t" r="r" b="b"/>
              <a:pathLst>
                <a:path w="203169" h="352710" extrusionOk="0">
                  <a:moveTo>
                    <a:pt x="203170" y="352711"/>
                  </a:moveTo>
                  <a:lnTo>
                    <a:pt x="0" y="235172"/>
                  </a:lnTo>
                  <a:lnTo>
                    <a:pt x="0" y="0"/>
                  </a:lnTo>
                  <a:lnTo>
                    <a:pt x="203170" y="117538"/>
                  </a:lnTo>
                  <a:lnTo>
                    <a:pt x="203170" y="35271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3403301" y="2623608"/>
              <a:ext cx="203169" cy="177736"/>
            </a:xfrm>
            <a:custGeom>
              <a:avLst/>
              <a:gdLst/>
              <a:ahLst/>
              <a:cxnLst/>
              <a:rect l="l" t="t" r="r" b="b"/>
              <a:pathLst>
                <a:path w="203169" h="177736" extrusionOk="0">
                  <a:moveTo>
                    <a:pt x="0" y="0"/>
                  </a:moveTo>
                  <a:lnTo>
                    <a:pt x="0" y="61532"/>
                  </a:lnTo>
                  <a:lnTo>
                    <a:pt x="203170" y="177737"/>
                  </a:lnTo>
                  <a:lnTo>
                    <a:pt x="203170" y="117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3606470" y="2623608"/>
              <a:ext cx="203169" cy="177736"/>
            </a:xfrm>
            <a:custGeom>
              <a:avLst/>
              <a:gdLst/>
              <a:ahLst/>
              <a:cxnLst/>
              <a:rect l="l" t="t" r="r" b="b"/>
              <a:pathLst>
                <a:path w="203169" h="177736" extrusionOk="0">
                  <a:moveTo>
                    <a:pt x="203170" y="0"/>
                  </a:moveTo>
                  <a:lnTo>
                    <a:pt x="203170" y="65913"/>
                  </a:lnTo>
                  <a:lnTo>
                    <a:pt x="0" y="177737"/>
                  </a:lnTo>
                  <a:lnTo>
                    <a:pt x="0" y="117824"/>
                  </a:lnTo>
                  <a:lnTo>
                    <a:pt x="20317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3388571" y="2601034"/>
              <a:ext cx="217899" cy="189547"/>
            </a:xfrm>
            <a:custGeom>
              <a:avLst/>
              <a:gdLst/>
              <a:ahLst/>
              <a:cxnLst/>
              <a:rect l="l" t="t" r="r" b="b"/>
              <a:pathLst>
                <a:path w="217899" h="189547" extrusionOk="0">
                  <a:moveTo>
                    <a:pt x="0" y="0"/>
                  </a:moveTo>
                  <a:lnTo>
                    <a:pt x="0" y="65151"/>
                  </a:lnTo>
                  <a:lnTo>
                    <a:pt x="217899" y="189547"/>
                  </a:lnTo>
                  <a:lnTo>
                    <a:pt x="217899" y="126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3606470" y="2601034"/>
              <a:ext cx="217899" cy="189547"/>
            </a:xfrm>
            <a:custGeom>
              <a:avLst/>
              <a:gdLst/>
              <a:ahLst/>
              <a:cxnLst/>
              <a:rect l="l" t="t" r="r" b="b"/>
              <a:pathLst>
                <a:path w="217899" h="189547" extrusionOk="0">
                  <a:moveTo>
                    <a:pt x="0" y="189547"/>
                  </a:moveTo>
                  <a:lnTo>
                    <a:pt x="217899" y="70295"/>
                  </a:lnTo>
                  <a:lnTo>
                    <a:pt x="217899" y="0"/>
                  </a:lnTo>
                  <a:lnTo>
                    <a:pt x="0" y="126111"/>
                  </a:lnTo>
                  <a:lnTo>
                    <a:pt x="0" y="189547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6048784" y="4120462"/>
              <a:ext cx="389804" cy="224885"/>
            </a:xfrm>
            <a:custGeom>
              <a:avLst/>
              <a:gdLst/>
              <a:ahLst/>
              <a:cxnLst/>
              <a:rect l="l" t="t" r="r" b="b"/>
              <a:pathLst>
                <a:path w="389804" h="224885" extrusionOk="0">
                  <a:moveTo>
                    <a:pt x="183404" y="224885"/>
                  </a:moveTo>
                  <a:lnTo>
                    <a:pt x="0" y="119444"/>
                  </a:lnTo>
                  <a:lnTo>
                    <a:pt x="206401" y="0"/>
                  </a:lnTo>
                  <a:lnTo>
                    <a:pt x="389805" y="105537"/>
                  </a:lnTo>
                  <a:lnTo>
                    <a:pt x="183404" y="22488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6065699" y="3875193"/>
              <a:ext cx="393415" cy="227647"/>
            </a:xfrm>
            <a:custGeom>
              <a:avLst/>
              <a:gdLst/>
              <a:ahLst/>
              <a:cxnLst/>
              <a:rect l="l" t="t" r="r" b="b"/>
              <a:pathLst>
                <a:path w="393415" h="227647" extrusionOk="0">
                  <a:moveTo>
                    <a:pt x="196708" y="227647"/>
                  </a:moveTo>
                  <a:lnTo>
                    <a:pt x="0" y="113824"/>
                  </a:lnTo>
                  <a:lnTo>
                    <a:pt x="196708" y="0"/>
                  </a:lnTo>
                  <a:lnTo>
                    <a:pt x="393416" y="113824"/>
                  </a:lnTo>
                  <a:lnTo>
                    <a:pt x="196708" y="227647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6262407" y="4009401"/>
              <a:ext cx="183404" cy="318420"/>
            </a:xfrm>
            <a:custGeom>
              <a:avLst/>
              <a:gdLst/>
              <a:ahLst/>
              <a:cxnLst/>
              <a:rect l="l" t="t" r="r" b="b"/>
              <a:pathLst>
                <a:path w="183404" h="318420" extrusionOk="0">
                  <a:moveTo>
                    <a:pt x="183404" y="212312"/>
                  </a:moveTo>
                  <a:lnTo>
                    <a:pt x="0" y="318421"/>
                  </a:lnTo>
                  <a:lnTo>
                    <a:pt x="0" y="106109"/>
                  </a:lnTo>
                  <a:lnTo>
                    <a:pt x="183404" y="0"/>
                  </a:lnTo>
                  <a:lnTo>
                    <a:pt x="183404" y="21231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6079003" y="4009401"/>
              <a:ext cx="183403" cy="318420"/>
            </a:xfrm>
            <a:custGeom>
              <a:avLst/>
              <a:gdLst/>
              <a:ahLst/>
              <a:cxnLst/>
              <a:rect l="l" t="t" r="r" b="b"/>
              <a:pathLst>
                <a:path w="183403" h="318420" extrusionOk="0">
                  <a:moveTo>
                    <a:pt x="183404" y="318421"/>
                  </a:moveTo>
                  <a:lnTo>
                    <a:pt x="0" y="212312"/>
                  </a:lnTo>
                  <a:lnTo>
                    <a:pt x="0" y="0"/>
                  </a:lnTo>
                  <a:lnTo>
                    <a:pt x="183404" y="106109"/>
                  </a:lnTo>
                  <a:lnTo>
                    <a:pt x="183404" y="31842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6079003" y="4009401"/>
              <a:ext cx="183403" cy="160496"/>
            </a:xfrm>
            <a:custGeom>
              <a:avLst/>
              <a:gdLst/>
              <a:ahLst/>
              <a:cxnLst/>
              <a:rect l="l" t="t" r="r" b="b"/>
              <a:pathLst>
                <a:path w="183403" h="160496" extrusionOk="0">
                  <a:moveTo>
                    <a:pt x="0" y="0"/>
                  </a:moveTo>
                  <a:lnTo>
                    <a:pt x="0" y="55531"/>
                  </a:lnTo>
                  <a:lnTo>
                    <a:pt x="183404" y="160496"/>
                  </a:lnTo>
                  <a:lnTo>
                    <a:pt x="183404" y="106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6262407" y="4009401"/>
              <a:ext cx="183404" cy="160496"/>
            </a:xfrm>
            <a:custGeom>
              <a:avLst/>
              <a:gdLst/>
              <a:ahLst/>
              <a:cxnLst/>
              <a:rect l="l" t="t" r="r" b="b"/>
              <a:pathLst>
                <a:path w="183404" h="160496" extrusionOk="0">
                  <a:moveTo>
                    <a:pt x="183404" y="0"/>
                  </a:moveTo>
                  <a:lnTo>
                    <a:pt x="183404" y="59531"/>
                  </a:lnTo>
                  <a:lnTo>
                    <a:pt x="0" y="160496"/>
                  </a:lnTo>
                  <a:lnTo>
                    <a:pt x="0" y="106394"/>
                  </a:lnTo>
                  <a:lnTo>
                    <a:pt x="18340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6065699" y="3989017"/>
              <a:ext cx="196707" cy="171164"/>
            </a:xfrm>
            <a:custGeom>
              <a:avLst/>
              <a:gdLst/>
              <a:ahLst/>
              <a:cxnLst/>
              <a:rect l="l" t="t" r="r" b="b"/>
              <a:pathLst>
                <a:path w="196707" h="171164" extrusionOk="0">
                  <a:moveTo>
                    <a:pt x="0" y="0"/>
                  </a:moveTo>
                  <a:lnTo>
                    <a:pt x="0" y="58864"/>
                  </a:lnTo>
                  <a:lnTo>
                    <a:pt x="196708" y="171164"/>
                  </a:lnTo>
                  <a:lnTo>
                    <a:pt x="196708" y="113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6262407" y="3989017"/>
              <a:ext cx="196708" cy="171164"/>
            </a:xfrm>
            <a:custGeom>
              <a:avLst/>
              <a:gdLst/>
              <a:ahLst/>
              <a:cxnLst/>
              <a:rect l="l" t="t" r="r" b="b"/>
              <a:pathLst>
                <a:path w="196708" h="171164" extrusionOk="0">
                  <a:moveTo>
                    <a:pt x="0" y="171164"/>
                  </a:moveTo>
                  <a:lnTo>
                    <a:pt x="196708" y="63437"/>
                  </a:lnTo>
                  <a:lnTo>
                    <a:pt x="196708" y="0"/>
                  </a:lnTo>
                  <a:lnTo>
                    <a:pt x="0" y="113824"/>
                  </a:lnTo>
                  <a:lnTo>
                    <a:pt x="0" y="171164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3676221" y="3054710"/>
              <a:ext cx="439504" cy="254317"/>
            </a:xfrm>
            <a:custGeom>
              <a:avLst/>
              <a:gdLst/>
              <a:ahLst/>
              <a:cxnLst/>
              <a:rect l="l" t="t" r="r" b="b"/>
              <a:pathLst>
                <a:path w="439504" h="254317" extrusionOk="0">
                  <a:moveTo>
                    <a:pt x="390470" y="254317"/>
                  </a:moveTo>
                  <a:lnTo>
                    <a:pt x="0" y="28480"/>
                  </a:lnTo>
                  <a:lnTo>
                    <a:pt x="49034" y="0"/>
                  </a:lnTo>
                  <a:lnTo>
                    <a:pt x="439504" y="225838"/>
                  </a:lnTo>
                  <a:lnTo>
                    <a:pt x="390470" y="25431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3825510" y="2548837"/>
              <a:ext cx="392085" cy="674941"/>
            </a:xfrm>
            <a:custGeom>
              <a:avLst/>
              <a:gdLst/>
              <a:ahLst/>
              <a:cxnLst/>
              <a:rect l="l" t="t" r="r" b="b"/>
              <a:pathLst>
                <a:path w="392085" h="674941" extrusionOk="0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212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3723640" y="2605606"/>
              <a:ext cx="392085" cy="674941"/>
            </a:xfrm>
            <a:custGeom>
              <a:avLst/>
              <a:gdLst/>
              <a:ahLst/>
              <a:cxnLst/>
              <a:rect l="l" t="t" r="r" b="b"/>
              <a:pathLst>
                <a:path w="392085" h="674941" extrusionOk="0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117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4066691" y="2719049"/>
              <a:ext cx="150904" cy="561498"/>
            </a:xfrm>
            <a:custGeom>
              <a:avLst/>
              <a:gdLst/>
              <a:ahLst/>
              <a:cxnLst/>
              <a:rect l="l" t="t" r="r" b="b"/>
              <a:pathLst>
                <a:path w="150904" h="561498" extrusionOk="0">
                  <a:moveTo>
                    <a:pt x="49034" y="561499"/>
                  </a:moveTo>
                  <a:lnTo>
                    <a:pt x="150904" y="504730"/>
                  </a:lnTo>
                  <a:lnTo>
                    <a:pt x="101870" y="0"/>
                  </a:lnTo>
                  <a:lnTo>
                    <a:pt x="0" y="56674"/>
                  </a:lnTo>
                  <a:lnTo>
                    <a:pt x="49034" y="561499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3772674" y="2548837"/>
              <a:ext cx="101869" cy="108775"/>
            </a:xfrm>
            <a:custGeom>
              <a:avLst/>
              <a:gdLst/>
              <a:ahLst/>
              <a:cxnLst/>
              <a:rect l="l" t="t" r="r" b="b"/>
              <a:pathLst>
                <a:path w="101869" h="108775" extrusionOk="0">
                  <a:moveTo>
                    <a:pt x="0" y="56769"/>
                  </a:moveTo>
                  <a:lnTo>
                    <a:pt x="101870" y="0"/>
                  </a:lnTo>
                  <a:lnTo>
                    <a:pt x="89992" y="108775"/>
                  </a:lnTo>
                  <a:lnTo>
                    <a:pt x="0" y="56769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19"/>
            <p:cNvSpPr/>
            <p:nvPr/>
          </p:nvSpPr>
          <p:spPr>
            <a:xfrm>
              <a:off x="3846226" y="2583526"/>
              <a:ext cx="146913" cy="149048"/>
            </a:xfrm>
            <a:custGeom>
              <a:avLst/>
              <a:gdLst/>
              <a:ahLst/>
              <a:cxnLst/>
              <a:rect l="l" t="t" r="r" b="b"/>
              <a:pathLst>
                <a:path w="146913" h="149048" extrusionOk="0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185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4756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19"/>
            <p:cNvSpPr/>
            <p:nvPr/>
          </p:nvSpPr>
          <p:spPr>
            <a:xfrm>
              <a:off x="3941824" y="2524566"/>
              <a:ext cx="146913" cy="149048"/>
            </a:xfrm>
            <a:custGeom>
              <a:avLst/>
              <a:gdLst/>
              <a:ahLst/>
              <a:cxnLst/>
              <a:rect l="l" t="t" r="r" b="b"/>
              <a:pathLst>
                <a:path w="146913" h="149048" extrusionOk="0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280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5137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19"/>
            <p:cNvSpPr/>
            <p:nvPr/>
          </p:nvSpPr>
          <p:spPr>
            <a:xfrm>
              <a:off x="2533225" y="4605761"/>
              <a:ext cx="828643" cy="479488"/>
            </a:xfrm>
            <a:custGeom>
              <a:avLst/>
              <a:gdLst/>
              <a:ahLst/>
              <a:cxnLst/>
              <a:rect l="l" t="t" r="r" b="b"/>
              <a:pathLst>
                <a:path w="828643" h="479488" extrusionOk="0">
                  <a:moveTo>
                    <a:pt x="828644" y="239744"/>
                  </a:moveTo>
                  <a:cubicBezTo>
                    <a:pt x="828644" y="372151"/>
                    <a:pt x="643146" y="479489"/>
                    <a:pt x="414322" y="479489"/>
                  </a:cubicBezTo>
                  <a:cubicBezTo>
                    <a:pt x="185498" y="479489"/>
                    <a:pt x="0" y="372151"/>
                    <a:pt x="0" y="239744"/>
                  </a:cubicBezTo>
                  <a:cubicBezTo>
                    <a:pt x="0" y="107337"/>
                    <a:pt x="185498" y="0"/>
                    <a:pt x="414322" y="0"/>
                  </a:cubicBezTo>
                  <a:cubicBezTo>
                    <a:pt x="643146" y="0"/>
                    <a:pt x="828644" y="107337"/>
                    <a:pt x="828644" y="23974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19"/>
            <p:cNvSpPr/>
            <p:nvPr/>
          </p:nvSpPr>
          <p:spPr>
            <a:xfrm>
              <a:off x="2599924" y="3049662"/>
              <a:ext cx="198618" cy="433482"/>
            </a:xfrm>
            <a:custGeom>
              <a:avLst/>
              <a:gdLst/>
              <a:ahLst/>
              <a:cxnLst/>
              <a:rect l="l" t="t" r="r" b="b"/>
              <a:pathLst>
                <a:path w="198618" h="433482" extrusionOk="0">
                  <a:moveTo>
                    <a:pt x="43818" y="0"/>
                  </a:moveTo>
                  <a:cubicBezTo>
                    <a:pt x="39161" y="40386"/>
                    <a:pt x="-8828" y="214503"/>
                    <a:pt x="1435" y="274130"/>
                  </a:cubicBezTo>
                  <a:cubicBezTo>
                    <a:pt x="11698" y="333756"/>
                    <a:pt x="175811" y="433483"/>
                    <a:pt x="175811" y="433483"/>
                  </a:cubicBezTo>
                  <a:lnTo>
                    <a:pt x="198618" y="331375"/>
                  </a:lnTo>
                  <a:lnTo>
                    <a:pt x="107676" y="242221"/>
                  </a:lnTo>
                  <a:lnTo>
                    <a:pt x="132289" y="73438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19"/>
            <p:cNvSpPr/>
            <p:nvPr/>
          </p:nvSpPr>
          <p:spPr>
            <a:xfrm>
              <a:off x="2627967" y="2871431"/>
              <a:ext cx="142827" cy="275330"/>
            </a:xfrm>
            <a:custGeom>
              <a:avLst/>
              <a:gdLst/>
              <a:ahLst/>
              <a:cxnLst/>
              <a:rect l="l" t="t" r="r" b="b"/>
              <a:pathLst>
                <a:path w="142827" h="275330" extrusionOk="0">
                  <a:moveTo>
                    <a:pt x="142827" y="6685"/>
                  </a:moveTo>
                  <a:cubicBezTo>
                    <a:pt x="109783" y="-8688"/>
                    <a:pt x="70489" y="3237"/>
                    <a:pt x="51505" y="34403"/>
                  </a:cubicBezTo>
                  <a:cubicBezTo>
                    <a:pt x="27368" y="74408"/>
                    <a:pt x="2281" y="211949"/>
                    <a:pt x="0" y="235381"/>
                  </a:cubicBezTo>
                  <a:cubicBezTo>
                    <a:pt x="0" y="235381"/>
                    <a:pt x="33925" y="282339"/>
                    <a:pt x="84670" y="27443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19"/>
            <p:cNvSpPr/>
            <p:nvPr/>
          </p:nvSpPr>
          <p:spPr>
            <a:xfrm>
              <a:off x="2942472" y="4777576"/>
              <a:ext cx="307903" cy="173671"/>
            </a:xfrm>
            <a:custGeom>
              <a:avLst/>
              <a:gdLst/>
              <a:ahLst/>
              <a:cxnLst/>
              <a:rect l="l" t="t" r="r" b="b"/>
              <a:pathLst>
                <a:path w="307903" h="173671" extrusionOk="0">
                  <a:moveTo>
                    <a:pt x="15623" y="41640"/>
                  </a:moveTo>
                  <a:cubicBezTo>
                    <a:pt x="51311" y="51556"/>
                    <a:pt x="89465" y="46936"/>
                    <a:pt x="121769" y="28781"/>
                  </a:cubicBezTo>
                  <a:cubicBezTo>
                    <a:pt x="147332" y="29543"/>
                    <a:pt x="286167" y="-29988"/>
                    <a:pt x="305078" y="20018"/>
                  </a:cubicBezTo>
                  <a:cubicBezTo>
                    <a:pt x="321613" y="63833"/>
                    <a:pt x="261555" y="104410"/>
                    <a:pt x="229056" y="112221"/>
                  </a:cubicBezTo>
                  <a:cubicBezTo>
                    <a:pt x="158925" y="129270"/>
                    <a:pt x="107040" y="164322"/>
                    <a:pt x="78911" y="170228"/>
                  </a:cubicBezTo>
                  <a:cubicBezTo>
                    <a:pt x="57910" y="174705"/>
                    <a:pt x="30732" y="177562"/>
                    <a:pt x="14007" y="160703"/>
                  </a:cubicBezTo>
                  <a:cubicBezTo>
                    <a:pt x="-5759" y="141176"/>
                    <a:pt x="-4048" y="67834"/>
                    <a:pt x="15623" y="4164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19"/>
            <p:cNvSpPr/>
            <p:nvPr/>
          </p:nvSpPr>
          <p:spPr>
            <a:xfrm>
              <a:off x="2947261" y="4806358"/>
              <a:ext cx="303072" cy="144889"/>
            </a:xfrm>
            <a:custGeom>
              <a:avLst/>
              <a:gdLst/>
              <a:ahLst/>
              <a:cxnLst/>
              <a:rect l="l" t="t" r="r" b="b"/>
              <a:pathLst>
                <a:path w="303072" h="144889" extrusionOk="0">
                  <a:moveTo>
                    <a:pt x="74407" y="129349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243"/>
                    <a:pt x="302569" y="0"/>
                  </a:cubicBezTo>
                  <a:cubicBezTo>
                    <a:pt x="308841" y="40386"/>
                    <a:pt x="255055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0"/>
                    <a:pt x="9503" y="131921"/>
                  </a:cubicBezTo>
                  <a:cubicBezTo>
                    <a:pt x="5060" y="127130"/>
                    <a:pt x="1805" y="121348"/>
                    <a:pt x="0" y="115062"/>
                  </a:cubicBezTo>
                  <a:cubicBezTo>
                    <a:pt x="24707" y="136017"/>
                    <a:pt x="53406" y="133731"/>
                    <a:pt x="74407" y="12934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19"/>
            <p:cNvSpPr/>
            <p:nvPr/>
          </p:nvSpPr>
          <p:spPr>
            <a:xfrm>
              <a:off x="2717232" y="4676188"/>
              <a:ext cx="307831" cy="173712"/>
            </a:xfrm>
            <a:custGeom>
              <a:avLst/>
              <a:gdLst/>
              <a:ahLst/>
              <a:cxnLst/>
              <a:rect l="l" t="t" r="r" b="b"/>
              <a:pathLst>
                <a:path w="307831" h="173712" extrusionOk="0">
                  <a:moveTo>
                    <a:pt x="15552" y="41682"/>
                  </a:moveTo>
                  <a:cubicBezTo>
                    <a:pt x="51240" y="51598"/>
                    <a:pt x="89394" y="46978"/>
                    <a:pt x="121698" y="28823"/>
                  </a:cubicBezTo>
                  <a:cubicBezTo>
                    <a:pt x="147260" y="29585"/>
                    <a:pt x="286096" y="-30041"/>
                    <a:pt x="305007" y="20060"/>
                  </a:cubicBezTo>
                  <a:cubicBezTo>
                    <a:pt x="321542" y="63875"/>
                    <a:pt x="261484" y="104452"/>
                    <a:pt x="228984" y="112262"/>
                  </a:cubicBezTo>
                  <a:cubicBezTo>
                    <a:pt x="158854" y="129312"/>
                    <a:pt x="106969" y="164364"/>
                    <a:pt x="78840" y="170269"/>
                  </a:cubicBezTo>
                  <a:cubicBezTo>
                    <a:pt x="57839" y="174746"/>
                    <a:pt x="30661" y="177604"/>
                    <a:pt x="13936" y="160744"/>
                  </a:cubicBezTo>
                  <a:cubicBezTo>
                    <a:pt x="-5735" y="141218"/>
                    <a:pt x="-4024" y="67781"/>
                    <a:pt x="15552" y="4168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19"/>
            <p:cNvSpPr/>
            <p:nvPr/>
          </p:nvSpPr>
          <p:spPr>
            <a:xfrm>
              <a:off x="2722045" y="4705011"/>
              <a:ext cx="303068" cy="144889"/>
            </a:xfrm>
            <a:custGeom>
              <a:avLst/>
              <a:gdLst/>
              <a:ahLst/>
              <a:cxnLst/>
              <a:rect l="l" t="t" r="r" b="b"/>
              <a:pathLst>
                <a:path w="303068" h="144889" extrusionOk="0">
                  <a:moveTo>
                    <a:pt x="74407" y="129254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147"/>
                    <a:pt x="302569" y="0"/>
                  </a:cubicBezTo>
                  <a:cubicBezTo>
                    <a:pt x="308841" y="40386"/>
                    <a:pt x="254580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1"/>
                    <a:pt x="9503" y="131921"/>
                  </a:cubicBezTo>
                  <a:cubicBezTo>
                    <a:pt x="5040" y="127178"/>
                    <a:pt x="1781" y="121425"/>
                    <a:pt x="0" y="115158"/>
                  </a:cubicBezTo>
                  <a:cubicBezTo>
                    <a:pt x="24707" y="135827"/>
                    <a:pt x="53406" y="133731"/>
                    <a:pt x="74407" y="12925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19"/>
            <p:cNvSpPr/>
            <p:nvPr/>
          </p:nvSpPr>
          <p:spPr>
            <a:xfrm>
              <a:off x="2717265" y="3551725"/>
              <a:ext cx="450461" cy="1274557"/>
            </a:xfrm>
            <a:custGeom>
              <a:avLst/>
              <a:gdLst/>
              <a:ahLst/>
              <a:cxnLst/>
              <a:rect l="l" t="t" r="r" b="b"/>
              <a:pathLst>
                <a:path w="450461" h="1274557" extrusionOk="0">
                  <a:moveTo>
                    <a:pt x="12857" y="788003"/>
                  </a:moveTo>
                  <a:cubicBezTo>
                    <a:pt x="18809" y="736320"/>
                    <a:pt x="29529" y="685305"/>
                    <a:pt x="44882" y="635603"/>
                  </a:cubicBezTo>
                  <a:cubicBezTo>
                    <a:pt x="44882" y="635603"/>
                    <a:pt x="35379" y="504063"/>
                    <a:pt x="30532" y="379381"/>
                  </a:cubicBezTo>
                  <a:cubicBezTo>
                    <a:pt x="25021" y="238125"/>
                    <a:pt x="-23919" y="113157"/>
                    <a:pt x="14758" y="0"/>
                  </a:cubicBezTo>
                  <a:lnTo>
                    <a:pt x="450461" y="97155"/>
                  </a:lnTo>
                  <a:cubicBezTo>
                    <a:pt x="450461" y="97155"/>
                    <a:pt x="424138" y="661606"/>
                    <a:pt x="418247" y="729901"/>
                  </a:cubicBezTo>
                  <a:cubicBezTo>
                    <a:pt x="415050" y="783088"/>
                    <a:pt x="408543" y="836019"/>
                    <a:pt x="398766" y="888397"/>
                  </a:cubicBezTo>
                  <a:cubicBezTo>
                    <a:pt x="378810" y="997934"/>
                    <a:pt x="346500" y="1258538"/>
                    <a:pt x="346500" y="1258538"/>
                  </a:cubicBezTo>
                  <a:cubicBezTo>
                    <a:pt x="300412" y="1285304"/>
                    <a:pt x="239974" y="1270445"/>
                    <a:pt x="239974" y="1270445"/>
                  </a:cubicBezTo>
                  <a:cubicBezTo>
                    <a:pt x="239974" y="1270445"/>
                    <a:pt x="243300" y="940975"/>
                    <a:pt x="246246" y="862013"/>
                  </a:cubicBezTo>
                  <a:cubicBezTo>
                    <a:pt x="249857" y="765620"/>
                    <a:pt x="252803" y="772954"/>
                    <a:pt x="252803" y="772954"/>
                  </a:cubicBezTo>
                  <a:lnTo>
                    <a:pt x="238454" y="533400"/>
                  </a:lnTo>
                  <a:lnTo>
                    <a:pt x="228951" y="413956"/>
                  </a:lnTo>
                  <a:cubicBezTo>
                    <a:pt x="228951" y="413956"/>
                    <a:pt x="216882" y="501587"/>
                    <a:pt x="209090" y="579882"/>
                  </a:cubicBezTo>
                  <a:cubicBezTo>
                    <a:pt x="202248" y="648176"/>
                    <a:pt x="185808" y="709898"/>
                    <a:pt x="167373" y="837057"/>
                  </a:cubicBezTo>
                  <a:cubicBezTo>
                    <a:pt x="151503" y="947261"/>
                    <a:pt x="125655" y="1168813"/>
                    <a:pt x="125655" y="1168813"/>
                  </a:cubicBezTo>
                  <a:cubicBezTo>
                    <a:pt x="79567" y="1195673"/>
                    <a:pt x="17038" y="1173385"/>
                    <a:pt x="17038" y="1173385"/>
                  </a:cubicBezTo>
                  <a:cubicBezTo>
                    <a:pt x="17038" y="1173385"/>
                    <a:pt x="314" y="883634"/>
                    <a:pt x="12857" y="788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19"/>
            <p:cNvSpPr/>
            <p:nvPr/>
          </p:nvSpPr>
          <p:spPr>
            <a:xfrm>
              <a:off x="2775050" y="2505974"/>
              <a:ext cx="327076" cy="524521"/>
            </a:xfrm>
            <a:custGeom>
              <a:avLst/>
              <a:gdLst/>
              <a:ahLst/>
              <a:cxnLst/>
              <a:rect l="l" t="t" r="r" b="b"/>
              <a:pathLst>
                <a:path w="327076" h="524521" extrusionOk="0">
                  <a:moveTo>
                    <a:pt x="18646" y="374524"/>
                  </a:moveTo>
                  <a:cubicBezTo>
                    <a:pt x="51811" y="376143"/>
                    <a:pt x="76518" y="384716"/>
                    <a:pt x="80699" y="374524"/>
                  </a:cubicBezTo>
                  <a:cubicBezTo>
                    <a:pt x="84240" y="357350"/>
                    <a:pt x="86779" y="339986"/>
                    <a:pt x="88302" y="322518"/>
                  </a:cubicBezTo>
                  <a:cubicBezTo>
                    <a:pt x="84406" y="312993"/>
                    <a:pt x="81175" y="302515"/>
                    <a:pt x="81175" y="302515"/>
                  </a:cubicBezTo>
                  <a:cubicBezTo>
                    <a:pt x="39457" y="276797"/>
                    <a:pt x="26343" y="231649"/>
                    <a:pt x="20832" y="178690"/>
                  </a:cubicBezTo>
                  <a:cubicBezTo>
                    <a:pt x="11329" y="88869"/>
                    <a:pt x="59888" y="10288"/>
                    <a:pt x="149595" y="858"/>
                  </a:cubicBezTo>
                  <a:cubicBezTo>
                    <a:pt x="233790" y="-7905"/>
                    <a:pt x="295843" y="51436"/>
                    <a:pt x="312378" y="132875"/>
                  </a:cubicBezTo>
                  <a:cubicBezTo>
                    <a:pt x="321310" y="173166"/>
                    <a:pt x="338986" y="249175"/>
                    <a:pt x="315038" y="315374"/>
                  </a:cubicBezTo>
                  <a:cubicBezTo>
                    <a:pt x="301640" y="352426"/>
                    <a:pt x="284344" y="382049"/>
                    <a:pt x="267049" y="387478"/>
                  </a:cubicBezTo>
                  <a:cubicBezTo>
                    <a:pt x="250377" y="387059"/>
                    <a:pt x="233746" y="385592"/>
                    <a:pt x="217255" y="383096"/>
                  </a:cubicBezTo>
                  <a:lnTo>
                    <a:pt x="217255" y="383096"/>
                  </a:lnTo>
                  <a:cubicBezTo>
                    <a:pt x="217255" y="383096"/>
                    <a:pt x="212788" y="408052"/>
                    <a:pt x="209747" y="424054"/>
                  </a:cubicBezTo>
                  <a:cubicBezTo>
                    <a:pt x="206707" y="440056"/>
                    <a:pt x="207847" y="448533"/>
                    <a:pt x="239681" y="468155"/>
                  </a:cubicBezTo>
                  <a:cubicBezTo>
                    <a:pt x="271516" y="487776"/>
                    <a:pt x="191597" y="528162"/>
                    <a:pt x="139332" y="524257"/>
                  </a:cubicBezTo>
                  <a:cubicBezTo>
                    <a:pt x="87066" y="520352"/>
                    <a:pt x="28339" y="488634"/>
                    <a:pt x="12279" y="454820"/>
                  </a:cubicBezTo>
                  <a:cubicBezTo>
                    <a:pt x="-5681" y="417863"/>
                    <a:pt x="-4256" y="373476"/>
                    <a:pt x="18646" y="37452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19"/>
            <p:cNvSpPr/>
            <p:nvPr/>
          </p:nvSpPr>
          <p:spPr>
            <a:xfrm>
              <a:off x="2667800" y="2877512"/>
              <a:ext cx="502799" cy="834581"/>
            </a:xfrm>
            <a:custGeom>
              <a:avLst/>
              <a:gdLst/>
              <a:ahLst/>
              <a:cxnLst/>
              <a:rect l="l" t="t" r="r" b="b"/>
              <a:pathLst>
                <a:path w="502799" h="834581" extrusionOk="0">
                  <a:moveTo>
                    <a:pt x="173885" y="7939"/>
                  </a:moveTo>
                  <a:cubicBezTo>
                    <a:pt x="164383" y="30894"/>
                    <a:pt x="188044" y="58993"/>
                    <a:pt x="249908" y="78614"/>
                  </a:cubicBezTo>
                  <a:cubicBezTo>
                    <a:pt x="311771" y="98236"/>
                    <a:pt x="317853" y="72995"/>
                    <a:pt x="317853" y="72995"/>
                  </a:cubicBezTo>
                  <a:cubicBezTo>
                    <a:pt x="317853" y="72995"/>
                    <a:pt x="409270" y="114714"/>
                    <a:pt x="439013" y="135574"/>
                  </a:cubicBezTo>
                  <a:cubicBezTo>
                    <a:pt x="476359" y="161768"/>
                    <a:pt x="492989" y="237587"/>
                    <a:pt x="498026" y="365603"/>
                  </a:cubicBezTo>
                  <a:cubicBezTo>
                    <a:pt x="503822" y="513812"/>
                    <a:pt x="504393" y="733649"/>
                    <a:pt x="499451" y="771558"/>
                  </a:cubicBezTo>
                  <a:cubicBezTo>
                    <a:pt x="499451" y="771558"/>
                    <a:pt x="429511" y="841376"/>
                    <a:pt x="340089" y="834042"/>
                  </a:cubicBezTo>
                  <a:cubicBezTo>
                    <a:pt x="250668" y="826708"/>
                    <a:pt x="100144" y="747270"/>
                    <a:pt x="63558" y="686024"/>
                  </a:cubicBezTo>
                  <a:cubicBezTo>
                    <a:pt x="64603" y="556103"/>
                    <a:pt x="79808" y="534957"/>
                    <a:pt x="58806" y="460091"/>
                  </a:cubicBezTo>
                  <a:cubicBezTo>
                    <a:pt x="10722" y="288641"/>
                    <a:pt x="-14555" y="218632"/>
                    <a:pt x="8822" y="104808"/>
                  </a:cubicBezTo>
                  <a:cubicBezTo>
                    <a:pt x="27827" y="10987"/>
                    <a:pt x="55005" y="-729"/>
                    <a:pt x="91971" y="33"/>
                  </a:cubicBezTo>
                  <a:cubicBezTo>
                    <a:pt x="119400" y="1166"/>
                    <a:pt x="146745" y="3805"/>
                    <a:pt x="173885" y="793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19"/>
            <p:cNvSpPr/>
            <p:nvPr/>
          </p:nvSpPr>
          <p:spPr>
            <a:xfrm>
              <a:off x="3024379" y="2981457"/>
              <a:ext cx="633923" cy="498110"/>
            </a:xfrm>
            <a:custGeom>
              <a:avLst/>
              <a:gdLst/>
              <a:ahLst/>
              <a:cxnLst/>
              <a:rect l="l" t="t" r="r" b="b"/>
              <a:pathLst>
                <a:path w="633923" h="498110" extrusionOk="0">
                  <a:moveTo>
                    <a:pt x="282563" y="384245"/>
                  </a:moveTo>
                  <a:cubicBezTo>
                    <a:pt x="209107" y="402723"/>
                    <a:pt x="191907" y="356336"/>
                    <a:pt x="182214" y="317570"/>
                  </a:cubicBezTo>
                  <a:cubicBezTo>
                    <a:pt x="158837" y="224510"/>
                    <a:pt x="146293" y="140500"/>
                    <a:pt x="128903" y="87731"/>
                  </a:cubicBezTo>
                  <a:cubicBezTo>
                    <a:pt x="108377" y="25438"/>
                    <a:pt x="86901" y="15532"/>
                    <a:pt x="56682" y="3435"/>
                  </a:cubicBezTo>
                  <a:cubicBezTo>
                    <a:pt x="21236" y="-10853"/>
                    <a:pt x="-9268" y="19151"/>
                    <a:pt x="2611" y="98685"/>
                  </a:cubicBezTo>
                  <a:cubicBezTo>
                    <a:pt x="16485" y="192506"/>
                    <a:pt x="34825" y="258324"/>
                    <a:pt x="69796" y="369195"/>
                  </a:cubicBezTo>
                  <a:cubicBezTo>
                    <a:pt x="79298" y="397770"/>
                    <a:pt x="99444" y="449681"/>
                    <a:pt x="130138" y="474542"/>
                  </a:cubicBezTo>
                  <a:cubicBezTo>
                    <a:pt x="168150" y="505212"/>
                    <a:pt x="225166" y="503879"/>
                    <a:pt x="311357" y="482447"/>
                  </a:cubicBezTo>
                  <a:cubicBezTo>
                    <a:pt x="348133" y="472922"/>
                    <a:pt x="388519" y="451205"/>
                    <a:pt x="458175" y="418630"/>
                  </a:cubicBezTo>
                  <a:cubicBezTo>
                    <a:pt x="477181" y="409867"/>
                    <a:pt x="491435" y="404056"/>
                    <a:pt x="527260" y="387293"/>
                  </a:cubicBezTo>
                  <a:cubicBezTo>
                    <a:pt x="563086" y="370529"/>
                    <a:pt x="600432" y="342620"/>
                    <a:pt x="619247" y="315284"/>
                  </a:cubicBezTo>
                  <a:cubicBezTo>
                    <a:pt x="638063" y="287947"/>
                    <a:pt x="634832" y="270706"/>
                    <a:pt x="630936" y="264515"/>
                  </a:cubicBezTo>
                  <a:cubicBezTo>
                    <a:pt x="626089" y="256705"/>
                    <a:pt x="623429" y="262896"/>
                    <a:pt x="613356" y="274040"/>
                  </a:cubicBezTo>
                  <a:cubicBezTo>
                    <a:pt x="598835" y="293424"/>
                    <a:pt x="580932" y="310007"/>
                    <a:pt x="560520" y="322999"/>
                  </a:cubicBezTo>
                  <a:cubicBezTo>
                    <a:pt x="560520" y="322999"/>
                    <a:pt x="583707" y="298996"/>
                    <a:pt x="596346" y="283375"/>
                  </a:cubicBezTo>
                  <a:cubicBezTo>
                    <a:pt x="607569" y="269535"/>
                    <a:pt x="616900" y="254257"/>
                    <a:pt x="624094" y="237940"/>
                  </a:cubicBezTo>
                  <a:cubicBezTo>
                    <a:pt x="630746" y="222034"/>
                    <a:pt x="617062" y="200412"/>
                    <a:pt x="606609" y="211747"/>
                  </a:cubicBezTo>
                  <a:cubicBezTo>
                    <a:pt x="596156" y="223081"/>
                    <a:pt x="591309" y="234607"/>
                    <a:pt x="572304" y="257467"/>
                  </a:cubicBezTo>
                  <a:cubicBezTo>
                    <a:pt x="562297" y="269621"/>
                    <a:pt x="550875" y="280527"/>
                    <a:pt x="538284" y="289947"/>
                  </a:cubicBezTo>
                  <a:cubicBezTo>
                    <a:pt x="550048" y="273974"/>
                    <a:pt x="560539" y="257095"/>
                    <a:pt x="569643" y="239464"/>
                  </a:cubicBezTo>
                  <a:cubicBezTo>
                    <a:pt x="581711" y="214795"/>
                    <a:pt x="541134" y="227654"/>
                    <a:pt x="518423" y="251656"/>
                  </a:cubicBezTo>
                  <a:cubicBezTo>
                    <a:pt x="501603" y="269087"/>
                    <a:pt x="487349" y="279184"/>
                    <a:pt x="486968" y="274326"/>
                  </a:cubicBezTo>
                  <a:cubicBezTo>
                    <a:pt x="486588" y="269468"/>
                    <a:pt x="453804" y="304711"/>
                    <a:pt x="437174" y="321951"/>
                  </a:cubicBezTo>
                  <a:cubicBezTo>
                    <a:pt x="419119" y="342144"/>
                    <a:pt x="352314" y="366623"/>
                    <a:pt x="282563" y="38424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19"/>
            <p:cNvSpPr/>
            <p:nvPr/>
          </p:nvSpPr>
          <p:spPr>
            <a:xfrm>
              <a:off x="3001678" y="2971210"/>
              <a:ext cx="194366" cy="284908"/>
            </a:xfrm>
            <a:custGeom>
              <a:avLst/>
              <a:gdLst/>
              <a:ahLst/>
              <a:cxnLst/>
              <a:rect l="l" t="t" r="r" b="b"/>
              <a:pathLst>
                <a:path w="194366" h="284908" extrusionOk="0">
                  <a:moveTo>
                    <a:pt x="52205" y="1299"/>
                  </a:moveTo>
                  <a:cubicBezTo>
                    <a:pt x="101239" y="-5940"/>
                    <a:pt x="135925" y="16158"/>
                    <a:pt x="157496" y="90644"/>
                  </a:cubicBezTo>
                  <a:cubicBezTo>
                    <a:pt x="179067" y="165129"/>
                    <a:pt x="194367" y="226184"/>
                    <a:pt x="194367" y="226184"/>
                  </a:cubicBezTo>
                  <a:cubicBezTo>
                    <a:pt x="174970" y="254293"/>
                    <a:pt x="145545" y="273867"/>
                    <a:pt x="112168" y="280858"/>
                  </a:cubicBezTo>
                  <a:cubicBezTo>
                    <a:pt x="53535" y="295146"/>
                    <a:pt x="32439" y="267047"/>
                    <a:pt x="32439" y="267047"/>
                  </a:cubicBezTo>
                  <a:cubicBezTo>
                    <a:pt x="32439" y="267047"/>
                    <a:pt x="16189" y="189037"/>
                    <a:pt x="6021" y="135888"/>
                  </a:cubicBezTo>
                  <a:cubicBezTo>
                    <a:pt x="-4147" y="82738"/>
                    <a:pt x="-8423" y="10348"/>
                    <a:pt x="52205" y="129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19"/>
            <p:cNvSpPr/>
            <p:nvPr/>
          </p:nvSpPr>
          <p:spPr>
            <a:xfrm>
              <a:off x="2785215" y="2483249"/>
              <a:ext cx="317013" cy="350275"/>
            </a:xfrm>
            <a:custGeom>
              <a:avLst/>
              <a:gdLst/>
              <a:ahLst/>
              <a:cxnLst/>
              <a:rect l="l" t="t" r="r" b="b"/>
              <a:pathLst>
                <a:path w="317013" h="350275" extrusionOk="0">
                  <a:moveTo>
                    <a:pt x="299172" y="144551"/>
                  </a:moveTo>
                  <a:cubicBezTo>
                    <a:pt x="299172" y="144551"/>
                    <a:pt x="376620" y="26441"/>
                    <a:pt x="208800" y="2438"/>
                  </a:cubicBezTo>
                  <a:cubicBezTo>
                    <a:pt x="87735" y="-14898"/>
                    <a:pt x="10002" y="63017"/>
                    <a:pt x="974" y="147599"/>
                  </a:cubicBezTo>
                  <a:cubicBezTo>
                    <a:pt x="-7579" y="228466"/>
                    <a:pt x="42026" y="312381"/>
                    <a:pt x="77947" y="345623"/>
                  </a:cubicBezTo>
                  <a:cubicBezTo>
                    <a:pt x="95432" y="351910"/>
                    <a:pt x="133063" y="355148"/>
                    <a:pt x="182477" y="332955"/>
                  </a:cubicBezTo>
                  <a:cubicBezTo>
                    <a:pt x="184492" y="310952"/>
                    <a:pt x="185285" y="288854"/>
                    <a:pt x="184853" y="266756"/>
                  </a:cubicBezTo>
                  <a:cubicBezTo>
                    <a:pt x="184853" y="266756"/>
                    <a:pt x="126031" y="142360"/>
                    <a:pt x="299172" y="14455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19"/>
            <p:cNvSpPr/>
            <p:nvPr/>
          </p:nvSpPr>
          <p:spPr>
            <a:xfrm>
              <a:off x="3466812" y="3201065"/>
              <a:ext cx="95905" cy="84340"/>
            </a:xfrm>
            <a:custGeom>
              <a:avLst/>
              <a:gdLst/>
              <a:ahLst/>
              <a:cxnLst/>
              <a:rect l="l" t="t" r="r" b="b"/>
              <a:pathLst>
                <a:path w="95905" h="84340" extrusionOk="0">
                  <a:moveTo>
                    <a:pt x="10991" y="71863"/>
                  </a:moveTo>
                  <a:cubicBezTo>
                    <a:pt x="10991" y="71863"/>
                    <a:pt x="-8015" y="37097"/>
                    <a:pt x="3959" y="28429"/>
                  </a:cubicBezTo>
                  <a:cubicBezTo>
                    <a:pt x="15932" y="19761"/>
                    <a:pt x="33322" y="52337"/>
                    <a:pt x="36838" y="65100"/>
                  </a:cubicBezTo>
                  <a:cubicBezTo>
                    <a:pt x="40354" y="77864"/>
                    <a:pt x="35508" y="61195"/>
                    <a:pt x="35508" y="61195"/>
                  </a:cubicBezTo>
                  <a:cubicBezTo>
                    <a:pt x="35508" y="61195"/>
                    <a:pt x="22489" y="21952"/>
                    <a:pt x="30947" y="14427"/>
                  </a:cubicBezTo>
                  <a:cubicBezTo>
                    <a:pt x="39404" y="6903"/>
                    <a:pt x="50807" y="23952"/>
                    <a:pt x="62116" y="48336"/>
                  </a:cubicBezTo>
                  <a:cubicBezTo>
                    <a:pt x="73424" y="72720"/>
                    <a:pt x="64967" y="46146"/>
                    <a:pt x="64967" y="46146"/>
                  </a:cubicBezTo>
                  <a:cubicBezTo>
                    <a:pt x="64967" y="46146"/>
                    <a:pt x="45961" y="6807"/>
                    <a:pt x="54228" y="1378"/>
                  </a:cubicBezTo>
                  <a:cubicBezTo>
                    <a:pt x="64967" y="-5956"/>
                    <a:pt x="82737" y="17380"/>
                    <a:pt x="93285" y="38430"/>
                  </a:cubicBezTo>
                  <a:cubicBezTo>
                    <a:pt x="103833" y="59480"/>
                    <a:pt x="79126" y="84341"/>
                    <a:pt x="79126" y="843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5" name="Google Shape;965;p19"/>
            <p:cNvGrpSpPr/>
            <p:nvPr/>
          </p:nvGrpSpPr>
          <p:grpSpPr>
            <a:xfrm>
              <a:off x="3439221" y="3170887"/>
              <a:ext cx="276341" cy="167131"/>
              <a:chOff x="4963646" y="3895887"/>
              <a:chExt cx="276341" cy="167131"/>
            </a:xfrm>
          </p:grpSpPr>
          <p:sp>
            <p:nvSpPr>
              <p:cNvPr id="966" name="Google Shape;966;p19"/>
              <p:cNvSpPr/>
              <p:nvPr/>
            </p:nvSpPr>
            <p:spPr>
              <a:xfrm>
                <a:off x="4963697" y="3902424"/>
                <a:ext cx="275954" cy="159820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820" extrusionOk="0">
                    <a:moveTo>
                      <a:pt x="75211" y="157607"/>
                    </a:moveTo>
                    <a:lnTo>
                      <a:pt x="4035" y="116363"/>
                    </a:lnTo>
                    <a:cubicBezTo>
                      <a:pt x="-1951" y="112934"/>
                      <a:pt x="-1191" y="106838"/>
                      <a:pt x="5746" y="102838"/>
                    </a:cubicBezTo>
                    <a:lnTo>
                      <a:pt x="177271" y="3301"/>
                    </a:lnTo>
                    <a:cubicBezTo>
                      <a:pt x="184503" y="-737"/>
                      <a:pt x="193217" y="-1090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95" y="160502"/>
                      <a:pt x="82652" y="160893"/>
                      <a:pt x="75211" y="157607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19"/>
              <p:cNvSpPr/>
              <p:nvPr/>
            </p:nvSpPr>
            <p:spPr>
              <a:xfrm>
                <a:off x="4963646" y="4006310"/>
                <a:ext cx="7697" cy="6572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6572" extrusionOk="0">
                    <a:moveTo>
                      <a:pt x="0" y="6572"/>
                    </a:moveTo>
                    <a:lnTo>
                      <a:pt x="0" y="0"/>
                    </a:lnTo>
                    <a:lnTo>
                      <a:pt x="7697" y="2858"/>
                    </a:lnTo>
                    <a:lnTo>
                      <a:pt x="0" y="657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19"/>
              <p:cNvSpPr/>
              <p:nvPr/>
            </p:nvSpPr>
            <p:spPr>
              <a:xfrm>
                <a:off x="5233906" y="3945350"/>
                <a:ext cx="6081" cy="6286"/>
              </a:xfrm>
              <a:custGeom>
                <a:avLst/>
                <a:gdLst/>
                <a:ahLst/>
                <a:cxnLst/>
                <a:rect l="l" t="t" r="r" b="b"/>
                <a:pathLst>
                  <a:path w="6081" h="6286" extrusionOk="0">
                    <a:moveTo>
                      <a:pt x="6082" y="6287"/>
                    </a:moveTo>
                    <a:lnTo>
                      <a:pt x="6082" y="0"/>
                    </a:lnTo>
                    <a:lnTo>
                      <a:pt x="0" y="3905"/>
                    </a:lnTo>
                    <a:lnTo>
                      <a:pt x="6082" y="6287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19"/>
              <p:cNvSpPr/>
              <p:nvPr/>
            </p:nvSpPr>
            <p:spPr>
              <a:xfrm>
                <a:off x="4963697" y="3896900"/>
                <a:ext cx="275954" cy="159768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768" extrusionOk="0">
                    <a:moveTo>
                      <a:pt x="75211" y="157511"/>
                    </a:moveTo>
                    <a:lnTo>
                      <a:pt x="4035" y="116363"/>
                    </a:lnTo>
                    <a:cubicBezTo>
                      <a:pt x="-1951" y="112839"/>
                      <a:pt x="-1191" y="106838"/>
                      <a:pt x="5746" y="102743"/>
                    </a:cubicBezTo>
                    <a:lnTo>
                      <a:pt x="177271" y="3302"/>
                    </a:lnTo>
                    <a:cubicBezTo>
                      <a:pt x="184503" y="-737"/>
                      <a:pt x="193217" y="-1089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76" y="160474"/>
                      <a:pt x="82633" y="160826"/>
                      <a:pt x="75211" y="157511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19"/>
              <p:cNvSpPr/>
              <p:nvPr/>
            </p:nvSpPr>
            <p:spPr>
              <a:xfrm rot="-1790023">
                <a:off x="4978521" y="4031078"/>
                <a:ext cx="1525" cy="2676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676" extrusionOk="0">
                    <a:moveTo>
                      <a:pt x="1526" y="1339"/>
                    </a:moveTo>
                    <a:cubicBezTo>
                      <a:pt x="1526" y="2078"/>
                      <a:pt x="1185" y="2677"/>
                      <a:pt x="763" y="2677"/>
                    </a:cubicBezTo>
                    <a:cubicBezTo>
                      <a:pt x="342" y="2677"/>
                      <a:pt x="0" y="2078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19"/>
              <p:cNvSpPr/>
              <p:nvPr/>
            </p:nvSpPr>
            <p:spPr>
              <a:xfrm rot="-1801764">
                <a:off x="4978313" y="4021200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19"/>
              <p:cNvSpPr/>
              <p:nvPr/>
            </p:nvSpPr>
            <p:spPr>
              <a:xfrm rot="-1801764">
                <a:off x="4981704" y="4023218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19"/>
              <p:cNvSpPr/>
              <p:nvPr/>
            </p:nvSpPr>
            <p:spPr>
              <a:xfrm rot="-1801764">
                <a:off x="4985189" y="4025236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19"/>
              <p:cNvSpPr/>
              <p:nvPr/>
            </p:nvSpPr>
            <p:spPr>
              <a:xfrm rot="-1801764">
                <a:off x="5014562" y="4042240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19"/>
              <p:cNvSpPr/>
              <p:nvPr/>
            </p:nvSpPr>
            <p:spPr>
              <a:xfrm rot="-1801764">
                <a:off x="5017905" y="4044175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19"/>
              <p:cNvSpPr/>
              <p:nvPr/>
            </p:nvSpPr>
            <p:spPr>
              <a:xfrm rot="-1801764">
                <a:off x="5021390" y="4046193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19"/>
              <p:cNvSpPr/>
              <p:nvPr/>
            </p:nvSpPr>
            <p:spPr>
              <a:xfrm rot="-1790023">
                <a:off x="5028625" y="4060140"/>
                <a:ext cx="1525" cy="2676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676" extrusionOk="0">
                    <a:moveTo>
                      <a:pt x="1526" y="1339"/>
                    </a:moveTo>
                    <a:cubicBezTo>
                      <a:pt x="1526" y="2079"/>
                      <a:pt x="1185" y="2678"/>
                      <a:pt x="763" y="2678"/>
                    </a:cubicBezTo>
                    <a:cubicBezTo>
                      <a:pt x="342" y="2678"/>
                      <a:pt x="0" y="2079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19"/>
              <p:cNvSpPr/>
              <p:nvPr/>
            </p:nvSpPr>
            <p:spPr>
              <a:xfrm>
                <a:off x="4994815" y="4030735"/>
                <a:ext cx="11593" cy="8583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8583" extrusionOk="0">
                    <a:moveTo>
                      <a:pt x="10548" y="8436"/>
                    </a:moveTo>
                    <a:lnTo>
                      <a:pt x="1045" y="3007"/>
                    </a:lnTo>
                    <a:cubicBezTo>
                      <a:pt x="393" y="2512"/>
                      <a:pt x="8" y="1731"/>
                      <a:pt x="0" y="911"/>
                    </a:cubicBezTo>
                    <a:lnTo>
                      <a:pt x="0" y="911"/>
                    </a:lnTo>
                    <a:cubicBezTo>
                      <a:pt x="0" y="150"/>
                      <a:pt x="475" y="-232"/>
                      <a:pt x="1045" y="150"/>
                    </a:cubicBezTo>
                    <a:lnTo>
                      <a:pt x="10548" y="5579"/>
                    </a:lnTo>
                    <a:cubicBezTo>
                      <a:pt x="11197" y="6036"/>
                      <a:pt x="11586" y="6779"/>
                      <a:pt x="11593" y="7579"/>
                    </a:cubicBezTo>
                    <a:lnTo>
                      <a:pt x="11593" y="7579"/>
                    </a:lnTo>
                    <a:cubicBezTo>
                      <a:pt x="11593" y="8436"/>
                      <a:pt x="11118" y="8817"/>
                      <a:pt x="10548" y="843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19"/>
              <p:cNvSpPr/>
              <p:nvPr/>
            </p:nvSpPr>
            <p:spPr>
              <a:xfrm>
                <a:off x="5208723" y="3964590"/>
                <a:ext cx="10739" cy="7715"/>
              </a:xfrm>
              <a:custGeom>
                <a:avLst/>
                <a:gdLst/>
                <a:ahLst/>
                <a:cxnLst/>
                <a:rect l="l" t="t" r="r" b="b"/>
                <a:pathLst>
                  <a:path w="10739" h="7715" extrusionOk="0">
                    <a:moveTo>
                      <a:pt x="9788" y="2667"/>
                    </a:moveTo>
                    <a:lnTo>
                      <a:pt x="1045" y="7715"/>
                    </a:lnTo>
                    <a:cubicBezTo>
                      <a:pt x="475" y="7715"/>
                      <a:pt x="0" y="7715"/>
                      <a:pt x="0" y="6953"/>
                    </a:cubicBezTo>
                    <a:lnTo>
                      <a:pt x="0" y="6953"/>
                    </a:lnTo>
                    <a:cubicBezTo>
                      <a:pt x="48" y="6191"/>
                      <a:pt x="437" y="5496"/>
                      <a:pt x="1045" y="5048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67" y="1514"/>
                      <a:pt x="10415" y="2238"/>
                      <a:pt x="9788" y="2667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" name="Google Shape;980;p19"/>
              <p:cNvSpPr/>
              <p:nvPr/>
            </p:nvSpPr>
            <p:spPr>
              <a:xfrm>
                <a:off x="5195324" y="3972306"/>
                <a:ext cx="10738" cy="7810"/>
              </a:xfrm>
              <a:custGeom>
                <a:avLst/>
                <a:gdLst/>
                <a:ahLst/>
                <a:cxnLst/>
                <a:rect l="l" t="t" r="r" b="b"/>
                <a:pathLst>
                  <a:path w="10738" h="7810" extrusionOk="0">
                    <a:moveTo>
                      <a:pt x="9788" y="2762"/>
                    </a:moveTo>
                    <a:lnTo>
                      <a:pt x="1045" y="7810"/>
                    </a:lnTo>
                    <a:cubicBezTo>
                      <a:pt x="475" y="7810"/>
                      <a:pt x="0" y="7810"/>
                      <a:pt x="0" y="7048"/>
                    </a:cubicBezTo>
                    <a:lnTo>
                      <a:pt x="0" y="7048"/>
                    </a:lnTo>
                    <a:cubicBezTo>
                      <a:pt x="9" y="6277"/>
                      <a:pt x="399" y="5562"/>
                      <a:pt x="1045" y="5143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38" y="1543"/>
                      <a:pt x="10387" y="2276"/>
                      <a:pt x="9788" y="276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19"/>
              <p:cNvSpPr/>
              <p:nvPr/>
            </p:nvSpPr>
            <p:spPr>
              <a:xfrm>
                <a:off x="4963697" y="3895887"/>
                <a:ext cx="275954" cy="159785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785" extrusionOk="0">
                    <a:moveTo>
                      <a:pt x="75211" y="157571"/>
                    </a:moveTo>
                    <a:lnTo>
                      <a:pt x="4035" y="116328"/>
                    </a:lnTo>
                    <a:cubicBezTo>
                      <a:pt x="-1951" y="112899"/>
                      <a:pt x="-1191" y="106803"/>
                      <a:pt x="5746" y="102802"/>
                    </a:cubicBezTo>
                    <a:lnTo>
                      <a:pt x="177271" y="3266"/>
                    </a:lnTo>
                    <a:cubicBezTo>
                      <a:pt x="184513" y="-725"/>
                      <a:pt x="193208" y="-1077"/>
                      <a:pt x="200743" y="2314"/>
                    </a:cubicBezTo>
                    <a:lnTo>
                      <a:pt x="271919" y="43461"/>
                    </a:lnTo>
                    <a:cubicBezTo>
                      <a:pt x="277906" y="46986"/>
                      <a:pt x="277146" y="52986"/>
                      <a:pt x="270209" y="57082"/>
                    </a:cubicBezTo>
                    <a:lnTo>
                      <a:pt x="98303" y="156523"/>
                    </a:lnTo>
                    <a:cubicBezTo>
                      <a:pt x="91195" y="160467"/>
                      <a:pt x="82652" y="160857"/>
                      <a:pt x="75211" y="157571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19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avLst/>
                <a:gdLst/>
                <a:ahLst/>
                <a:cxnLst/>
                <a:rect l="l" t="t" r="r" b="b"/>
                <a:pathLst>
                  <a:path w="256564" h="148399" extrusionOk="0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19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avLst/>
                <a:gdLst/>
                <a:ahLst/>
                <a:cxnLst/>
                <a:rect l="l" t="t" r="r" b="b"/>
                <a:pathLst>
                  <a:path w="256564" h="148399" extrusionOk="0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19"/>
              <p:cNvSpPr/>
              <p:nvPr/>
            </p:nvSpPr>
            <p:spPr>
              <a:xfrm>
                <a:off x="5189528" y="3920775"/>
                <a:ext cx="6461" cy="3619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3619" extrusionOk="0">
                    <a:moveTo>
                      <a:pt x="6462" y="1810"/>
                    </a:moveTo>
                    <a:cubicBezTo>
                      <a:pt x="6462" y="2809"/>
                      <a:pt x="5015" y="3620"/>
                      <a:pt x="3231" y="3620"/>
                    </a:cubicBezTo>
                    <a:cubicBezTo>
                      <a:pt x="1447" y="3620"/>
                      <a:pt x="0" y="2809"/>
                      <a:pt x="0" y="1810"/>
                    </a:cubicBezTo>
                    <a:cubicBezTo>
                      <a:pt x="0" y="810"/>
                      <a:pt x="1447" y="0"/>
                      <a:pt x="3231" y="0"/>
                    </a:cubicBezTo>
                    <a:cubicBezTo>
                      <a:pt x="5015" y="0"/>
                      <a:pt x="6462" y="810"/>
                      <a:pt x="6462" y="18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19"/>
              <p:cNvSpPr/>
              <p:nvPr/>
            </p:nvSpPr>
            <p:spPr>
              <a:xfrm>
                <a:off x="5191381" y="3921823"/>
                <a:ext cx="2668" cy="1547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547" extrusionOk="0">
                    <a:moveTo>
                      <a:pt x="428" y="1333"/>
                    </a:moveTo>
                    <a:cubicBezTo>
                      <a:pt x="-143" y="1333"/>
                      <a:pt x="-143" y="571"/>
                      <a:pt x="428" y="286"/>
                    </a:cubicBezTo>
                    <a:cubicBezTo>
                      <a:pt x="1007" y="-95"/>
                      <a:pt x="1748" y="-95"/>
                      <a:pt x="2328" y="286"/>
                    </a:cubicBezTo>
                    <a:cubicBezTo>
                      <a:pt x="2613" y="409"/>
                      <a:pt x="2746" y="752"/>
                      <a:pt x="2623" y="1038"/>
                    </a:cubicBezTo>
                    <a:cubicBezTo>
                      <a:pt x="2566" y="1172"/>
                      <a:pt x="2461" y="1276"/>
                      <a:pt x="2328" y="1333"/>
                    </a:cubicBezTo>
                    <a:cubicBezTo>
                      <a:pt x="1730" y="1619"/>
                      <a:pt x="1026" y="1619"/>
                      <a:pt x="428" y="1333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86" name="Google Shape;986;p19"/>
            <p:cNvSpPr/>
            <p:nvPr/>
          </p:nvSpPr>
          <p:spPr>
            <a:xfrm>
              <a:off x="3497758" y="3222825"/>
              <a:ext cx="163253" cy="135636"/>
            </a:xfrm>
            <a:custGeom>
              <a:avLst/>
              <a:gdLst/>
              <a:ahLst/>
              <a:cxnLst/>
              <a:rect l="l" t="t" r="r" b="b"/>
              <a:pathLst>
                <a:path w="163253" h="135636" extrusionOk="0">
                  <a:moveTo>
                    <a:pt x="127338" y="95727"/>
                  </a:moveTo>
                  <a:cubicBezTo>
                    <a:pt x="127338" y="95727"/>
                    <a:pt x="165349" y="61723"/>
                    <a:pt x="163163" y="16670"/>
                  </a:cubicBezTo>
                  <a:cubicBezTo>
                    <a:pt x="160882" y="-14763"/>
                    <a:pt x="141972" y="7906"/>
                    <a:pt x="141972" y="7906"/>
                  </a:cubicBezTo>
                  <a:lnTo>
                    <a:pt x="122966" y="42482"/>
                  </a:lnTo>
                  <a:cubicBezTo>
                    <a:pt x="122966" y="42482"/>
                    <a:pt x="103961" y="67152"/>
                    <a:pt x="86475" y="72772"/>
                  </a:cubicBezTo>
                  <a:cubicBezTo>
                    <a:pt x="73115" y="74058"/>
                    <a:pt x="59820" y="76029"/>
                    <a:pt x="46659" y="78677"/>
                  </a:cubicBezTo>
                  <a:cubicBezTo>
                    <a:pt x="23282" y="83249"/>
                    <a:pt x="0" y="112491"/>
                    <a:pt x="0" y="112491"/>
                  </a:cubicBezTo>
                  <a:lnTo>
                    <a:pt x="30124" y="13563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19"/>
            <p:cNvSpPr/>
            <p:nvPr/>
          </p:nvSpPr>
          <p:spPr>
            <a:xfrm>
              <a:off x="5866407" y="1508477"/>
              <a:ext cx="336298" cy="520294"/>
            </a:xfrm>
            <a:custGeom>
              <a:avLst/>
              <a:gdLst/>
              <a:ahLst/>
              <a:cxnLst/>
              <a:rect l="l" t="t" r="r" b="b"/>
              <a:pathLst>
                <a:path w="336298" h="520294" extrusionOk="0">
                  <a:moveTo>
                    <a:pt x="294302" y="134437"/>
                  </a:moveTo>
                  <a:lnTo>
                    <a:pt x="70986" y="4897"/>
                  </a:lnTo>
                  <a:cubicBezTo>
                    <a:pt x="63640" y="-75"/>
                    <a:pt x="54403" y="-1342"/>
                    <a:pt x="45994" y="1468"/>
                  </a:cubicBezTo>
                  <a:lnTo>
                    <a:pt x="45994" y="1468"/>
                  </a:lnTo>
                  <a:cubicBezTo>
                    <a:pt x="44188" y="2211"/>
                    <a:pt x="42487" y="3202"/>
                    <a:pt x="40957" y="4421"/>
                  </a:cubicBezTo>
                  <a:lnTo>
                    <a:pt x="0" y="27948"/>
                  </a:lnTo>
                  <a:lnTo>
                    <a:pt x="28508" y="67572"/>
                  </a:lnTo>
                  <a:lnTo>
                    <a:pt x="28508" y="280265"/>
                  </a:lnTo>
                  <a:cubicBezTo>
                    <a:pt x="28508" y="311507"/>
                    <a:pt x="47514" y="347797"/>
                    <a:pt x="70891" y="361323"/>
                  </a:cubicBezTo>
                  <a:lnTo>
                    <a:pt x="267884" y="475623"/>
                  </a:lnTo>
                  <a:lnTo>
                    <a:pt x="274346" y="520295"/>
                  </a:lnTo>
                  <a:cubicBezTo>
                    <a:pt x="275676" y="519628"/>
                    <a:pt x="309601" y="500102"/>
                    <a:pt x="320339" y="493815"/>
                  </a:cubicBezTo>
                  <a:cubicBezTo>
                    <a:pt x="321375" y="493339"/>
                    <a:pt x="322354" y="492768"/>
                    <a:pt x="323285" y="492101"/>
                  </a:cubicBezTo>
                  <a:lnTo>
                    <a:pt x="323285" y="492101"/>
                  </a:lnTo>
                  <a:lnTo>
                    <a:pt x="323285" y="492101"/>
                  </a:lnTo>
                  <a:cubicBezTo>
                    <a:pt x="332560" y="483709"/>
                    <a:pt x="337321" y="471413"/>
                    <a:pt x="336114" y="458954"/>
                  </a:cubicBezTo>
                  <a:lnTo>
                    <a:pt x="336114" y="215495"/>
                  </a:lnTo>
                  <a:cubicBezTo>
                    <a:pt x="336589" y="184253"/>
                    <a:pt x="317678" y="147772"/>
                    <a:pt x="294302" y="134437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19"/>
            <p:cNvSpPr/>
            <p:nvPr/>
          </p:nvSpPr>
          <p:spPr>
            <a:xfrm>
              <a:off x="5848921" y="1535134"/>
              <a:ext cx="307985" cy="495867"/>
            </a:xfrm>
            <a:custGeom>
              <a:avLst/>
              <a:gdLst/>
              <a:ahLst/>
              <a:cxnLst/>
              <a:rect l="l" t="t" r="r" b="b"/>
              <a:pathLst>
                <a:path w="307985" h="495867" extrusionOk="0">
                  <a:moveTo>
                    <a:pt x="265603" y="490781"/>
                  </a:moveTo>
                  <a:lnTo>
                    <a:pt x="42288" y="361527"/>
                  </a:lnTo>
                  <a:cubicBezTo>
                    <a:pt x="18911" y="348002"/>
                    <a:pt x="0" y="311711"/>
                    <a:pt x="0" y="280469"/>
                  </a:cubicBezTo>
                  <a:lnTo>
                    <a:pt x="0" y="37105"/>
                  </a:lnTo>
                  <a:cubicBezTo>
                    <a:pt x="0" y="5864"/>
                    <a:pt x="19006" y="-8424"/>
                    <a:pt x="42288" y="5101"/>
                  </a:cubicBezTo>
                  <a:lnTo>
                    <a:pt x="265603" y="134261"/>
                  </a:lnTo>
                  <a:cubicBezTo>
                    <a:pt x="288980" y="147786"/>
                    <a:pt x="307986" y="184171"/>
                    <a:pt x="307986" y="215413"/>
                  </a:cubicBezTo>
                  <a:lnTo>
                    <a:pt x="307986" y="458682"/>
                  </a:lnTo>
                  <a:cubicBezTo>
                    <a:pt x="307986" y="489924"/>
                    <a:pt x="288980" y="504307"/>
                    <a:pt x="265603" y="490781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19"/>
            <p:cNvSpPr/>
            <p:nvPr/>
          </p:nvSpPr>
          <p:spPr>
            <a:xfrm>
              <a:off x="5914777" y="1634489"/>
              <a:ext cx="176087" cy="297735"/>
            </a:xfrm>
            <a:custGeom>
              <a:avLst/>
              <a:gdLst/>
              <a:ahLst/>
              <a:cxnLst/>
              <a:rect l="l" t="t" r="r" b="b"/>
              <a:pathLst>
                <a:path w="176087" h="297735" extrusionOk="0">
                  <a:moveTo>
                    <a:pt x="0" y="28904"/>
                  </a:moveTo>
                  <a:cubicBezTo>
                    <a:pt x="0" y="15188"/>
                    <a:pt x="3896" y="6330"/>
                    <a:pt x="11593" y="2234"/>
                  </a:cubicBezTo>
                  <a:cubicBezTo>
                    <a:pt x="19291" y="-1862"/>
                    <a:pt x="29364" y="-338"/>
                    <a:pt x="41812" y="6901"/>
                  </a:cubicBezTo>
                  <a:cubicBezTo>
                    <a:pt x="54413" y="14198"/>
                    <a:pt x="64923" y="24627"/>
                    <a:pt x="72316" y="37191"/>
                  </a:cubicBezTo>
                  <a:cubicBezTo>
                    <a:pt x="79842" y="49516"/>
                    <a:pt x="83824" y="63699"/>
                    <a:pt x="83814" y="78148"/>
                  </a:cubicBezTo>
                  <a:lnTo>
                    <a:pt x="83814" y="89197"/>
                  </a:lnTo>
                  <a:cubicBezTo>
                    <a:pt x="83814" y="103009"/>
                    <a:pt x="80013" y="111867"/>
                    <a:pt x="72316" y="115867"/>
                  </a:cubicBezTo>
                  <a:cubicBezTo>
                    <a:pt x="64619" y="119868"/>
                    <a:pt x="54546" y="118153"/>
                    <a:pt x="42097" y="110914"/>
                  </a:cubicBezTo>
                  <a:cubicBezTo>
                    <a:pt x="29478" y="103647"/>
                    <a:pt x="18958" y="93208"/>
                    <a:pt x="11593" y="80625"/>
                  </a:cubicBezTo>
                  <a:cubicBezTo>
                    <a:pt x="4039" y="68338"/>
                    <a:pt x="28" y="54193"/>
                    <a:pt x="0" y="39763"/>
                  </a:cubicBezTo>
                  <a:close/>
                  <a:moveTo>
                    <a:pt x="25467" y="55479"/>
                  </a:moveTo>
                  <a:cubicBezTo>
                    <a:pt x="25467" y="61584"/>
                    <a:pt x="27035" y="67585"/>
                    <a:pt x="30029" y="72910"/>
                  </a:cubicBezTo>
                  <a:cubicBezTo>
                    <a:pt x="32784" y="78158"/>
                    <a:pt x="36975" y="82520"/>
                    <a:pt x="42097" y="85483"/>
                  </a:cubicBezTo>
                  <a:cubicBezTo>
                    <a:pt x="47039" y="88340"/>
                    <a:pt x="50935" y="88721"/>
                    <a:pt x="53881" y="86626"/>
                  </a:cubicBezTo>
                  <a:cubicBezTo>
                    <a:pt x="57226" y="83311"/>
                    <a:pt x="58841" y="78634"/>
                    <a:pt x="58252" y="73957"/>
                  </a:cubicBezTo>
                  <a:lnTo>
                    <a:pt x="58252" y="62623"/>
                  </a:lnTo>
                  <a:cubicBezTo>
                    <a:pt x="58252" y="56536"/>
                    <a:pt x="56751" y="50554"/>
                    <a:pt x="53881" y="45192"/>
                  </a:cubicBezTo>
                  <a:cubicBezTo>
                    <a:pt x="51154" y="39896"/>
                    <a:pt x="46963" y="35496"/>
                    <a:pt x="41812" y="32524"/>
                  </a:cubicBezTo>
                  <a:cubicBezTo>
                    <a:pt x="38581" y="30000"/>
                    <a:pt x="34201" y="29523"/>
                    <a:pt x="30504" y="31285"/>
                  </a:cubicBezTo>
                  <a:cubicBezTo>
                    <a:pt x="27463" y="33286"/>
                    <a:pt x="25942" y="37572"/>
                    <a:pt x="25942" y="44239"/>
                  </a:cubicBezTo>
                  <a:close/>
                  <a:moveTo>
                    <a:pt x="49509" y="221785"/>
                  </a:moveTo>
                  <a:lnTo>
                    <a:pt x="30504" y="199306"/>
                  </a:lnTo>
                  <a:lnTo>
                    <a:pt x="125532" y="78910"/>
                  </a:lnTo>
                  <a:lnTo>
                    <a:pt x="144537" y="101389"/>
                  </a:lnTo>
                  <a:close/>
                  <a:moveTo>
                    <a:pt x="92177" y="208451"/>
                  </a:moveTo>
                  <a:cubicBezTo>
                    <a:pt x="92177" y="194639"/>
                    <a:pt x="96073" y="185781"/>
                    <a:pt x="103866" y="181780"/>
                  </a:cubicBezTo>
                  <a:cubicBezTo>
                    <a:pt x="111658" y="177780"/>
                    <a:pt x="121731" y="179494"/>
                    <a:pt x="134084" y="186638"/>
                  </a:cubicBezTo>
                  <a:cubicBezTo>
                    <a:pt x="146600" y="193934"/>
                    <a:pt x="157062" y="204288"/>
                    <a:pt x="164493" y="216737"/>
                  </a:cubicBezTo>
                  <a:cubicBezTo>
                    <a:pt x="172124" y="229129"/>
                    <a:pt x="176144" y="243417"/>
                    <a:pt x="176087" y="257980"/>
                  </a:cubicBezTo>
                  <a:lnTo>
                    <a:pt x="176087" y="269030"/>
                  </a:lnTo>
                  <a:cubicBezTo>
                    <a:pt x="176087" y="282650"/>
                    <a:pt x="172286" y="291604"/>
                    <a:pt x="164683" y="295604"/>
                  </a:cubicBezTo>
                  <a:cubicBezTo>
                    <a:pt x="157081" y="299605"/>
                    <a:pt x="147008" y="297985"/>
                    <a:pt x="134369" y="290651"/>
                  </a:cubicBezTo>
                  <a:cubicBezTo>
                    <a:pt x="121693" y="283374"/>
                    <a:pt x="111145" y="272906"/>
                    <a:pt x="103770" y="260266"/>
                  </a:cubicBezTo>
                  <a:cubicBezTo>
                    <a:pt x="96282" y="248093"/>
                    <a:pt x="92272" y="234092"/>
                    <a:pt x="92177" y="219785"/>
                  </a:cubicBezTo>
                  <a:close/>
                  <a:moveTo>
                    <a:pt x="117645" y="235120"/>
                  </a:moveTo>
                  <a:cubicBezTo>
                    <a:pt x="117768" y="241178"/>
                    <a:pt x="119403" y="247103"/>
                    <a:pt x="122396" y="252361"/>
                  </a:cubicBezTo>
                  <a:cubicBezTo>
                    <a:pt x="125142" y="257657"/>
                    <a:pt x="129285" y="262105"/>
                    <a:pt x="134369" y="265219"/>
                  </a:cubicBezTo>
                  <a:cubicBezTo>
                    <a:pt x="145108" y="271506"/>
                    <a:pt x="150524" y="267696"/>
                    <a:pt x="150524" y="253885"/>
                  </a:cubicBezTo>
                  <a:lnTo>
                    <a:pt x="150524" y="242169"/>
                  </a:lnTo>
                  <a:cubicBezTo>
                    <a:pt x="150524" y="236102"/>
                    <a:pt x="148985" y="230139"/>
                    <a:pt x="146058" y="224834"/>
                  </a:cubicBezTo>
                  <a:cubicBezTo>
                    <a:pt x="143302" y="219614"/>
                    <a:pt x="139159" y="215261"/>
                    <a:pt x="134084" y="212260"/>
                  </a:cubicBezTo>
                  <a:cubicBezTo>
                    <a:pt x="130720" y="209527"/>
                    <a:pt x="126064" y="209041"/>
                    <a:pt x="122206" y="211022"/>
                  </a:cubicBezTo>
                  <a:cubicBezTo>
                    <a:pt x="118671" y="214175"/>
                    <a:pt x="116960" y="218899"/>
                    <a:pt x="117645" y="223595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19"/>
            <p:cNvSpPr/>
            <p:nvPr/>
          </p:nvSpPr>
          <p:spPr>
            <a:xfrm>
              <a:off x="3825908" y="830009"/>
              <a:ext cx="336307" cy="520393"/>
            </a:xfrm>
            <a:custGeom>
              <a:avLst/>
              <a:gdLst/>
              <a:ahLst/>
              <a:cxnLst/>
              <a:rect l="l" t="t" r="r" b="b"/>
              <a:pathLst>
                <a:path w="336307" h="520393" extrusionOk="0">
                  <a:moveTo>
                    <a:pt x="294302" y="134154"/>
                  </a:moveTo>
                  <a:lnTo>
                    <a:pt x="70986" y="4900"/>
                  </a:lnTo>
                  <a:cubicBezTo>
                    <a:pt x="63640" y="-76"/>
                    <a:pt x="54403" y="-1344"/>
                    <a:pt x="45994" y="1471"/>
                  </a:cubicBezTo>
                  <a:lnTo>
                    <a:pt x="45994" y="1471"/>
                  </a:lnTo>
                  <a:cubicBezTo>
                    <a:pt x="44205" y="2253"/>
                    <a:pt x="42515" y="3245"/>
                    <a:pt x="40957" y="4424"/>
                  </a:cubicBezTo>
                  <a:lnTo>
                    <a:pt x="0" y="27951"/>
                  </a:lnTo>
                  <a:lnTo>
                    <a:pt x="28508" y="67575"/>
                  </a:lnTo>
                  <a:lnTo>
                    <a:pt x="28508" y="280268"/>
                  </a:lnTo>
                  <a:cubicBezTo>
                    <a:pt x="28508" y="311510"/>
                    <a:pt x="47514" y="347800"/>
                    <a:pt x="70796" y="361326"/>
                  </a:cubicBezTo>
                  <a:lnTo>
                    <a:pt x="267789" y="475626"/>
                  </a:lnTo>
                  <a:lnTo>
                    <a:pt x="274346" y="520393"/>
                  </a:lnTo>
                  <a:lnTo>
                    <a:pt x="320244" y="493818"/>
                  </a:lnTo>
                  <a:cubicBezTo>
                    <a:pt x="321261" y="493333"/>
                    <a:pt x="322240" y="492799"/>
                    <a:pt x="323190" y="492199"/>
                  </a:cubicBezTo>
                  <a:lnTo>
                    <a:pt x="323190" y="492199"/>
                  </a:lnTo>
                  <a:lnTo>
                    <a:pt x="323190" y="492199"/>
                  </a:lnTo>
                  <a:cubicBezTo>
                    <a:pt x="332551" y="483865"/>
                    <a:pt x="337359" y="471539"/>
                    <a:pt x="336114" y="459052"/>
                  </a:cubicBezTo>
                  <a:lnTo>
                    <a:pt x="336114" y="215212"/>
                  </a:lnTo>
                  <a:cubicBezTo>
                    <a:pt x="336684" y="183970"/>
                    <a:pt x="317679" y="147680"/>
                    <a:pt x="294302" y="134154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19"/>
            <p:cNvSpPr/>
            <p:nvPr/>
          </p:nvSpPr>
          <p:spPr>
            <a:xfrm>
              <a:off x="3808424" y="856397"/>
              <a:ext cx="307985" cy="495973"/>
            </a:xfrm>
            <a:custGeom>
              <a:avLst/>
              <a:gdLst/>
              <a:ahLst/>
              <a:cxnLst/>
              <a:rect l="l" t="t" r="r" b="b"/>
              <a:pathLst>
                <a:path w="307985" h="495973" extrusionOk="0">
                  <a:moveTo>
                    <a:pt x="265698" y="490766"/>
                  </a:moveTo>
                  <a:lnTo>
                    <a:pt x="42382" y="361702"/>
                  </a:lnTo>
                  <a:cubicBezTo>
                    <a:pt x="19006" y="348177"/>
                    <a:pt x="0" y="311886"/>
                    <a:pt x="0" y="280644"/>
                  </a:cubicBezTo>
                  <a:lnTo>
                    <a:pt x="0" y="37185"/>
                  </a:lnTo>
                  <a:cubicBezTo>
                    <a:pt x="0" y="5943"/>
                    <a:pt x="19006" y="-8439"/>
                    <a:pt x="42382" y="5086"/>
                  </a:cubicBezTo>
                  <a:lnTo>
                    <a:pt x="265698" y="134340"/>
                  </a:lnTo>
                  <a:cubicBezTo>
                    <a:pt x="289075" y="147866"/>
                    <a:pt x="307986" y="184156"/>
                    <a:pt x="307986" y="215398"/>
                  </a:cubicBezTo>
                  <a:lnTo>
                    <a:pt x="307986" y="458667"/>
                  </a:lnTo>
                  <a:cubicBezTo>
                    <a:pt x="307986" y="489909"/>
                    <a:pt x="289075" y="504577"/>
                    <a:pt x="265698" y="490766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19"/>
            <p:cNvSpPr/>
            <p:nvPr/>
          </p:nvSpPr>
          <p:spPr>
            <a:xfrm>
              <a:off x="3864395" y="989404"/>
              <a:ext cx="196042" cy="250697"/>
            </a:xfrm>
            <a:custGeom>
              <a:avLst/>
              <a:gdLst/>
              <a:ahLst/>
              <a:cxnLst/>
              <a:rect l="l" t="t" r="r" b="b"/>
              <a:pathLst>
                <a:path w="196042" h="250697" extrusionOk="0">
                  <a:moveTo>
                    <a:pt x="98069" y="0"/>
                  </a:moveTo>
                  <a:lnTo>
                    <a:pt x="128288" y="88487"/>
                  </a:lnTo>
                  <a:lnTo>
                    <a:pt x="196043" y="139065"/>
                  </a:lnTo>
                  <a:lnTo>
                    <a:pt x="147008" y="166021"/>
                  </a:lnTo>
                  <a:lnTo>
                    <a:pt x="158602" y="250698"/>
                  </a:lnTo>
                  <a:lnTo>
                    <a:pt x="98069" y="178879"/>
                  </a:lnTo>
                  <a:lnTo>
                    <a:pt x="37441" y="180594"/>
                  </a:lnTo>
                  <a:lnTo>
                    <a:pt x="49034" y="109252"/>
                  </a:lnTo>
                  <a:lnTo>
                    <a:pt x="0" y="25622"/>
                  </a:lnTo>
                  <a:lnTo>
                    <a:pt x="67755" y="53435"/>
                  </a:lnTo>
                  <a:lnTo>
                    <a:pt x="98069" y="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260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351351" y="796580"/>
            <a:ext cx="8568813" cy="4171498"/>
            <a:chOff x="1540431" y="2089864"/>
            <a:chExt cx="6063139" cy="2574747"/>
          </a:xfrm>
        </p:grpSpPr>
        <p:sp>
          <p:nvSpPr>
            <p:cNvPr id="2058" name="Freeform: Shape 2057">
              <a:extLst>
                <a:ext uri="{FF2B5EF4-FFF2-40B4-BE49-F238E27FC236}">
                  <a16:creationId xmlns:a16="http://schemas.microsoft.com/office/drawing/2014/main" xmlns="" id="{2BB6D4E3-3F36-4A6C-92C6-5C8E590A32C8}"/>
                </a:ext>
              </a:extLst>
            </p:cNvPr>
            <p:cNvSpPr/>
            <p:nvPr/>
          </p:nvSpPr>
          <p:spPr>
            <a:xfrm>
              <a:off x="1540431" y="2150359"/>
              <a:ext cx="3205045" cy="646517"/>
            </a:xfrm>
            <a:custGeom>
              <a:avLst/>
              <a:gdLst>
                <a:gd name="connsiteX0" fmla="*/ 4075394 w 4075925"/>
                <a:gd name="connsiteY0" fmla="*/ 0 h 822190"/>
                <a:gd name="connsiteX1" fmla="*/ 3941390 w 4075925"/>
                <a:gd name="connsiteY1" fmla="*/ 0 h 822190"/>
                <a:gd name="connsiteX2" fmla="*/ 3583851 w 4075925"/>
                <a:gd name="connsiteY2" fmla="*/ 0 h 822190"/>
                <a:gd name="connsiteX3" fmla="*/ 3068754 w 4075925"/>
                <a:gd name="connsiteY3" fmla="*/ 0 h 822190"/>
                <a:gd name="connsiteX4" fmla="*/ 2462191 w 4075925"/>
                <a:gd name="connsiteY4" fmla="*/ 0 h 822190"/>
                <a:gd name="connsiteX5" fmla="*/ 1830199 w 4075925"/>
                <a:gd name="connsiteY5" fmla="*/ 0 h 822190"/>
                <a:gd name="connsiteX6" fmla="*/ 1238871 w 4075925"/>
                <a:gd name="connsiteY6" fmla="*/ 0 h 822190"/>
                <a:gd name="connsiteX7" fmla="*/ 754242 w 4075925"/>
                <a:gd name="connsiteY7" fmla="*/ 0 h 822190"/>
                <a:gd name="connsiteX8" fmla="*/ 442347 w 4075925"/>
                <a:gd name="connsiteY8" fmla="*/ 0 h 822190"/>
                <a:gd name="connsiteX9" fmla="*/ 199 w 4075925"/>
                <a:gd name="connsiteY9" fmla="*/ 412441 h 822190"/>
                <a:gd name="connsiteX10" fmla="*/ 85980 w 4075925"/>
                <a:gd name="connsiteY10" fmla="*/ 684316 h 822190"/>
                <a:gd name="connsiteX11" fmla="*/ 395414 w 4075925"/>
                <a:gd name="connsiteY11" fmla="*/ 822187 h 822190"/>
                <a:gd name="connsiteX12" fmla="*/ 395414 w 4075925"/>
                <a:gd name="connsiteY12" fmla="*/ 759141 h 822190"/>
                <a:gd name="connsiteX13" fmla="*/ 53578 w 4075925"/>
                <a:gd name="connsiteY13" fmla="*/ 411094 h 822190"/>
                <a:gd name="connsiteX14" fmla="*/ 250921 w 4075925"/>
                <a:gd name="connsiteY14" fmla="*/ 100781 h 822190"/>
                <a:gd name="connsiteX15" fmla="*/ 448910 w 4075925"/>
                <a:gd name="connsiteY15" fmla="*/ 70606 h 822190"/>
                <a:gd name="connsiteX16" fmla="*/ 765902 w 4075925"/>
                <a:gd name="connsiteY16" fmla="*/ 70606 h 822190"/>
                <a:gd name="connsiteX17" fmla="*/ 1257386 w 4075925"/>
                <a:gd name="connsiteY17" fmla="*/ 70606 h 822190"/>
                <a:gd name="connsiteX18" fmla="*/ 1855570 w 4075925"/>
                <a:gd name="connsiteY18" fmla="*/ 70606 h 822190"/>
                <a:gd name="connsiteX19" fmla="*/ 2492660 w 4075925"/>
                <a:gd name="connsiteY19" fmla="*/ 70606 h 822190"/>
                <a:gd name="connsiteX20" fmla="*/ 3100921 w 4075925"/>
                <a:gd name="connsiteY20" fmla="*/ 70606 h 822190"/>
                <a:gd name="connsiteX21" fmla="*/ 3612562 w 4075925"/>
                <a:gd name="connsiteY21" fmla="*/ 70606 h 822190"/>
                <a:gd name="connsiteX22" fmla="*/ 3959847 w 4075925"/>
                <a:gd name="connsiteY22" fmla="*/ 70606 h 822190"/>
                <a:gd name="connsiteX23" fmla="*/ 4075922 w 4075925"/>
                <a:gd name="connsiteY23" fmla="*/ 70606 h 822190"/>
                <a:gd name="connsiteX24" fmla="*/ 4075394 w 407592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25" h="822190">
                  <a:moveTo>
                    <a:pt x="4075394" y="0"/>
                  </a:moveTo>
                  <a:cubicBezTo>
                    <a:pt x="4030746" y="0"/>
                    <a:pt x="3986097" y="0"/>
                    <a:pt x="3941390" y="0"/>
                  </a:cubicBezTo>
                  <a:cubicBezTo>
                    <a:pt x="3822210" y="0"/>
                    <a:pt x="3703031" y="0"/>
                    <a:pt x="3583851" y="0"/>
                  </a:cubicBezTo>
                  <a:cubicBezTo>
                    <a:pt x="3412171" y="0"/>
                    <a:pt x="3240433" y="0"/>
                    <a:pt x="3068754" y="0"/>
                  </a:cubicBezTo>
                  <a:cubicBezTo>
                    <a:pt x="2866546" y="0"/>
                    <a:pt x="2664398" y="0"/>
                    <a:pt x="2462191" y="0"/>
                  </a:cubicBezTo>
                  <a:cubicBezTo>
                    <a:pt x="2251547" y="0"/>
                    <a:pt x="2040902" y="0"/>
                    <a:pt x="1830199" y="0"/>
                  </a:cubicBezTo>
                  <a:cubicBezTo>
                    <a:pt x="1633089" y="0"/>
                    <a:pt x="1435980" y="0"/>
                    <a:pt x="1238871" y="0"/>
                  </a:cubicBezTo>
                  <a:cubicBezTo>
                    <a:pt x="1077328" y="0"/>
                    <a:pt x="915785" y="0"/>
                    <a:pt x="754242" y="0"/>
                  </a:cubicBezTo>
                  <a:cubicBezTo>
                    <a:pt x="650296" y="0"/>
                    <a:pt x="546351" y="0"/>
                    <a:pt x="442347" y="0"/>
                  </a:cubicBezTo>
                  <a:cubicBezTo>
                    <a:pt x="199476" y="0"/>
                    <a:pt x="5003" y="163008"/>
                    <a:pt x="199" y="412441"/>
                  </a:cubicBezTo>
                  <a:cubicBezTo>
                    <a:pt x="-622" y="454160"/>
                    <a:pt x="-2848" y="577090"/>
                    <a:pt x="85980" y="684316"/>
                  </a:cubicBezTo>
                  <a:cubicBezTo>
                    <a:pt x="202230" y="824590"/>
                    <a:pt x="395414" y="822187"/>
                    <a:pt x="395414" y="822187"/>
                  </a:cubicBezTo>
                  <a:lnTo>
                    <a:pt x="395414" y="759141"/>
                  </a:lnTo>
                  <a:cubicBezTo>
                    <a:pt x="395414" y="759141"/>
                    <a:pt x="53578" y="729785"/>
                    <a:pt x="53578" y="411094"/>
                  </a:cubicBezTo>
                  <a:cubicBezTo>
                    <a:pt x="53578" y="278379"/>
                    <a:pt x="128871" y="155215"/>
                    <a:pt x="250921" y="100781"/>
                  </a:cubicBezTo>
                  <a:cubicBezTo>
                    <a:pt x="314671" y="72363"/>
                    <a:pt x="380824" y="70606"/>
                    <a:pt x="448910" y="70606"/>
                  </a:cubicBezTo>
                  <a:cubicBezTo>
                    <a:pt x="554554" y="70606"/>
                    <a:pt x="660257" y="70606"/>
                    <a:pt x="765902" y="70606"/>
                  </a:cubicBezTo>
                  <a:cubicBezTo>
                    <a:pt x="929730" y="70606"/>
                    <a:pt x="1093558" y="70606"/>
                    <a:pt x="1257386" y="70606"/>
                  </a:cubicBezTo>
                  <a:cubicBezTo>
                    <a:pt x="1456781" y="70606"/>
                    <a:pt x="1656175" y="70606"/>
                    <a:pt x="1855570" y="70606"/>
                  </a:cubicBezTo>
                  <a:cubicBezTo>
                    <a:pt x="2067914" y="70606"/>
                    <a:pt x="2280316" y="70606"/>
                    <a:pt x="2492660" y="70606"/>
                  </a:cubicBezTo>
                  <a:cubicBezTo>
                    <a:pt x="2695394" y="70606"/>
                    <a:pt x="2898187" y="70606"/>
                    <a:pt x="3100921" y="70606"/>
                  </a:cubicBezTo>
                  <a:cubicBezTo>
                    <a:pt x="3271488" y="70606"/>
                    <a:pt x="3442054" y="70606"/>
                    <a:pt x="3612562" y="70606"/>
                  </a:cubicBezTo>
                  <a:cubicBezTo>
                    <a:pt x="3728343" y="70606"/>
                    <a:pt x="3844066" y="70606"/>
                    <a:pt x="3959847" y="70606"/>
                  </a:cubicBezTo>
                  <a:cubicBezTo>
                    <a:pt x="3998519" y="70606"/>
                    <a:pt x="4037250" y="70606"/>
                    <a:pt x="4075922" y="70606"/>
                  </a:cubicBezTo>
                  <a:cubicBezTo>
                    <a:pt x="4075980" y="70606"/>
                    <a:pt x="4075394" y="0"/>
                    <a:pt x="4075394" y="0"/>
                  </a:cubicBezTo>
                  <a:close/>
                </a:path>
              </a:pathLst>
            </a:custGeom>
            <a:solidFill>
              <a:schemeClr val="accent2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xmlns="" id="{ECAFBBBF-73B3-4EB3-A92F-EC9673EC3B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18911" y="2228087"/>
              <a:ext cx="491058" cy="49105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4" name="Freeform: Shape 2063">
              <a:extLst>
                <a:ext uri="{FF2B5EF4-FFF2-40B4-BE49-F238E27FC236}">
                  <a16:creationId xmlns:a16="http://schemas.microsoft.com/office/drawing/2014/main" xmlns="" id="{F727323D-A572-4F6E-8599-55BBD1B4B98C}"/>
                </a:ext>
              </a:extLst>
            </p:cNvPr>
            <p:cNvSpPr/>
            <p:nvPr/>
          </p:nvSpPr>
          <p:spPr>
            <a:xfrm>
              <a:off x="1540431" y="3042772"/>
              <a:ext cx="3205045" cy="646517"/>
            </a:xfrm>
            <a:custGeom>
              <a:avLst/>
              <a:gdLst>
                <a:gd name="connsiteX0" fmla="*/ 4075394 w 4075925"/>
                <a:gd name="connsiteY0" fmla="*/ 0 h 822190"/>
                <a:gd name="connsiteX1" fmla="*/ 3941390 w 4075925"/>
                <a:gd name="connsiteY1" fmla="*/ 0 h 822190"/>
                <a:gd name="connsiteX2" fmla="*/ 3583851 w 4075925"/>
                <a:gd name="connsiteY2" fmla="*/ 0 h 822190"/>
                <a:gd name="connsiteX3" fmla="*/ 3068754 w 4075925"/>
                <a:gd name="connsiteY3" fmla="*/ 0 h 822190"/>
                <a:gd name="connsiteX4" fmla="*/ 2462191 w 4075925"/>
                <a:gd name="connsiteY4" fmla="*/ 0 h 822190"/>
                <a:gd name="connsiteX5" fmla="*/ 1830199 w 4075925"/>
                <a:gd name="connsiteY5" fmla="*/ 0 h 822190"/>
                <a:gd name="connsiteX6" fmla="*/ 1238871 w 4075925"/>
                <a:gd name="connsiteY6" fmla="*/ 0 h 822190"/>
                <a:gd name="connsiteX7" fmla="*/ 754242 w 4075925"/>
                <a:gd name="connsiteY7" fmla="*/ 0 h 822190"/>
                <a:gd name="connsiteX8" fmla="*/ 442347 w 4075925"/>
                <a:gd name="connsiteY8" fmla="*/ 0 h 822190"/>
                <a:gd name="connsiteX9" fmla="*/ 199 w 4075925"/>
                <a:gd name="connsiteY9" fmla="*/ 412441 h 822190"/>
                <a:gd name="connsiteX10" fmla="*/ 85980 w 4075925"/>
                <a:gd name="connsiteY10" fmla="*/ 684317 h 822190"/>
                <a:gd name="connsiteX11" fmla="*/ 395414 w 4075925"/>
                <a:gd name="connsiteY11" fmla="*/ 822187 h 822190"/>
                <a:gd name="connsiteX12" fmla="*/ 395414 w 4075925"/>
                <a:gd name="connsiteY12" fmla="*/ 759141 h 822190"/>
                <a:gd name="connsiteX13" fmla="*/ 53578 w 4075925"/>
                <a:gd name="connsiteY13" fmla="*/ 411094 h 822190"/>
                <a:gd name="connsiteX14" fmla="*/ 250921 w 4075925"/>
                <a:gd name="connsiteY14" fmla="*/ 100781 h 822190"/>
                <a:gd name="connsiteX15" fmla="*/ 448910 w 4075925"/>
                <a:gd name="connsiteY15" fmla="*/ 70606 h 822190"/>
                <a:gd name="connsiteX16" fmla="*/ 765902 w 4075925"/>
                <a:gd name="connsiteY16" fmla="*/ 70606 h 822190"/>
                <a:gd name="connsiteX17" fmla="*/ 1257386 w 4075925"/>
                <a:gd name="connsiteY17" fmla="*/ 70606 h 822190"/>
                <a:gd name="connsiteX18" fmla="*/ 1855570 w 4075925"/>
                <a:gd name="connsiteY18" fmla="*/ 70606 h 822190"/>
                <a:gd name="connsiteX19" fmla="*/ 2492660 w 4075925"/>
                <a:gd name="connsiteY19" fmla="*/ 70606 h 822190"/>
                <a:gd name="connsiteX20" fmla="*/ 3100921 w 4075925"/>
                <a:gd name="connsiteY20" fmla="*/ 70606 h 822190"/>
                <a:gd name="connsiteX21" fmla="*/ 3612562 w 4075925"/>
                <a:gd name="connsiteY21" fmla="*/ 70606 h 822190"/>
                <a:gd name="connsiteX22" fmla="*/ 3959847 w 4075925"/>
                <a:gd name="connsiteY22" fmla="*/ 70606 h 822190"/>
                <a:gd name="connsiteX23" fmla="*/ 4075922 w 4075925"/>
                <a:gd name="connsiteY23" fmla="*/ 70606 h 822190"/>
                <a:gd name="connsiteX24" fmla="*/ 4075394 w 407592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25" h="822190">
                  <a:moveTo>
                    <a:pt x="4075394" y="0"/>
                  </a:moveTo>
                  <a:cubicBezTo>
                    <a:pt x="4030746" y="0"/>
                    <a:pt x="3986097" y="0"/>
                    <a:pt x="3941390" y="0"/>
                  </a:cubicBezTo>
                  <a:cubicBezTo>
                    <a:pt x="3822210" y="0"/>
                    <a:pt x="3703031" y="0"/>
                    <a:pt x="3583851" y="0"/>
                  </a:cubicBezTo>
                  <a:cubicBezTo>
                    <a:pt x="3412171" y="0"/>
                    <a:pt x="3240433" y="0"/>
                    <a:pt x="3068754" y="0"/>
                  </a:cubicBezTo>
                  <a:cubicBezTo>
                    <a:pt x="2866546" y="0"/>
                    <a:pt x="2664398" y="0"/>
                    <a:pt x="2462191" y="0"/>
                  </a:cubicBezTo>
                  <a:cubicBezTo>
                    <a:pt x="2251547" y="0"/>
                    <a:pt x="2040902" y="0"/>
                    <a:pt x="1830199" y="0"/>
                  </a:cubicBezTo>
                  <a:cubicBezTo>
                    <a:pt x="1633089" y="0"/>
                    <a:pt x="1435980" y="0"/>
                    <a:pt x="1238871" y="0"/>
                  </a:cubicBezTo>
                  <a:cubicBezTo>
                    <a:pt x="1077328" y="0"/>
                    <a:pt x="915785" y="0"/>
                    <a:pt x="754242" y="0"/>
                  </a:cubicBezTo>
                  <a:cubicBezTo>
                    <a:pt x="650296" y="0"/>
                    <a:pt x="546351" y="0"/>
                    <a:pt x="442347" y="0"/>
                  </a:cubicBezTo>
                  <a:cubicBezTo>
                    <a:pt x="199476" y="0"/>
                    <a:pt x="5003" y="163008"/>
                    <a:pt x="199" y="412441"/>
                  </a:cubicBezTo>
                  <a:cubicBezTo>
                    <a:pt x="-622" y="454160"/>
                    <a:pt x="-2848" y="577090"/>
                    <a:pt x="85980" y="684317"/>
                  </a:cubicBezTo>
                  <a:cubicBezTo>
                    <a:pt x="202230" y="824590"/>
                    <a:pt x="395414" y="822187"/>
                    <a:pt x="395414" y="822187"/>
                  </a:cubicBezTo>
                  <a:lnTo>
                    <a:pt x="395414" y="759141"/>
                  </a:lnTo>
                  <a:cubicBezTo>
                    <a:pt x="395414" y="759141"/>
                    <a:pt x="53578" y="729785"/>
                    <a:pt x="53578" y="411094"/>
                  </a:cubicBezTo>
                  <a:cubicBezTo>
                    <a:pt x="53578" y="278379"/>
                    <a:pt x="128871" y="155215"/>
                    <a:pt x="250921" y="100781"/>
                  </a:cubicBezTo>
                  <a:cubicBezTo>
                    <a:pt x="314671" y="72363"/>
                    <a:pt x="380824" y="70606"/>
                    <a:pt x="448910" y="70606"/>
                  </a:cubicBezTo>
                  <a:cubicBezTo>
                    <a:pt x="554554" y="70606"/>
                    <a:pt x="660257" y="70606"/>
                    <a:pt x="765902" y="70606"/>
                  </a:cubicBezTo>
                  <a:cubicBezTo>
                    <a:pt x="929730" y="70606"/>
                    <a:pt x="1093558" y="70606"/>
                    <a:pt x="1257386" y="70606"/>
                  </a:cubicBezTo>
                  <a:cubicBezTo>
                    <a:pt x="1456781" y="70606"/>
                    <a:pt x="1656175" y="70606"/>
                    <a:pt x="1855570" y="70606"/>
                  </a:cubicBezTo>
                  <a:cubicBezTo>
                    <a:pt x="2067914" y="70606"/>
                    <a:pt x="2280316" y="70606"/>
                    <a:pt x="2492660" y="70606"/>
                  </a:cubicBezTo>
                  <a:cubicBezTo>
                    <a:pt x="2695394" y="70606"/>
                    <a:pt x="2898187" y="70606"/>
                    <a:pt x="3100921" y="70606"/>
                  </a:cubicBezTo>
                  <a:cubicBezTo>
                    <a:pt x="3271488" y="70606"/>
                    <a:pt x="3442054" y="70606"/>
                    <a:pt x="3612562" y="70606"/>
                  </a:cubicBezTo>
                  <a:cubicBezTo>
                    <a:pt x="3728343" y="70606"/>
                    <a:pt x="3844066" y="70606"/>
                    <a:pt x="3959847" y="70606"/>
                  </a:cubicBezTo>
                  <a:cubicBezTo>
                    <a:pt x="3998519" y="70606"/>
                    <a:pt x="4037250" y="70606"/>
                    <a:pt x="4075922" y="70606"/>
                  </a:cubicBezTo>
                  <a:cubicBezTo>
                    <a:pt x="4075980" y="70606"/>
                    <a:pt x="4075394" y="0"/>
                    <a:pt x="407539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xmlns="" id="{DB829B22-029D-4AB7-9443-6147CC90BA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18911" y="3120502"/>
              <a:ext cx="491058" cy="49105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grpSp>
          <p:nvGrpSpPr>
            <p:cNvPr id="2080" name="Graphic 158">
              <a:extLst>
                <a:ext uri="{FF2B5EF4-FFF2-40B4-BE49-F238E27FC236}">
                  <a16:creationId xmlns:a16="http://schemas.microsoft.com/office/drawing/2014/main" xmlns="" id="{9FDD292F-7463-4D2A-9658-7BA69772E23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08503" y="3192716"/>
              <a:ext cx="311878" cy="346629"/>
              <a:chOff x="1320273" y="176224"/>
              <a:chExt cx="5855203" cy="6507646"/>
            </a:xfrm>
            <a:solidFill>
              <a:schemeClr val="bg1"/>
            </a:solidFill>
          </p:grpSpPr>
          <p:sp>
            <p:nvSpPr>
              <p:cNvPr id="2081" name="Freeform: Shape 2080">
                <a:extLst>
                  <a:ext uri="{FF2B5EF4-FFF2-40B4-BE49-F238E27FC236}">
                    <a16:creationId xmlns:a16="http://schemas.microsoft.com/office/drawing/2014/main" xmlns="" id="{D4CC77DC-8512-46F6-B126-3F3A667D6A0D}"/>
                  </a:ext>
                </a:extLst>
              </p:cNvPr>
              <p:cNvSpPr/>
              <p:nvPr/>
            </p:nvSpPr>
            <p:spPr>
              <a:xfrm>
                <a:off x="1320273" y="176224"/>
                <a:ext cx="5855203" cy="6507646"/>
              </a:xfrm>
              <a:custGeom>
                <a:avLst/>
                <a:gdLst>
                  <a:gd name="connsiteX0" fmla="*/ 39439 w 5855203"/>
                  <a:gd name="connsiteY0" fmla="*/ 3406139 h 6507646"/>
                  <a:gd name="connsiteX1" fmla="*/ 39390 w 5855203"/>
                  <a:gd name="connsiteY1" fmla="*/ 3409570 h 6507646"/>
                  <a:gd name="connsiteX2" fmla="*/ 40680 w 5855203"/>
                  <a:gd name="connsiteY2" fmla="*/ 3413039 h 6507646"/>
                  <a:gd name="connsiteX3" fmla="*/ 961037 w 5855203"/>
                  <a:gd name="connsiteY3" fmla="*/ 5096420 h 6507646"/>
                  <a:gd name="connsiteX4" fmla="*/ 488325 w 5855203"/>
                  <a:gd name="connsiteY4" fmla="*/ 5298474 h 6507646"/>
                  <a:gd name="connsiteX5" fmla="*/ 216879 w 5855203"/>
                  <a:gd name="connsiteY5" fmla="*/ 5618962 h 6507646"/>
                  <a:gd name="connsiteX6" fmla="*/ 216879 w 5855203"/>
                  <a:gd name="connsiteY6" fmla="*/ 6182393 h 6507646"/>
                  <a:gd name="connsiteX7" fmla="*/ 542178 w 5855203"/>
                  <a:gd name="connsiteY7" fmla="*/ 6507647 h 6507646"/>
                  <a:gd name="connsiteX8" fmla="*/ 5312913 w 5855203"/>
                  <a:gd name="connsiteY8" fmla="*/ 6507647 h 6507646"/>
                  <a:gd name="connsiteX9" fmla="*/ 5638205 w 5855203"/>
                  <a:gd name="connsiteY9" fmla="*/ 6182393 h 6507646"/>
                  <a:gd name="connsiteX10" fmla="*/ 5638205 w 5855203"/>
                  <a:gd name="connsiteY10" fmla="*/ 5618962 h 6507646"/>
                  <a:gd name="connsiteX11" fmla="*/ 5366813 w 5855203"/>
                  <a:gd name="connsiteY11" fmla="*/ 5298474 h 6507646"/>
                  <a:gd name="connsiteX12" fmla="*/ 4894104 w 5855203"/>
                  <a:gd name="connsiteY12" fmla="*/ 5096420 h 6507646"/>
                  <a:gd name="connsiteX13" fmla="*/ 5814453 w 5855203"/>
                  <a:gd name="connsiteY13" fmla="*/ 3413039 h 6507646"/>
                  <a:gd name="connsiteX14" fmla="*/ 5815749 w 5855203"/>
                  <a:gd name="connsiteY14" fmla="*/ 3409570 h 6507646"/>
                  <a:gd name="connsiteX15" fmla="*/ 5815698 w 5855203"/>
                  <a:gd name="connsiteY15" fmla="*/ 3406139 h 6507646"/>
                  <a:gd name="connsiteX16" fmla="*/ 4527911 w 5855203"/>
                  <a:gd name="connsiteY16" fmla="*/ 476074 h 6507646"/>
                  <a:gd name="connsiteX17" fmla="*/ 1327334 w 5855203"/>
                  <a:gd name="connsiteY17" fmla="*/ 476074 h 6507646"/>
                  <a:gd name="connsiteX18" fmla="*/ 39489 w 5855203"/>
                  <a:gd name="connsiteY18" fmla="*/ 3406139 h 6507646"/>
                  <a:gd name="connsiteX19" fmla="*/ 4726637 w 5855203"/>
                  <a:gd name="connsiteY19" fmla="*/ 5239161 h 6507646"/>
                  <a:gd name="connsiteX20" fmla="*/ 5330829 w 5855203"/>
                  <a:gd name="connsiteY20" fmla="*/ 5512395 h 6507646"/>
                  <a:gd name="connsiteX21" fmla="*/ 5330931 w 5855203"/>
                  <a:gd name="connsiteY21" fmla="*/ 5512395 h 6507646"/>
                  <a:gd name="connsiteX22" fmla="*/ 5421361 w 5855203"/>
                  <a:gd name="connsiteY22" fmla="*/ 5619013 h 6507646"/>
                  <a:gd name="connsiteX23" fmla="*/ 5421361 w 5855203"/>
                  <a:gd name="connsiteY23" fmla="*/ 5748654 h 6507646"/>
                  <a:gd name="connsiteX24" fmla="*/ 4337115 w 5855203"/>
                  <a:gd name="connsiteY24" fmla="*/ 5748654 h 6507646"/>
                  <a:gd name="connsiteX25" fmla="*/ 4228668 w 5855203"/>
                  <a:gd name="connsiteY25" fmla="*/ 5857102 h 6507646"/>
                  <a:gd name="connsiteX26" fmla="*/ 4337115 w 5855203"/>
                  <a:gd name="connsiteY26" fmla="*/ 5965549 h 6507646"/>
                  <a:gd name="connsiteX27" fmla="*/ 5421361 w 5855203"/>
                  <a:gd name="connsiteY27" fmla="*/ 5965549 h 6507646"/>
                  <a:gd name="connsiteX28" fmla="*/ 5421361 w 5855203"/>
                  <a:gd name="connsiteY28" fmla="*/ 6182393 h 6507646"/>
                  <a:gd name="connsiteX29" fmla="*/ 5312913 w 5855203"/>
                  <a:gd name="connsiteY29" fmla="*/ 6290803 h 6507646"/>
                  <a:gd name="connsiteX30" fmla="*/ 542178 w 5855203"/>
                  <a:gd name="connsiteY30" fmla="*/ 6290803 h 6507646"/>
                  <a:gd name="connsiteX31" fmla="*/ 433729 w 5855203"/>
                  <a:gd name="connsiteY31" fmla="*/ 6182393 h 6507646"/>
                  <a:gd name="connsiteX32" fmla="*/ 433729 w 5855203"/>
                  <a:gd name="connsiteY32" fmla="*/ 5965549 h 6507646"/>
                  <a:gd name="connsiteX33" fmla="*/ 1518028 w 5855203"/>
                  <a:gd name="connsiteY33" fmla="*/ 5965549 h 6507646"/>
                  <a:gd name="connsiteX34" fmla="*/ 1626425 w 5855203"/>
                  <a:gd name="connsiteY34" fmla="*/ 5857102 h 6507646"/>
                  <a:gd name="connsiteX35" fmla="*/ 1518028 w 5855203"/>
                  <a:gd name="connsiteY35" fmla="*/ 5748654 h 6507646"/>
                  <a:gd name="connsiteX36" fmla="*/ 433729 w 5855203"/>
                  <a:gd name="connsiteY36" fmla="*/ 5748654 h 6507646"/>
                  <a:gd name="connsiteX37" fmla="*/ 433729 w 5855203"/>
                  <a:gd name="connsiteY37" fmla="*/ 5618962 h 6507646"/>
                  <a:gd name="connsiteX38" fmla="*/ 524311 w 5855203"/>
                  <a:gd name="connsiteY38" fmla="*/ 5512345 h 6507646"/>
                  <a:gd name="connsiteX39" fmla="*/ 1128450 w 5855203"/>
                  <a:gd name="connsiteY39" fmla="*/ 5239110 h 6507646"/>
                  <a:gd name="connsiteX40" fmla="*/ 1165180 w 5855203"/>
                  <a:gd name="connsiteY40" fmla="*/ 5265323 h 6507646"/>
                  <a:gd name="connsiteX41" fmla="*/ 1299787 w 5855203"/>
                  <a:gd name="connsiteY41" fmla="*/ 5361458 h 6507646"/>
                  <a:gd name="connsiteX42" fmla="*/ 1367384 w 5855203"/>
                  <a:gd name="connsiteY42" fmla="*/ 5404787 h 6507646"/>
                  <a:gd name="connsiteX43" fmla="*/ 1512514 w 5855203"/>
                  <a:gd name="connsiteY43" fmla="*/ 5491201 h 6507646"/>
                  <a:gd name="connsiteX44" fmla="*/ 1553517 w 5855203"/>
                  <a:gd name="connsiteY44" fmla="*/ 5513539 h 6507646"/>
                  <a:gd name="connsiteX45" fmla="*/ 1731353 w 5855203"/>
                  <a:gd name="connsiteY45" fmla="*/ 5600449 h 6507646"/>
                  <a:gd name="connsiteX46" fmla="*/ 1762178 w 5855203"/>
                  <a:gd name="connsiteY46" fmla="*/ 5614439 h 6507646"/>
                  <a:gd name="connsiteX47" fmla="*/ 1966761 w 5855203"/>
                  <a:gd name="connsiteY47" fmla="*/ 5694247 h 6507646"/>
                  <a:gd name="connsiteX48" fmla="*/ 1986913 w 5855203"/>
                  <a:gd name="connsiteY48" fmla="*/ 5701108 h 6507646"/>
                  <a:gd name="connsiteX49" fmla="*/ 2433218 w 5855203"/>
                  <a:gd name="connsiteY49" fmla="*/ 5814460 h 6507646"/>
                  <a:gd name="connsiteX50" fmla="*/ 2449495 w 5855203"/>
                  <a:gd name="connsiteY50" fmla="*/ 5817344 h 6507646"/>
                  <a:gd name="connsiteX51" fmla="*/ 2669172 w 5855203"/>
                  <a:gd name="connsiteY51" fmla="*/ 5844993 h 6507646"/>
                  <a:gd name="connsiteX52" fmla="*/ 2705359 w 5855203"/>
                  <a:gd name="connsiteY52" fmla="*/ 5847725 h 6507646"/>
                  <a:gd name="connsiteX53" fmla="*/ 2927565 w 5855203"/>
                  <a:gd name="connsiteY53" fmla="*/ 5857102 h 6507646"/>
                  <a:gd name="connsiteX54" fmla="*/ 3149682 w 5855203"/>
                  <a:gd name="connsiteY54" fmla="*/ 5847814 h 6507646"/>
                  <a:gd name="connsiteX55" fmla="*/ 3185857 w 5855203"/>
                  <a:gd name="connsiteY55" fmla="*/ 5845044 h 6507646"/>
                  <a:gd name="connsiteX56" fmla="*/ 3405535 w 5855203"/>
                  <a:gd name="connsiteY56" fmla="*/ 5817446 h 6507646"/>
                  <a:gd name="connsiteX57" fmla="*/ 3421824 w 5855203"/>
                  <a:gd name="connsiteY57" fmla="*/ 5814511 h 6507646"/>
                  <a:gd name="connsiteX58" fmla="*/ 3868129 w 5855203"/>
                  <a:gd name="connsiteY58" fmla="*/ 5701197 h 6507646"/>
                  <a:gd name="connsiteX59" fmla="*/ 3888281 w 5855203"/>
                  <a:gd name="connsiteY59" fmla="*/ 5694348 h 6507646"/>
                  <a:gd name="connsiteX60" fmla="*/ 4092864 w 5855203"/>
                  <a:gd name="connsiteY60" fmla="*/ 5614490 h 6507646"/>
                  <a:gd name="connsiteX61" fmla="*/ 4123689 w 5855203"/>
                  <a:gd name="connsiteY61" fmla="*/ 5600538 h 6507646"/>
                  <a:gd name="connsiteX62" fmla="*/ 4301474 w 5855203"/>
                  <a:gd name="connsiteY62" fmla="*/ 5513640 h 6507646"/>
                  <a:gd name="connsiteX63" fmla="*/ 4342528 w 5855203"/>
                  <a:gd name="connsiteY63" fmla="*/ 5491303 h 6507646"/>
                  <a:gd name="connsiteX64" fmla="*/ 4487658 w 5855203"/>
                  <a:gd name="connsiteY64" fmla="*/ 5404888 h 6507646"/>
                  <a:gd name="connsiteX65" fmla="*/ 4555255 w 5855203"/>
                  <a:gd name="connsiteY65" fmla="*/ 5361509 h 6507646"/>
                  <a:gd name="connsiteX66" fmla="*/ 4689865 w 5855203"/>
                  <a:gd name="connsiteY66" fmla="*/ 5265412 h 6507646"/>
                  <a:gd name="connsiteX67" fmla="*/ 4726637 w 5855203"/>
                  <a:gd name="connsiteY67" fmla="*/ 5239161 h 6507646"/>
                  <a:gd name="connsiteX68" fmla="*/ 4623894 w 5855203"/>
                  <a:gd name="connsiteY68" fmla="*/ 5041669 h 6507646"/>
                  <a:gd name="connsiteX69" fmla="*/ 4516540 w 5855203"/>
                  <a:gd name="connsiteY69" fmla="*/ 5123662 h 6507646"/>
                  <a:gd name="connsiteX70" fmla="*/ 4451573 w 5855203"/>
                  <a:gd name="connsiteY70" fmla="*/ 5169976 h 6507646"/>
                  <a:gd name="connsiteX71" fmla="*/ 4304308 w 5855203"/>
                  <a:gd name="connsiteY71" fmla="*/ 5263239 h 6507646"/>
                  <a:gd name="connsiteX72" fmla="*/ 4252492 w 5855203"/>
                  <a:gd name="connsiteY72" fmla="*/ 5293061 h 6507646"/>
                  <a:gd name="connsiteX73" fmla="*/ 4080602 w 5855203"/>
                  <a:gd name="connsiteY73" fmla="*/ 5382106 h 6507646"/>
                  <a:gd name="connsiteX74" fmla="*/ 4051874 w 5855203"/>
                  <a:gd name="connsiteY74" fmla="*/ 5395105 h 6507646"/>
                  <a:gd name="connsiteX75" fmla="*/ 3629088 w 5855203"/>
                  <a:gd name="connsiteY75" fmla="*/ 5547681 h 6507646"/>
                  <a:gd name="connsiteX76" fmla="*/ 3627944 w 5855203"/>
                  <a:gd name="connsiteY76" fmla="*/ 5547985 h 6507646"/>
                  <a:gd name="connsiteX77" fmla="*/ 3409168 w 5855203"/>
                  <a:gd name="connsiteY77" fmla="*/ 5596523 h 6507646"/>
                  <a:gd name="connsiteX78" fmla="*/ 3388864 w 5855203"/>
                  <a:gd name="connsiteY78" fmla="*/ 5600144 h 6507646"/>
                  <a:gd name="connsiteX79" fmla="*/ 3174650 w 5855203"/>
                  <a:gd name="connsiteY79" fmla="*/ 5628492 h 6507646"/>
                  <a:gd name="connsiteX80" fmla="*/ 3147001 w 5855203"/>
                  <a:gd name="connsiteY80" fmla="*/ 5630677 h 6507646"/>
                  <a:gd name="connsiteX81" fmla="*/ 2927565 w 5855203"/>
                  <a:gd name="connsiteY81" fmla="*/ 5640245 h 6507646"/>
                  <a:gd name="connsiteX82" fmla="*/ 2708091 w 5855203"/>
                  <a:gd name="connsiteY82" fmla="*/ 5630626 h 6507646"/>
                  <a:gd name="connsiteX83" fmla="*/ 2680392 w 5855203"/>
                  <a:gd name="connsiteY83" fmla="*/ 5628441 h 6507646"/>
                  <a:gd name="connsiteX84" fmla="*/ 2466178 w 5855203"/>
                  <a:gd name="connsiteY84" fmla="*/ 5600094 h 6507646"/>
                  <a:gd name="connsiteX85" fmla="*/ 2445924 w 5855203"/>
                  <a:gd name="connsiteY85" fmla="*/ 5596472 h 6507646"/>
                  <a:gd name="connsiteX86" fmla="*/ 2227136 w 5855203"/>
                  <a:gd name="connsiteY86" fmla="*/ 5547935 h 6507646"/>
                  <a:gd name="connsiteX87" fmla="*/ 2225992 w 5855203"/>
                  <a:gd name="connsiteY87" fmla="*/ 5547579 h 6507646"/>
                  <a:gd name="connsiteX88" fmla="*/ 1803270 w 5855203"/>
                  <a:gd name="connsiteY88" fmla="*/ 5395066 h 6507646"/>
                  <a:gd name="connsiteX89" fmla="*/ 1774528 w 5855203"/>
                  <a:gd name="connsiteY89" fmla="*/ 5382055 h 6507646"/>
                  <a:gd name="connsiteX90" fmla="*/ 1602652 w 5855203"/>
                  <a:gd name="connsiteY90" fmla="*/ 5293061 h 6507646"/>
                  <a:gd name="connsiteX91" fmla="*/ 1550836 w 5855203"/>
                  <a:gd name="connsiteY91" fmla="*/ 5263189 h 6507646"/>
                  <a:gd name="connsiteX92" fmla="*/ 1403571 w 5855203"/>
                  <a:gd name="connsiteY92" fmla="*/ 5169925 h 6507646"/>
                  <a:gd name="connsiteX93" fmla="*/ 1338604 w 5855203"/>
                  <a:gd name="connsiteY93" fmla="*/ 5123662 h 6507646"/>
                  <a:gd name="connsiteX94" fmla="*/ 1231242 w 5855203"/>
                  <a:gd name="connsiteY94" fmla="*/ 5041618 h 6507646"/>
                  <a:gd name="connsiteX95" fmla="*/ 272767 w 5855203"/>
                  <a:gd name="connsiteY95" fmla="*/ 3478209 h 6507646"/>
                  <a:gd name="connsiteX96" fmla="*/ 1409581 w 5855203"/>
                  <a:gd name="connsiteY96" fmla="*/ 3325937 h 6507646"/>
                  <a:gd name="connsiteX97" fmla="*/ 1409581 w 5855203"/>
                  <a:gd name="connsiteY97" fmla="*/ 4447552 h 6507646"/>
                  <a:gd name="connsiteX98" fmla="*/ 1626425 w 5855203"/>
                  <a:gd name="connsiteY98" fmla="*/ 4664409 h 6507646"/>
                  <a:gd name="connsiteX99" fmla="*/ 1951729 w 5855203"/>
                  <a:gd name="connsiteY99" fmla="*/ 4664409 h 6507646"/>
                  <a:gd name="connsiteX100" fmla="*/ 1951729 w 5855203"/>
                  <a:gd name="connsiteY100" fmla="*/ 4772856 h 6507646"/>
                  <a:gd name="connsiteX101" fmla="*/ 2168573 w 5855203"/>
                  <a:gd name="connsiteY101" fmla="*/ 4989700 h 6507646"/>
                  <a:gd name="connsiteX102" fmla="*/ 4120259 w 5855203"/>
                  <a:gd name="connsiteY102" fmla="*/ 4989700 h 6507646"/>
                  <a:gd name="connsiteX103" fmla="*/ 4337115 w 5855203"/>
                  <a:gd name="connsiteY103" fmla="*/ 4772856 h 6507646"/>
                  <a:gd name="connsiteX104" fmla="*/ 4337115 w 5855203"/>
                  <a:gd name="connsiteY104" fmla="*/ 3316357 h 6507646"/>
                  <a:gd name="connsiteX105" fmla="*/ 5582323 w 5855203"/>
                  <a:gd name="connsiteY105" fmla="*/ 3478361 h 6507646"/>
                  <a:gd name="connsiteX106" fmla="*/ 4623894 w 5855203"/>
                  <a:gd name="connsiteY106" fmla="*/ 5041669 h 6507646"/>
                  <a:gd name="connsiteX107" fmla="*/ 3966996 w 5855203"/>
                  <a:gd name="connsiteY107" fmla="*/ 1845411 h 6507646"/>
                  <a:gd name="connsiteX108" fmla="*/ 3686519 w 5855203"/>
                  <a:gd name="connsiteY108" fmla="*/ 1845411 h 6507646"/>
                  <a:gd name="connsiteX109" fmla="*/ 3686519 w 5855203"/>
                  <a:gd name="connsiteY109" fmla="*/ 1564934 h 6507646"/>
                  <a:gd name="connsiteX110" fmla="*/ 3686519 w 5855203"/>
                  <a:gd name="connsiteY110" fmla="*/ 2062166 h 6507646"/>
                  <a:gd name="connsiteX111" fmla="*/ 4120259 w 5855203"/>
                  <a:gd name="connsiteY111" fmla="*/ 2062166 h 6507646"/>
                  <a:gd name="connsiteX112" fmla="*/ 4120259 w 5855203"/>
                  <a:gd name="connsiteY112" fmla="*/ 4772856 h 6507646"/>
                  <a:gd name="connsiteX113" fmla="*/ 2168573 w 5855203"/>
                  <a:gd name="connsiteY113" fmla="*/ 4772856 h 6507646"/>
                  <a:gd name="connsiteX114" fmla="*/ 2168573 w 5855203"/>
                  <a:gd name="connsiteY114" fmla="*/ 1411621 h 6507646"/>
                  <a:gd name="connsiteX115" fmla="*/ 3469663 w 5855203"/>
                  <a:gd name="connsiteY115" fmla="*/ 1411621 h 6507646"/>
                  <a:gd name="connsiteX116" fmla="*/ 3469663 w 5855203"/>
                  <a:gd name="connsiteY116" fmla="*/ 1845309 h 6507646"/>
                  <a:gd name="connsiteX117" fmla="*/ 3686519 w 5855203"/>
                  <a:gd name="connsiteY117" fmla="*/ 2062166 h 6507646"/>
                  <a:gd name="connsiteX118" fmla="*/ 1951729 w 5855203"/>
                  <a:gd name="connsiteY118" fmla="*/ 4447552 h 6507646"/>
                  <a:gd name="connsiteX119" fmla="*/ 1626425 w 5855203"/>
                  <a:gd name="connsiteY119" fmla="*/ 4447552 h 6507646"/>
                  <a:gd name="connsiteX120" fmla="*/ 1626425 w 5855203"/>
                  <a:gd name="connsiteY120" fmla="*/ 1845309 h 6507646"/>
                  <a:gd name="connsiteX121" fmla="*/ 1951729 w 5855203"/>
                  <a:gd name="connsiteY121" fmla="*/ 1845309 h 6507646"/>
                  <a:gd name="connsiteX122" fmla="*/ 2927565 w 5855203"/>
                  <a:gd name="connsiteY122" fmla="*/ 218922 h 6507646"/>
                  <a:gd name="connsiteX123" fmla="*/ 4960659 w 5855203"/>
                  <a:gd name="connsiteY123" fmla="*/ 1133669 h 6507646"/>
                  <a:gd name="connsiteX124" fmla="*/ 5616820 w 5855203"/>
                  <a:gd name="connsiteY124" fmla="*/ 3264287 h 6507646"/>
                  <a:gd name="connsiteX125" fmla="*/ 4337115 w 5855203"/>
                  <a:gd name="connsiteY125" fmla="*/ 3098560 h 6507646"/>
                  <a:gd name="connsiteX126" fmla="*/ 4337115 w 5855203"/>
                  <a:gd name="connsiteY126" fmla="*/ 1953769 h 6507646"/>
                  <a:gd name="connsiteX127" fmla="*/ 4335730 w 5855203"/>
                  <a:gd name="connsiteY127" fmla="*/ 1946921 h 6507646"/>
                  <a:gd name="connsiteX128" fmla="*/ 4330216 w 5855203"/>
                  <a:gd name="connsiteY128" fmla="*/ 1919069 h 6507646"/>
                  <a:gd name="connsiteX129" fmla="*/ 4326544 w 5855203"/>
                  <a:gd name="connsiteY129" fmla="*/ 1908802 h 6507646"/>
                  <a:gd name="connsiteX130" fmla="*/ 4305350 w 5855203"/>
                  <a:gd name="connsiteY130" fmla="*/ 1877075 h 6507646"/>
                  <a:gd name="connsiteX131" fmla="*/ 3654754 w 5855203"/>
                  <a:gd name="connsiteY131" fmla="*/ 1226534 h 6507646"/>
                  <a:gd name="connsiteX132" fmla="*/ 3622734 w 5855203"/>
                  <a:gd name="connsiteY132" fmla="*/ 1205142 h 6507646"/>
                  <a:gd name="connsiteX133" fmla="*/ 3613459 w 5855203"/>
                  <a:gd name="connsiteY133" fmla="*/ 1201815 h 6507646"/>
                  <a:gd name="connsiteX134" fmla="*/ 3584019 w 5855203"/>
                  <a:gd name="connsiteY134" fmla="*/ 1195959 h 6507646"/>
                  <a:gd name="connsiteX135" fmla="*/ 3578123 w 5855203"/>
                  <a:gd name="connsiteY135" fmla="*/ 1194768 h 6507646"/>
                  <a:gd name="connsiteX136" fmla="*/ 2168573 w 5855203"/>
                  <a:gd name="connsiteY136" fmla="*/ 1194768 h 6507646"/>
                  <a:gd name="connsiteX137" fmla="*/ 1951729 w 5855203"/>
                  <a:gd name="connsiteY137" fmla="*/ 1411621 h 6507646"/>
                  <a:gd name="connsiteX138" fmla="*/ 1951729 w 5855203"/>
                  <a:gd name="connsiteY138" fmla="*/ 1628465 h 6507646"/>
                  <a:gd name="connsiteX139" fmla="*/ 1626425 w 5855203"/>
                  <a:gd name="connsiteY139" fmla="*/ 1628465 h 6507646"/>
                  <a:gd name="connsiteX140" fmla="*/ 1409581 w 5855203"/>
                  <a:gd name="connsiteY140" fmla="*/ 1845309 h 6507646"/>
                  <a:gd name="connsiteX141" fmla="*/ 1409581 w 5855203"/>
                  <a:gd name="connsiteY141" fmla="*/ 3108039 h 6507646"/>
                  <a:gd name="connsiteX142" fmla="*/ 238271 w 5855203"/>
                  <a:gd name="connsiteY142" fmla="*/ 3264147 h 6507646"/>
                  <a:gd name="connsiteX143" fmla="*/ 894478 w 5855203"/>
                  <a:gd name="connsiteY143" fmla="*/ 1133620 h 6507646"/>
                  <a:gd name="connsiteX144" fmla="*/ 2927565 w 5855203"/>
                  <a:gd name="connsiteY144" fmla="*/ 218922 h 6507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5855203" h="6507646">
                    <a:moveTo>
                      <a:pt x="39439" y="3406139"/>
                    </a:moveTo>
                    <a:cubicBezTo>
                      <a:pt x="39638" y="3407283"/>
                      <a:pt x="39142" y="3408375"/>
                      <a:pt x="39390" y="3409570"/>
                    </a:cubicBezTo>
                    <a:cubicBezTo>
                      <a:pt x="39588" y="3410764"/>
                      <a:pt x="40482" y="3411755"/>
                      <a:pt x="40680" y="3413039"/>
                    </a:cubicBezTo>
                    <a:cubicBezTo>
                      <a:pt x="149527" y="4061652"/>
                      <a:pt x="473783" y="4654676"/>
                      <a:pt x="961037" y="5096420"/>
                    </a:cubicBezTo>
                    <a:cubicBezTo>
                      <a:pt x="823849" y="5203927"/>
                      <a:pt x="660853" y="5273608"/>
                      <a:pt x="488325" y="5298474"/>
                    </a:cubicBezTo>
                    <a:cubicBezTo>
                      <a:pt x="331533" y="5324331"/>
                      <a:pt x="216631" y="5460033"/>
                      <a:pt x="216879" y="5618962"/>
                    </a:cubicBezTo>
                    <a:lnTo>
                      <a:pt x="216879" y="6182393"/>
                    </a:lnTo>
                    <a:cubicBezTo>
                      <a:pt x="217078" y="6361919"/>
                      <a:pt x="362604" y="6507444"/>
                      <a:pt x="542178" y="6507647"/>
                    </a:cubicBezTo>
                    <a:lnTo>
                      <a:pt x="5312913" y="6507647"/>
                    </a:lnTo>
                    <a:cubicBezTo>
                      <a:pt x="5492490" y="6507444"/>
                      <a:pt x="5638014" y="6361919"/>
                      <a:pt x="5638205" y="6182393"/>
                    </a:cubicBezTo>
                    <a:lnTo>
                      <a:pt x="5638205" y="5618962"/>
                    </a:lnTo>
                    <a:cubicBezTo>
                      <a:pt x="5638510" y="5460084"/>
                      <a:pt x="5523608" y="5324382"/>
                      <a:pt x="5366813" y="5298474"/>
                    </a:cubicBezTo>
                    <a:cubicBezTo>
                      <a:pt x="5194288" y="5273608"/>
                      <a:pt x="5031293" y="5203927"/>
                      <a:pt x="4894104" y="5096420"/>
                    </a:cubicBezTo>
                    <a:cubicBezTo>
                      <a:pt x="5381400" y="4654676"/>
                      <a:pt x="5705611" y="4061652"/>
                      <a:pt x="5814453" y="3413039"/>
                    </a:cubicBezTo>
                    <a:cubicBezTo>
                      <a:pt x="5814757" y="3411755"/>
                      <a:pt x="5815545" y="3410853"/>
                      <a:pt x="5815749" y="3409570"/>
                    </a:cubicBezTo>
                    <a:cubicBezTo>
                      <a:pt x="5816003" y="3408274"/>
                      <a:pt x="5815545" y="3407283"/>
                      <a:pt x="5815698" y="3406139"/>
                    </a:cubicBezTo>
                    <a:cubicBezTo>
                      <a:pt x="6005592" y="2260446"/>
                      <a:pt x="5500330" y="1110887"/>
                      <a:pt x="4527911" y="476074"/>
                    </a:cubicBezTo>
                    <a:cubicBezTo>
                      <a:pt x="3555430" y="-158691"/>
                      <a:pt x="2299752" y="-158691"/>
                      <a:pt x="1327334" y="476074"/>
                    </a:cubicBezTo>
                    <a:cubicBezTo>
                      <a:pt x="354910" y="1110887"/>
                      <a:pt x="-150359" y="2260446"/>
                      <a:pt x="39489" y="3406139"/>
                    </a:cubicBezTo>
                    <a:close/>
                    <a:moveTo>
                      <a:pt x="4726637" y="5239161"/>
                    </a:moveTo>
                    <a:cubicBezTo>
                      <a:pt x="4898069" y="5385626"/>
                      <a:pt x="5107632" y="5480376"/>
                      <a:pt x="5330829" y="5512395"/>
                    </a:cubicBezTo>
                    <a:lnTo>
                      <a:pt x="5330931" y="5512395"/>
                    </a:lnTo>
                    <a:cubicBezTo>
                      <a:pt x="5383141" y="5520985"/>
                      <a:pt x="5421412" y="5566104"/>
                      <a:pt x="5421361" y="5619013"/>
                    </a:cubicBezTo>
                    <a:lnTo>
                      <a:pt x="5421361" y="5748654"/>
                    </a:lnTo>
                    <a:lnTo>
                      <a:pt x="4337115" y="5748654"/>
                    </a:lnTo>
                    <a:cubicBezTo>
                      <a:pt x="4277206" y="5748654"/>
                      <a:pt x="4228668" y="5797243"/>
                      <a:pt x="4228668" y="5857102"/>
                    </a:cubicBezTo>
                    <a:cubicBezTo>
                      <a:pt x="4228668" y="5916961"/>
                      <a:pt x="4277206" y="5965549"/>
                      <a:pt x="4337115" y="5965549"/>
                    </a:cubicBezTo>
                    <a:lnTo>
                      <a:pt x="5421361" y="5965549"/>
                    </a:lnTo>
                    <a:lnTo>
                      <a:pt x="5421361" y="6182393"/>
                    </a:lnTo>
                    <a:cubicBezTo>
                      <a:pt x="5421310" y="6242252"/>
                      <a:pt x="5372772" y="6290752"/>
                      <a:pt x="5312913" y="6290803"/>
                    </a:cubicBezTo>
                    <a:lnTo>
                      <a:pt x="542178" y="6290803"/>
                    </a:lnTo>
                    <a:cubicBezTo>
                      <a:pt x="482320" y="6290752"/>
                      <a:pt x="433828" y="6242252"/>
                      <a:pt x="433729" y="6182393"/>
                    </a:cubicBezTo>
                    <a:lnTo>
                      <a:pt x="433729" y="5965549"/>
                    </a:lnTo>
                    <a:lnTo>
                      <a:pt x="1518028" y="5965549"/>
                    </a:lnTo>
                    <a:cubicBezTo>
                      <a:pt x="1577887" y="5965549"/>
                      <a:pt x="1626425" y="5916961"/>
                      <a:pt x="1626425" y="5857102"/>
                    </a:cubicBezTo>
                    <a:cubicBezTo>
                      <a:pt x="1626425" y="5797243"/>
                      <a:pt x="1577887" y="5748654"/>
                      <a:pt x="1518028" y="5748654"/>
                    </a:cubicBezTo>
                    <a:lnTo>
                      <a:pt x="433729" y="5748654"/>
                    </a:lnTo>
                    <a:lnTo>
                      <a:pt x="433729" y="5618962"/>
                    </a:lnTo>
                    <a:cubicBezTo>
                      <a:pt x="433679" y="5566054"/>
                      <a:pt x="472046" y="5520883"/>
                      <a:pt x="524311" y="5512345"/>
                    </a:cubicBezTo>
                    <a:cubicBezTo>
                      <a:pt x="747513" y="5480337"/>
                      <a:pt x="957015" y="5385575"/>
                      <a:pt x="1128450" y="5239110"/>
                    </a:cubicBezTo>
                    <a:cubicBezTo>
                      <a:pt x="1140362" y="5248398"/>
                      <a:pt x="1153167" y="5256238"/>
                      <a:pt x="1165180" y="5265323"/>
                    </a:cubicBezTo>
                    <a:cubicBezTo>
                      <a:pt x="1209105" y="5298575"/>
                      <a:pt x="1253973" y="5330582"/>
                      <a:pt x="1299787" y="5361458"/>
                    </a:cubicBezTo>
                    <a:cubicBezTo>
                      <a:pt x="1322073" y="5376350"/>
                      <a:pt x="1344703" y="5390543"/>
                      <a:pt x="1367384" y="5404787"/>
                    </a:cubicBezTo>
                    <a:cubicBezTo>
                      <a:pt x="1414930" y="5434862"/>
                      <a:pt x="1463176" y="5463858"/>
                      <a:pt x="1512514" y="5491201"/>
                    </a:cubicBezTo>
                    <a:cubicBezTo>
                      <a:pt x="1526160" y="5498749"/>
                      <a:pt x="1539769" y="5506245"/>
                      <a:pt x="1553517" y="5513539"/>
                    </a:cubicBezTo>
                    <a:cubicBezTo>
                      <a:pt x="1611635" y="5544555"/>
                      <a:pt x="1671049" y="5573347"/>
                      <a:pt x="1731353" y="5600449"/>
                    </a:cubicBezTo>
                    <a:cubicBezTo>
                      <a:pt x="1741670" y="5605062"/>
                      <a:pt x="1751797" y="5609928"/>
                      <a:pt x="1762178" y="5614439"/>
                    </a:cubicBezTo>
                    <a:cubicBezTo>
                      <a:pt x="1829076" y="5643574"/>
                      <a:pt x="1897270" y="5670181"/>
                      <a:pt x="1966761" y="5694247"/>
                    </a:cubicBezTo>
                    <a:cubicBezTo>
                      <a:pt x="1973457" y="5696584"/>
                      <a:pt x="1980166" y="5698821"/>
                      <a:pt x="1986913" y="5701108"/>
                    </a:cubicBezTo>
                    <a:cubicBezTo>
                      <a:pt x="2132437" y="5750637"/>
                      <a:pt x="2281684" y="5788552"/>
                      <a:pt x="2433218" y="5814460"/>
                    </a:cubicBezTo>
                    <a:cubicBezTo>
                      <a:pt x="2438631" y="5815362"/>
                      <a:pt x="2444044" y="5816455"/>
                      <a:pt x="2449495" y="5817344"/>
                    </a:cubicBezTo>
                    <a:cubicBezTo>
                      <a:pt x="2521869" y="5829301"/>
                      <a:pt x="2595070" y="5838538"/>
                      <a:pt x="2669172" y="5844993"/>
                    </a:cubicBezTo>
                    <a:cubicBezTo>
                      <a:pt x="2681243" y="5846086"/>
                      <a:pt x="2693301" y="5846823"/>
                      <a:pt x="2705359" y="5847725"/>
                    </a:cubicBezTo>
                    <a:cubicBezTo>
                      <a:pt x="2778865" y="5853379"/>
                      <a:pt x="2852726" y="5857102"/>
                      <a:pt x="2927565" y="5857102"/>
                    </a:cubicBezTo>
                    <a:cubicBezTo>
                      <a:pt x="3002367" y="5857102"/>
                      <a:pt x="3076266" y="5853379"/>
                      <a:pt x="3149682" y="5847814"/>
                    </a:cubicBezTo>
                    <a:cubicBezTo>
                      <a:pt x="3161741" y="5846873"/>
                      <a:pt x="3173799" y="5846136"/>
                      <a:pt x="3185857" y="5845044"/>
                    </a:cubicBezTo>
                    <a:cubicBezTo>
                      <a:pt x="3259921" y="5838538"/>
                      <a:pt x="3333173" y="5829352"/>
                      <a:pt x="3405535" y="5817446"/>
                    </a:cubicBezTo>
                    <a:cubicBezTo>
                      <a:pt x="3410947" y="5816544"/>
                      <a:pt x="3416411" y="5815464"/>
                      <a:pt x="3421824" y="5814511"/>
                    </a:cubicBezTo>
                    <a:cubicBezTo>
                      <a:pt x="3573358" y="5788603"/>
                      <a:pt x="3722605" y="5750738"/>
                      <a:pt x="3868129" y="5701197"/>
                    </a:cubicBezTo>
                    <a:cubicBezTo>
                      <a:pt x="3874876" y="5698922"/>
                      <a:pt x="3881573" y="5696686"/>
                      <a:pt x="3888281" y="5694348"/>
                    </a:cubicBezTo>
                    <a:cubicBezTo>
                      <a:pt x="3957670" y="5670181"/>
                      <a:pt x="4025864" y="5643523"/>
                      <a:pt x="4092864" y="5614490"/>
                    </a:cubicBezTo>
                    <a:cubicBezTo>
                      <a:pt x="4103194" y="5610030"/>
                      <a:pt x="4113371" y="5605163"/>
                      <a:pt x="4123689" y="5600538"/>
                    </a:cubicBezTo>
                    <a:cubicBezTo>
                      <a:pt x="4183993" y="5573449"/>
                      <a:pt x="4243458" y="5544656"/>
                      <a:pt x="4301474" y="5513640"/>
                    </a:cubicBezTo>
                    <a:cubicBezTo>
                      <a:pt x="4315273" y="5506335"/>
                      <a:pt x="4328869" y="5498800"/>
                      <a:pt x="4342528" y="5491303"/>
                    </a:cubicBezTo>
                    <a:cubicBezTo>
                      <a:pt x="4391815" y="5463908"/>
                      <a:pt x="4440099" y="5434913"/>
                      <a:pt x="4487658" y="5404888"/>
                    </a:cubicBezTo>
                    <a:cubicBezTo>
                      <a:pt x="4510339" y="5390594"/>
                      <a:pt x="4532969" y="5376401"/>
                      <a:pt x="4555255" y="5361509"/>
                    </a:cubicBezTo>
                    <a:cubicBezTo>
                      <a:pt x="4601061" y="5330735"/>
                      <a:pt x="4645939" y="5298728"/>
                      <a:pt x="4689865" y="5265412"/>
                    </a:cubicBezTo>
                    <a:cubicBezTo>
                      <a:pt x="4701974" y="5256289"/>
                      <a:pt x="4714731" y="5248449"/>
                      <a:pt x="4726637" y="5239161"/>
                    </a:cubicBezTo>
                    <a:close/>
                    <a:moveTo>
                      <a:pt x="4623894" y="5041669"/>
                    </a:moveTo>
                    <a:cubicBezTo>
                      <a:pt x="4588711" y="5069915"/>
                      <a:pt x="4552917" y="5097258"/>
                      <a:pt x="4516540" y="5123662"/>
                    </a:cubicBezTo>
                    <a:cubicBezTo>
                      <a:pt x="4495053" y="5139303"/>
                      <a:pt x="4473554" y="5154932"/>
                      <a:pt x="4451573" y="5169976"/>
                    </a:cubicBezTo>
                    <a:cubicBezTo>
                      <a:pt x="4403429" y="5202682"/>
                      <a:pt x="4354332" y="5233748"/>
                      <a:pt x="4304308" y="5263239"/>
                    </a:cubicBezTo>
                    <a:cubicBezTo>
                      <a:pt x="4287180" y="5273405"/>
                      <a:pt x="4269861" y="5283290"/>
                      <a:pt x="4252492" y="5293061"/>
                    </a:cubicBezTo>
                    <a:cubicBezTo>
                      <a:pt x="4196102" y="5324636"/>
                      <a:pt x="4138975" y="5354711"/>
                      <a:pt x="4080602" y="5382106"/>
                    </a:cubicBezTo>
                    <a:cubicBezTo>
                      <a:pt x="4071124" y="5386578"/>
                      <a:pt x="4061403" y="5390797"/>
                      <a:pt x="4051874" y="5395105"/>
                    </a:cubicBezTo>
                    <a:cubicBezTo>
                      <a:pt x="3915371" y="5457555"/>
                      <a:pt x="3773976" y="5508571"/>
                      <a:pt x="3629088" y="5547681"/>
                    </a:cubicBezTo>
                    <a:lnTo>
                      <a:pt x="3627944" y="5547985"/>
                    </a:lnTo>
                    <a:cubicBezTo>
                      <a:pt x="3555836" y="5567286"/>
                      <a:pt x="3482775" y="5583220"/>
                      <a:pt x="3409168" y="5596523"/>
                    </a:cubicBezTo>
                    <a:cubicBezTo>
                      <a:pt x="3402409" y="5597768"/>
                      <a:pt x="3395662" y="5599001"/>
                      <a:pt x="3388864" y="5600144"/>
                    </a:cubicBezTo>
                    <a:cubicBezTo>
                      <a:pt x="3317989" y="5612457"/>
                      <a:pt x="3246618" y="5621885"/>
                      <a:pt x="3174650" y="5628492"/>
                    </a:cubicBezTo>
                    <a:cubicBezTo>
                      <a:pt x="3165464" y="5629331"/>
                      <a:pt x="3156226" y="5629826"/>
                      <a:pt x="3147001" y="5630677"/>
                    </a:cubicBezTo>
                    <a:cubicBezTo>
                      <a:pt x="3074182" y="5636522"/>
                      <a:pt x="3001033" y="5640245"/>
                      <a:pt x="2927565" y="5640245"/>
                    </a:cubicBezTo>
                    <a:cubicBezTo>
                      <a:pt x="2854060" y="5640245"/>
                      <a:pt x="2780898" y="5636522"/>
                      <a:pt x="2708091" y="5630626"/>
                    </a:cubicBezTo>
                    <a:cubicBezTo>
                      <a:pt x="2698854" y="5629826"/>
                      <a:pt x="2689629" y="5629331"/>
                      <a:pt x="2680392" y="5628441"/>
                    </a:cubicBezTo>
                    <a:cubicBezTo>
                      <a:pt x="2608525" y="5621834"/>
                      <a:pt x="2537104" y="5612406"/>
                      <a:pt x="2466178" y="5600094"/>
                    </a:cubicBezTo>
                    <a:cubicBezTo>
                      <a:pt x="2459431" y="5598950"/>
                      <a:pt x="2452671" y="5597717"/>
                      <a:pt x="2445924" y="5596472"/>
                    </a:cubicBezTo>
                    <a:cubicBezTo>
                      <a:pt x="2372317" y="5583169"/>
                      <a:pt x="2299256" y="5567185"/>
                      <a:pt x="2227136" y="5547935"/>
                    </a:cubicBezTo>
                    <a:lnTo>
                      <a:pt x="2225992" y="5547579"/>
                    </a:lnTo>
                    <a:cubicBezTo>
                      <a:pt x="2081116" y="5508520"/>
                      <a:pt x="1939760" y="5457504"/>
                      <a:pt x="1803270" y="5395066"/>
                    </a:cubicBezTo>
                    <a:cubicBezTo>
                      <a:pt x="1793740" y="5390746"/>
                      <a:pt x="1784007" y="5386528"/>
                      <a:pt x="1774528" y="5382055"/>
                    </a:cubicBezTo>
                    <a:cubicBezTo>
                      <a:pt x="1716156" y="5354661"/>
                      <a:pt x="1658978" y="5324585"/>
                      <a:pt x="1602652" y="5293061"/>
                    </a:cubicBezTo>
                    <a:cubicBezTo>
                      <a:pt x="1585282" y="5283290"/>
                      <a:pt x="1567951" y="5273354"/>
                      <a:pt x="1550836" y="5263189"/>
                    </a:cubicBezTo>
                    <a:cubicBezTo>
                      <a:pt x="1500799" y="5233748"/>
                      <a:pt x="1451715" y="5202631"/>
                      <a:pt x="1403571" y="5169925"/>
                    </a:cubicBezTo>
                    <a:cubicBezTo>
                      <a:pt x="1381576" y="5154932"/>
                      <a:pt x="1360090" y="5139252"/>
                      <a:pt x="1338604" y="5123662"/>
                    </a:cubicBezTo>
                    <a:cubicBezTo>
                      <a:pt x="1302125" y="5097258"/>
                      <a:pt x="1266332" y="5069915"/>
                      <a:pt x="1231242" y="5041618"/>
                    </a:cubicBezTo>
                    <a:cubicBezTo>
                      <a:pt x="740017" y="4647484"/>
                      <a:pt x="401119" y="4094764"/>
                      <a:pt x="272767" y="3478209"/>
                    </a:cubicBezTo>
                    <a:cubicBezTo>
                      <a:pt x="639758" y="3413839"/>
                      <a:pt x="1020944" y="3362659"/>
                      <a:pt x="1409581" y="3325937"/>
                    </a:cubicBezTo>
                    <a:lnTo>
                      <a:pt x="1409581" y="4447552"/>
                    </a:lnTo>
                    <a:cubicBezTo>
                      <a:pt x="1409721" y="4567270"/>
                      <a:pt x="1506707" y="4664256"/>
                      <a:pt x="1626425" y="4664409"/>
                    </a:cubicBezTo>
                    <a:lnTo>
                      <a:pt x="1951729" y="4664409"/>
                    </a:lnTo>
                    <a:lnTo>
                      <a:pt x="1951729" y="4772856"/>
                    </a:lnTo>
                    <a:cubicBezTo>
                      <a:pt x="1951869" y="4892523"/>
                      <a:pt x="2048855" y="4989560"/>
                      <a:pt x="2168573" y="4989700"/>
                    </a:cubicBezTo>
                    <a:lnTo>
                      <a:pt x="4120259" y="4989700"/>
                    </a:lnTo>
                    <a:cubicBezTo>
                      <a:pt x="4239926" y="4989560"/>
                      <a:pt x="4336963" y="4892523"/>
                      <a:pt x="4337115" y="4772856"/>
                    </a:cubicBezTo>
                    <a:lnTo>
                      <a:pt x="4337115" y="3316357"/>
                    </a:lnTo>
                    <a:cubicBezTo>
                      <a:pt x="4763916" y="3353586"/>
                      <a:pt x="5181480" y="3407981"/>
                      <a:pt x="5582323" y="3478361"/>
                    </a:cubicBezTo>
                    <a:cubicBezTo>
                      <a:pt x="5453914" y="4094904"/>
                      <a:pt x="5115065" y="4647573"/>
                      <a:pt x="4623894" y="5041669"/>
                    </a:cubicBezTo>
                    <a:close/>
                    <a:moveTo>
                      <a:pt x="3966996" y="1845411"/>
                    </a:moveTo>
                    <a:lnTo>
                      <a:pt x="3686519" y="1845411"/>
                    </a:lnTo>
                    <a:lnTo>
                      <a:pt x="3686519" y="1564934"/>
                    </a:lnTo>
                    <a:close/>
                    <a:moveTo>
                      <a:pt x="3686519" y="2062166"/>
                    </a:moveTo>
                    <a:lnTo>
                      <a:pt x="4120259" y="2062166"/>
                    </a:lnTo>
                    <a:lnTo>
                      <a:pt x="4120259" y="4772856"/>
                    </a:lnTo>
                    <a:lnTo>
                      <a:pt x="2168573" y="4772856"/>
                    </a:lnTo>
                    <a:lnTo>
                      <a:pt x="2168573" y="1411621"/>
                    </a:lnTo>
                    <a:lnTo>
                      <a:pt x="3469663" y="1411621"/>
                    </a:lnTo>
                    <a:lnTo>
                      <a:pt x="3469663" y="1845309"/>
                    </a:lnTo>
                    <a:cubicBezTo>
                      <a:pt x="3469815" y="1965027"/>
                      <a:pt x="3566852" y="2062064"/>
                      <a:pt x="3686519" y="2062166"/>
                    </a:cubicBezTo>
                    <a:close/>
                    <a:moveTo>
                      <a:pt x="1951729" y="4447552"/>
                    </a:moveTo>
                    <a:lnTo>
                      <a:pt x="1626425" y="4447552"/>
                    </a:lnTo>
                    <a:lnTo>
                      <a:pt x="1626425" y="1845309"/>
                    </a:lnTo>
                    <a:lnTo>
                      <a:pt x="1951729" y="1845309"/>
                    </a:lnTo>
                    <a:close/>
                    <a:moveTo>
                      <a:pt x="2927565" y="218922"/>
                    </a:moveTo>
                    <a:cubicBezTo>
                      <a:pt x="3705223" y="217482"/>
                      <a:pt x="4445906" y="550772"/>
                      <a:pt x="4960659" y="1133669"/>
                    </a:cubicBezTo>
                    <a:cubicBezTo>
                      <a:pt x="5475413" y="1716570"/>
                      <a:pt x="5714442" y="2492792"/>
                      <a:pt x="5616820" y="3264287"/>
                    </a:cubicBezTo>
                    <a:cubicBezTo>
                      <a:pt x="5204809" y="3192027"/>
                      <a:pt x="4775581" y="3136386"/>
                      <a:pt x="4337115" y="3098560"/>
                    </a:cubicBezTo>
                    <a:lnTo>
                      <a:pt x="4337115" y="1953769"/>
                    </a:lnTo>
                    <a:cubicBezTo>
                      <a:pt x="4337115" y="1951381"/>
                      <a:pt x="4335870" y="1949297"/>
                      <a:pt x="4335730" y="1946921"/>
                    </a:cubicBezTo>
                    <a:cubicBezTo>
                      <a:pt x="4335133" y="1937429"/>
                      <a:pt x="4333291" y="1928052"/>
                      <a:pt x="4330216" y="1919069"/>
                    </a:cubicBezTo>
                    <a:cubicBezTo>
                      <a:pt x="4329174" y="1915600"/>
                      <a:pt x="4327929" y="1912169"/>
                      <a:pt x="4326544" y="1908802"/>
                    </a:cubicBezTo>
                    <a:cubicBezTo>
                      <a:pt x="4321436" y="1897036"/>
                      <a:pt x="4314231" y="1886312"/>
                      <a:pt x="4305350" y="1877075"/>
                    </a:cubicBezTo>
                    <a:lnTo>
                      <a:pt x="3654754" y="1226534"/>
                    </a:lnTo>
                    <a:cubicBezTo>
                      <a:pt x="3645466" y="1217549"/>
                      <a:pt x="3634602" y="1210253"/>
                      <a:pt x="3622734" y="1205142"/>
                    </a:cubicBezTo>
                    <a:cubicBezTo>
                      <a:pt x="3619710" y="1203752"/>
                      <a:pt x="3616635" y="1202908"/>
                      <a:pt x="3613459" y="1201815"/>
                    </a:cubicBezTo>
                    <a:cubicBezTo>
                      <a:pt x="3603980" y="1198490"/>
                      <a:pt x="3594044" y="1196505"/>
                      <a:pt x="3584019" y="1195959"/>
                    </a:cubicBezTo>
                    <a:cubicBezTo>
                      <a:pt x="3581986" y="1195860"/>
                      <a:pt x="3580156" y="1194768"/>
                      <a:pt x="3578123" y="1194768"/>
                    </a:cubicBezTo>
                    <a:lnTo>
                      <a:pt x="2168573" y="1194768"/>
                    </a:lnTo>
                    <a:cubicBezTo>
                      <a:pt x="2048855" y="1194917"/>
                      <a:pt x="1951869" y="1291903"/>
                      <a:pt x="1951729" y="1411621"/>
                    </a:cubicBezTo>
                    <a:lnTo>
                      <a:pt x="1951729" y="1628465"/>
                    </a:lnTo>
                    <a:lnTo>
                      <a:pt x="1626425" y="1628465"/>
                    </a:lnTo>
                    <a:cubicBezTo>
                      <a:pt x="1506707" y="1628618"/>
                      <a:pt x="1409721" y="1725604"/>
                      <a:pt x="1409581" y="1845309"/>
                    </a:cubicBezTo>
                    <a:lnTo>
                      <a:pt x="1409581" y="3108039"/>
                    </a:lnTo>
                    <a:cubicBezTo>
                      <a:pt x="1009280" y="3145217"/>
                      <a:pt x="616431" y="3197783"/>
                      <a:pt x="238271" y="3264147"/>
                    </a:cubicBezTo>
                    <a:cubicBezTo>
                      <a:pt x="140693" y="2492690"/>
                      <a:pt x="379728" y="1716468"/>
                      <a:pt x="894478" y="1133620"/>
                    </a:cubicBezTo>
                    <a:cubicBezTo>
                      <a:pt x="1409225" y="550723"/>
                      <a:pt x="2149908" y="217482"/>
                      <a:pt x="2927565" y="218922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82" name="Freeform: Shape 2081">
                <a:extLst>
                  <a:ext uri="{FF2B5EF4-FFF2-40B4-BE49-F238E27FC236}">
                    <a16:creationId xmlns:a16="http://schemas.microsoft.com/office/drawing/2014/main" xmlns="" id="{769D2C3D-17C8-49AE-831A-3C7BDBDC9A54}"/>
                  </a:ext>
                </a:extLst>
              </p:cNvPr>
              <p:cNvSpPr/>
              <p:nvPr/>
            </p:nvSpPr>
            <p:spPr>
              <a:xfrm>
                <a:off x="3488999" y="611994"/>
                <a:ext cx="867248" cy="306637"/>
              </a:xfrm>
              <a:custGeom>
                <a:avLst/>
                <a:gdLst>
                  <a:gd name="connsiteX0" fmla="*/ 108244 w 867248"/>
                  <a:gd name="connsiteY0" fmla="*/ 306637 h 306637"/>
                  <a:gd name="connsiteX1" fmla="*/ 137773 w 867248"/>
                  <a:gd name="connsiteY1" fmla="*/ 302517 h 306637"/>
                  <a:gd name="connsiteX2" fmla="*/ 758840 w 867248"/>
                  <a:gd name="connsiteY2" fmla="*/ 216850 h 306637"/>
                  <a:gd name="connsiteX3" fmla="*/ 867249 w 867248"/>
                  <a:gd name="connsiteY3" fmla="*/ 108449 h 306637"/>
                  <a:gd name="connsiteX4" fmla="*/ 758840 w 867248"/>
                  <a:gd name="connsiteY4" fmla="*/ 1 h 306637"/>
                  <a:gd name="connsiteX5" fmla="*/ 78765 w 867248"/>
                  <a:gd name="connsiteY5" fmla="*/ 93956 h 306637"/>
                  <a:gd name="connsiteX6" fmla="*/ 1042 w 867248"/>
                  <a:gd name="connsiteY6" fmla="*/ 213127 h 306637"/>
                  <a:gd name="connsiteX7" fmla="*/ 108244 w 867248"/>
                  <a:gd name="connsiteY7" fmla="*/ 306637 h 306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7248" h="306637">
                    <a:moveTo>
                      <a:pt x="108244" y="306637"/>
                    </a:moveTo>
                    <a:cubicBezTo>
                      <a:pt x="118218" y="306686"/>
                      <a:pt x="128193" y="305296"/>
                      <a:pt x="137773" y="302517"/>
                    </a:cubicBezTo>
                    <a:cubicBezTo>
                      <a:pt x="339840" y="245538"/>
                      <a:pt x="548844" y="216751"/>
                      <a:pt x="758840" y="216850"/>
                    </a:cubicBezTo>
                    <a:cubicBezTo>
                      <a:pt x="818698" y="216850"/>
                      <a:pt x="867249" y="168308"/>
                      <a:pt x="867249" y="108449"/>
                    </a:cubicBezTo>
                    <a:cubicBezTo>
                      <a:pt x="867249" y="48542"/>
                      <a:pt x="818698" y="1"/>
                      <a:pt x="758840" y="1"/>
                    </a:cubicBezTo>
                    <a:cubicBezTo>
                      <a:pt x="528895" y="-148"/>
                      <a:pt x="300082" y="31467"/>
                      <a:pt x="78765" y="93956"/>
                    </a:cubicBezTo>
                    <a:cubicBezTo>
                      <a:pt x="26746" y="108698"/>
                      <a:pt x="-6404" y="159573"/>
                      <a:pt x="1042" y="213127"/>
                    </a:cubicBezTo>
                    <a:cubicBezTo>
                      <a:pt x="8437" y="266682"/>
                      <a:pt x="54192" y="306587"/>
                      <a:pt x="108244" y="306637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83" name="Freeform: Shape 2082">
                <a:extLst>
                  <a:ext uri="{FF2B5EF4-FFF2-40B4-BE49-F238E27FC236}">
                    <a16:creationId xmlns:a16="http://schemas.microsoft.com/office/drawing/2014/main" xmlns="" id="{C24771E4-2D5F-4711-A604-75CF5FAE12B0}"/>
                  </a:ext>
                </a:extLst>
              </p:cNvPr>
              <p:cNvSpPr/>
              <p:nvPr/>
            </p:nvSpPr>
            <p:spPr>
              <a:xfrm>
                <a:off x="2394450" y="937272"/>
                <a:ext cx="758522" cy="650572"/>
              </a:xfrm>
              <a:custGeom>
                <a:avLst/>
                <a:gdLst>
                  <a:gd name="connsiteX0" fmla="*/ 108424 w 758522"/>
                  <a:gd name="connsiteY0" fmla="*/ 650573 h 650572"/>
                  <a:gd name="connsiteX1" fmla="*/ 187738 w 758522"/>
                  <a:gd name="connsiteY1" fmla="*/ 616075 h 650572"/>
                  <a:gd name="connsiteX2" fmla="*/ 704824 w 758522"/>
                  <a:gd name="connsiteY2" fmla="*/ 202030 h 650572"/>
                  <a:gd name="connsiteX3" fmla="*/ 758521 w 758522"/>
                  <a:gd name="connsiteY3" fmla="*/ 107825 h 650572"/>
                  <a:gd name="connsiteX4" fmla="*/ 703782 w 758522"/>
                  <a:gd name="connsiteY4" fmla="*/ 14215 h 650572"/>
                  <a:gd name="connsiteX5" fmla="*/ 595335 w 758522"/>
                  <a:gd name="connsiteY5" fmla="*/ 14861 h 650572"/>
                  <a:gd name="connsiteX6" fmla="*/ 29110 w 758522"/>
                  <a:gd name="connsiteY6" fmla="*/ 468264 h 650572"/>
                  <a:gd name="connsiteX7" fmla="*/ 9007 w 758522"/>
                  <a:gd name="connsiteY7" fmla="*/ 585403 h 650572"/>
                  <a:gd name="connsiteX8" fmla="*/ 108424 w 758522"/>
                  <a:gd name="connsiteY8" fmla="*/ 650573 h 65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8522" h="650572">
                    <a:moveTo>
                      <a:pt x="108424" y="650573"/>
                    </a:moveTo>
                    <a:cubicBezTo>
                      <a:pt x="138551" y="650623"/>
                      <a:pt x="167290" y="638108"/>
                      <a:pt x="187738" y="616075"/>
                    </a:cubicBezTo>
                    <a:cubicBezTo>
                      <a:pt x="339076" y="453623"/>
                      <a:pt x="513240" y="314152"/>
                      <a:pt x="704824" y="202030"/>
                    </a:cubicBezTo>
                    <a:cubicBezTo>
                      <a:pt x="738280" y="182474"/>
                      <a:pt x="758724" y="146589"/>
                      <a:pt x="758521" y="107825"/>
                    </a:cubicBezTo>
                    <a:cubicBezTo>
                      <a:pt x="758330" y="69061"/>
                      <a:pt x="737428" y="33424"/>
                      <a:pt x="703782" y="14215"/>
                    </a:cubicBezTo>
                    <a:cubicBezTo>
                      <a:pt x="670124" y="-4943"/>
                      <a:pt x="628777" y="-4745"/>
                      <a:pt x="595335" y="14861"/>
                    </a:cubicBezTo>
                    <a:cubicBezTo>
                      <a:pt x="385530" y="137655"/>
                      <a:pt x="194786" y="290377"/>
                      <a:pt x="29110" y="468264"/>
                    </a:cubicBezTo>
                    <a:cubicBezTo>
                      <a:pt x="-323" y="499831"/>
                      <a:pt x="-8215" y="545835"/>
                      <a:pt x="9007" y="585403"/>
                    </a:cubicBezTo>
                    <a:cubicBezTo>
                      <a:pt x="26230" y="624957"/>
                      <a:pt x="65292" y="650573"/>
                      <a:pt x="108424" y="650573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84" name="Freeform: Shape 2083">
                <a:extLst>
                  <a:ext uri="{FF2B5EF4-FFF2-40B4-BE49-F238E27FC236}">
                    <a16:creationId xmlns:a16="http://schemas.microsoft.com/office/drawing/2014/main" xmlns="" id="{AC4B0471-EDD5-4B30-853E-F0E83BFDBEF5}"/>
                  </a:ext>
                </a:extLst>
              </p:cNvPr>
              <p:cNvSpPr/>
              <p:nvPr/>
            </p:nvSpPr>
            <p:spPr>
              <a:xfrm>
                <a:off x="6631881" y="502242"/>
                <a:ext cx="436354" cy="436404"/>
              </a:xfrm>
              <a:custGeom>
                <a:avLst/>
                <a:gdLst>
                  <a:gd name="connsiteX0" fmla="*/ 249966 w 436354"/>
                  <a:gd name="connsiteY0" fmla="*/ 33118 h 436404"/>
                  <a:gd name="connsiteX1" fmla="*/ 33121 w 436354"/>
                  <a:gd name="connsiteY1" fmla="*/ 249967 h 436404"/>
                  <a:gd name="connsiteX2" fmla="*/ 3541 w 436354"/>
                  <a:gd name="connsiteY2" fmla="*/ 355389 h 436404"/>
                  <a:gd name="connsiteX3" fmla="*/ 80960 w 436354"/>
                  <a:gd name="connsiteY3" fmla="*/ 432868 h 436404"/>
                  <a:gd name="connsiteX4" fmla="*/ 186384 w 436354"/>
                  <a:gd name="connsiteY4" fmla="*/ 403285 h 436404"/>
                  <a:gd name="connsiteX5" fmla="*/ 403240 w 436354"/>
                  <a:gd name="connsiteY5" fmla="*/ 186436 h 436404"/>
                  <a:gd name="connsiteX6" fmla="*/ 432820 w 436354"/>
                  <a:gd name="connsiteY6" fmla="*/ 80966 h 436404"/>
                  <a:gd name="connsiteX7" fmla="*/ 355389 w 436354"/>
                  <a:gd name="connsiteY7" fmla="*/ 3537 h 436404"/>
                  <a:gd name="connsiteX8" fmla="*/ 249966 w 436354"/>
                  <a:gd name="connsiteY8" fmla="*/ 33118 h 436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6354" h="436404">
                    <a:moveTo>
                      <a:pt x="249966" y="33118"/>
                    </a:moveTo>
                    <a:lnTo>
                      <a:pt x="33121" y="249967"/>
                    </a:lnTo>
                    <a:cubicBezTo>
                      <a:pt x="4926" y="277167"/>
                      <a:pt x="-6395" y="317518"/>
                      <a:pt x="3541" y="355389"/>
                    </a:cubicBezTo>
                    <a:cubicBezTo>
                      <a:pt x="13465" y="393309"/>
                      <a:pt x="43045" y="422940"/>
                      <a:pt x="80960" y="432868"/>
                    </a:cubicBezTo>
                    <a:cubicBezTo>
                      <a:pt x="118888" y="442794"/>
                      <a:pt x="159192" y="431478"/>
                      <a:pt x="186384" y="403285"/>
                    </a:cubicBezTo>
                    <a:lnTo>
                      <a:pt x="403240" y="186436"/>
                    </a:lnTo>
                    <a:cubicBezTo>
                      <a:pt x="431423" y="159187"/>
                      <a:pt x="442744" y="118885"/>
                      <a:pt x="432820" y="80966"/>
                    </a:cubicBezTo>
                    <a:cubicBezTo>
                      <a:pt x="422884" y="43095"/>
                      <a:pt x="393304" y="13464"/>
                      <a:pt x="355389" y="3537"/>
                    </a:cubicBezTo>
                    <a:cubicBezTo>
                      <a:pt x="317473" y="-6390"/>
                      <a:pt x="277169" y="4927"/>
                      <a:pt x="249966" y="33118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85" name="Freeform: Shape 2084">
                <a:extLst>
                  <a:ext uri="{FF2B5EF4-FFF2-40B4-BE49-F238E27FC236}">
                    <a16:creationId xmlns:a16="http://schemas.microsoft.com/office/drawing/2014/main" xmlns="" id="{5B15B305-DB15-42F0-B539-6A640967D4F5}"/>
                  </a:ext>
                </a:extLst>
              </p:cNvPr>
              <p:cNvSpPr/>
              <p:nvPr/>
            </p:nvSpPr>
            <p:spPr>
              <a:xfrm>
                <a:off x="6307933" y="395146"/>
                <a:ext cx="216856" cy="325297"/>
              </a:xfrm>
              <a:custGeom>
                <a:avLst/>
                <a:gdLst>
                  <a:gd name="connsiteX0" fmla="*/ 108397 w 216856"/>
                  <a:gd name="connsiteY0" fmla="*/ 325298 h 325297"/>
                  <a:gd name="connsiteX1" fmla="*/ 216857 w 216856"/>
                  <a:gd name="connsiteY1" fmla="*/ 216849 h 325297"/>
                  <a:gd name="connsiteX2" fmla="*/ 216857 w 216856"/>
                  <a:gd name="connsiteY2" fmla="*/ 108449 h 325297"/>
                  <a:gd name="connsiteX3" fmla="*/ 108397 w 216856"/>
                  <a:gd name="connsiteY3" fmla="*/ 0 h 325297"/>
                  <a:gd name="connsiteX4" fmla="*/ 0 w 216856"/>
                  <a:gd name="connsiteY4" fmla="*/ 108449 h 325297"/>
                  <a:gd name="connsiteX5" fmla="*/ 0 w 216856"/>
                  <a:gd name="connsiteY5" fmla="*/ 216849 h 325297"/>
                  <a:gd name="connsiteX6" fmla="*/ 108397 w 216856"/>
                  <a:gd name="connsiteY6" fmla="*/ 325298 h 325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856" h="325297">
                    <a:moveTo>
                      <a:pt x="108397" y="325298"/>
                    </a:moveTo>
                    <a:cubicBezTo>
                      <a:pt x="168306" y="325298"/>
                      <a:pt x="216857" y="276756"/>
                      <a:pt x="216857" y="216849"/>
                    </a:cubicBezTo>
                    <a:lnTo>
                      <a:pt x="216857" y="108449"/>
                    </a:lnTo>
                    <a:cubicBezTo>
                      <a:pt x="216857" y="48542"/>
                      <a:pt x="168306" y="0"/>
                      <a:pt x="108397" y="0"/>
                    </a:cubicBezTo>
                    <a:cubicBezTo>
                      <a:pt x="48538" y="0"/>
                      <a:pt x="0" y="48542"/>
                      <a:pt x="0" y="108449"/>
                    </a:cubicBezTo>
                    <a:lnTo>
                      <a:pt x="0" y="216849"/>
                    </a:lnTo>
                    <a:cubicBezTo>
                      <a:pt x="0" y="276756"/>
                      <a:pt x="48538" y="325298"/>
                      <a:pt x="108397" y="325298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86" name="Freeform: Shape 2085">
                <a:extLst>
                  <a:ext uri="{FF2B5EF4-FFF2-40B4-BE49-F238E27FC236}">
                    <a16:creationId xmlns:a16="http://schemas.microsoft.com/office/drawing/2014/main" xmlns="" id="{509DD273-BC8D-4C45-9A17-03D976FAD00A}"/>
                  </a:ext>
                </a:extLst>
              </p:cNvPr>
              <p:cNvSpPr/>
              <p:nvPr/>
            </p:nvSpPr>
            <p:spPr>
              <a:xfrm>
                <a:off x="6850030" y="1045693"/>
                <a:ext cx="325304" cy="216898"/>
              </a:xfrm>
              <a:custGeom>
                <a:avLst/>
                <a:gdLst>
                  <a:gd name="connsiteX0" fmla="*/ 0 w 325304"/>
                  <a:gd name="connsiteY0" fmla="*/ 108449 h 216898"/>
                  <a:gd name="connsiteX1" fmla="*/ 108447 w 325304"/>
                  <a:gd name="connsiteY1" fmla="*/ 216899 h 216898"/>
                  <a:gd name="connsiteX2" fmla="*/ 216895 w 325304"/>
                  <a:gd name="connsiteY2" fmla="*/ 216899 h 216898"/>
                  <a:gd name="connsiteX3" fmla="*/ 325304 w 325304"/>
                  <a:gd name="connsiteY3" fmla="*/ 108449 h 216898"/>
                  <a:gd name="connsiteX4" fmla="*/ 216895 w 325304"/>
                  <a:gd name="connsiteY4" fmla="*/ 0 h 216898"/>
                  <a:gd name="connsiteX5" fmla="*/ 108447 w 325304"/>
                  <a:gd name="connsiteY5" fmla="*/ 0 h 216898"/>
                  <a:gd name="connsiteX6" fmla="*/ 0 w 325304"/>
                  <a:gd name="connsiteY6" fmla="*/ 108449 h 21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304" h="216898">
                    <a:moveTo>
                      <a:pt x="0" y="108449"/>
                    </a:moveTo>
                    <a:cubicBezTo>
                      <a:pt x="0" y="168308"/>
                      <a:pt x="48589" y="216899"/>
                      <a:pt x="108447" y="216899"/>
                    </a:cubicBezTo>
                    <a:lnTo>
                      <a:pt x="216895" y="216899"/>
                    </a:lnTo>
                    <a:cubicBezTo>
                      <a:pt x="276754" y="216899"/>
                      <a:pt x="325304" y="168308"/>
                      <a:pt x="325304" y="108449"/>
                    </a:cubicBezTo>
                    <a:cubicBezTo>
                      <a:pt x="325304" y="48591"/>
                      <a:pt x="276754" y="0"/>
                      <a:pt x="216895" y="0"/>
                    </a:cubicBezTo>
                    <a:lnTo>
                      <a:pt x="108447" y="0"/>
                    </a:lnTo>
                    <a:cubicBezTo>
                      <a:pt x="48589" y="0"/>
                      <a:pt x="0" y="48591"/>
                      <a:pt x="0" y="108449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87" name="Freeform: Shape 2086">
                <a:extLst>
                  <a:ext uri="{FF2B5EF4-FFF2-40B4-BE49-F238E27FC236}">
                    <a16:creationId xmlns:a16="http://schemas.microsoft.com/office/drawing/2014/main" xmlns="" id="{4C355AE6-D25D-4B07-B7D6-825ED9EB8DD8}"/>
                  </a:ext>
                </a:extLst>
              </p:cNvPr>
              <p:cNvSpPr/>
              <p:nvPr/>
            </p:nvSpPr>
            <p:spPr>
              <a:xfrm>
                <a:off x="1430083" y="504918"/>
                <a:ext cx="432332" cy="432374"/>
              </a:xfrm>
              <a:custGeom>
                <a:avLst/>
                <a:gdLst>
                  <a:gd name="connsiteX0" fmla="*/ 323920 w 432332"/>
                  <a:gd name="connsiteY0" fmla="*/ 432374 h 432374"/>
                  <a:gd name="connsiteX1" fmla="*/ 424080 w 432332"/>
                  <a:gd name="connsiteY1" fmla="*/ 365419 h 432374"/>
                  <a:gd name="connsiteX2" fmla="*/ 400603 w 432332"/>
                  <a:gd name="connsiteY2" fmla="*/ 247291 h 432374"/>
                  <a:gd name="connsiteX3" fmla="*/ 183754 w 432332"/>
                  <a:gd name="connsiteY3" fmla="*/ 30441 h 432374"/>
                  <a:gd name="connsiteX4" fmla="*/ 31776 w 432332"/>
                  <a:gd name="connsiteY4" fmla="*/ 31732 h 432374"/>
                  <a:gd name="connsiteX5" fmla="*/ 30436 w 432332"/>
                  <a:gd name="connsiteY5" fmla="*/ 183760 h 432374"/>
                  <a:gd name="connsiteX6" fmla="*/ 247285 w 432332"/>
                  <a:gd name="connsiteY6" fmla="*/ 400609 h 432374"/>
                  <a:gd name="connsiteX7" fmla="*/ 323920 w 432332"/>
                  <a:gd name="connsiteY7" fmla="*/ 432374 h 432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2332" h="432374">
                    <a:moveTo>
                      <a:pt x="323920" y="432374"/>
                    </a:moveTo>
                    <a:cubicBezTo>
                      <a:pt x="367796" y="432374"/>
                      <a:pt x="407304" y="405969"/>
                      <a:pt x="424080" y="365419"/>
                    </a:cubicBezTo>
                    <a:cubicBezTo>
                      <a:pt x="440856" y="324918"/>
                      <a:pt x="431574" y="278311"/>
                      <a:pt x="400603" y="247291"/>
                    </a:cubicBezTo>
                    <a:lnTo>
                      <a:pt x="183754" y="30441"/>
                    </a:lnTo>
                    <a:cubicBezTo>
                      <a:pt x="141217" y="-10654"/>
                      <a:pt x="73567" y="-10060"/>
                      <a:pt x="31776" y="31732"/>
                    </a:cubicBezTo>
                    <a:cubicBezTo>
                      <a:pt x="-10065" y="73574"/>
                      <a:pt x="-10661" y="141224"/>
                      <a:pt x="30436" y="183760"/>
                    </a:cubicBezTo>
                    <a:lnTo>
                      <a:pt x="247285" y="400609"/>
                    </a:lnTo>
                    <a:cubicBezTo>
                      <a:pt x="267586" y="420959"/>
                      <a:pt x="295181" y="432424"/>
                      <a:pt x="323920" y="432374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88" name="Freeform: Shape 2087">
                <a:extLst>
                  <a:ext uri="{FF2B5EF4-FFF2-40B4-BE49-F238E27FC236}">
                    <a16:creationId xmlns:a16="http://schemas.microsoft.com/office/drawing/2014/main" xmlns="" id="{C24572F2-AC03-4EF2-A58F-44D90F116A83}"/>
                  </a:ext>
                </a:extLst>
              </p:cNvPr>
              <p:cNvSpPr/>
              <p:nvPr/>
            </p:nvSpPr>
            <p:spPr>
              <a:xfrm>
                <a:off x="1970852" y="395146"/>
                <a:ext cx="216898" cy="325297"/>
              </a:xfrm>
              <a:custGeom>
                <a:avLst/>
                <a:gdLst>
                  <a:gd name="connsiteX0" fmla="*/ 216899 w 216898"/>
                  <a:gd name="connsiteY0" fmla="*/ 216849 h 325297"/>
                  <a:gd name="connsiteX1" fmla="*/ 216899 w 216898"/>
                  <a:gd name="connsiteY1" fmla="*/ 108449 h 325297"/>
                  <a:gd name="connsiteX2" fmla="*/ 108449 w 216898"/>
                  <a:gd name="connsiteY2" fmla="*/ 0 h 325297"/>
                  <a:gd name="connsiteX3" fmla="*/ 0 w 216898"/>
                  <a:gd name="connsiteY3" fmla="*/ 108449 h 325297"/>
                  <a:gd name="connsiteX4" fmla="*/ 0 w 216898"/>
                  <a:gd name="connsiteY4" fmla="*/ 216849 h 325297"/>
                  <a:gd name="connsiteX5" fmla="*/ 108449 w 216898"/>
                  <a:gd name="connsiteY5" fmla="*/ 325298 h 325297"/>
                  <a:gd name="connsiteX6" fmla="*/ 216899 w 216898"/>
                  <a:gd name="connsiteY6" fmla="*/ 216849 h 325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898" h="325297">
                    <a:moveTo>
                      <a:pt x="216899" y="216849"/>
                    </a:moveTo>
                    <a:lnTo>
                      <a:pt x="216899" y="108449"/>
                    </a:lnTo>
                    <a:cubicBezTo>
                      <a:pt x="216899" y="48542"/>
                      <a:pt x="168357" y="0"/>
                      <a:pt x="108449" y="0"/>
                    </a:cubicBezTo>
                    <a:cubicBezTo>
                      <a:pt x="48591" y="0"/>
                      <a:pt x="0" y="48542"/>
                      <a:pt x="0" y="108449"/>
                    </a:cubicBezTo>
                    <a:lnTo>
                      <a:pt x="0" y="216849"/>
                    </a:lnTo>
                    <a:cubicBezTo>
                      <a:pt x="0" y="276756"/>
                      <a:pt x="48591" y="325298"/>
                      <a:pt x="108449" y="325298"/>
                    </a:cubicBezTo>
                    <a:cubicBezTo>
                      <a:pt x="168357" y="325298"/>
                      <a:pt x="216899" y="276756"/>
                      <a:pt x="216899" y="216849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89" name="Freeform: Shape 2088">
                <a:extLst>
                  <a:ext uri="{FF2B5EF4-FFF2-40B4-BE49-F238E27FC236}">
                    <a16:creationId xmlns:a16="http://schemas.microsoft.com/office/drawing/2014/main" xmlns="" id="{F5279F89-443F-4E3E-A14F-906946111705}"/>
                  </a:ext>
                </a:extLst>
              </p:cNvPr>
              <p:cNvSpPr/>
              <p:nvPr/>
            </p:nvSpPr>
            <p:spPr>
              <a:xfrm>
                <a:off x="1320303" y="1045693"/>
                <a:ext cx="325298" cy="216898"/>
              </a:xfrm>
              <a:custGeom>
                <a:avLst/>
                <a:gdLst>
                  <a:gd name="connsiteX0" fmla="*/ 0 w 325298"/>
                  <a:gd name="connsiteY0" fmla="*/ 108449 h 216898"/>
                  <a:gd name="connsiteX1" fmla="*/ 108449 w 325298"/>
                  <a:gd name="connsiteY1" fmla="*/ 216899 h 216898"/>
                  <a:gd name="connsiteX2" fmla="*/ 216849 w 325298"/>
                  <a:gd name="connsiteY2" fmla="*/ 216899 h 216898"/>
                  <a:gd name="connsiteX3" fmla="*/ 325299 w 325298"/>
                  <a:gd name="connsiteY3" fmla="*/ 108449 h 216898"/>
                  <a:gd name="connsiteX4" fmla="*/ 216849 w 325298"/>
                  <a:gd name="connsiteY4" fmla="*/ 0 h 216898"/>
                  <a:gd name="connsiteX5" fmla="*/ 108449 w 325298"/>
                  <a:gd name="connsiteY5" fmla="*/ 0 h 216898"/>
                  <a:gd name="connsiteX6" fmla="*/ 0 w 325298"/>
                  <a:gd name="connsiteY6" fmla="*/ 108449 h 21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298" h="216898">
                    <a:moveTo>
                      <a:pt x="0" y="108449"/>
                    </a:moveTo>
                    <a:cubicBezTo>
                      <a:pt x="0" y="168308"/>
                      <a:pt x="48542" y="216899"/>
                      <a:pt x="108449" y="216899"/>
                    </a:cubicBezTo>
                    <a:lnTo>
                      <a:pt x="216849" y="216899"/>
                    </a:lnTo>
                    <a:cubicBezTo>
                      <a:pt x="276757" y="216899"/>
                      <a:pt x="325299" y="168308"/>
                      <a:pt x="325299" y="108449"/>
                    </a:cubicBezTo>
                    <a:cubicBezTo>
                      <a:pt x="325299" y="48591"/>
                      <a:pt x="276757" y="0"/>
                      <a:pt x="216849" y="0"/>
                    </a:cubicBezTo>
                    <a:lnTo>
                      <a:pt x="108449" y="0"/>
                    </a:lnTo>
                    <a:cubicBezTo>
                      <a:pt x="48542" y="0"/>
                      <a:pt x="0" y="48591"/>
                      <a:pt x="0" y="108449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90" name="Freeform: Shape 2089">
                <a:extLst>
                  <a:ext uri="{FF2B5EF4-FFF2-40B4-BE49-F238E27FC236}">
                    <a16:creationId xmlns:a16="http://schemas.microsoft.com/office/drawing/2014/main" xmlns="" id="{080EDFFE-5880-4A79-8129-D1DFC7FA7441}"/>
                  </a:ext>
                </a:extLst>
              </p:cNvPr>
              <p:cNvSpPr/>
              <p:nvPr/>
            </p:nvSpPr>
            <p:spPr>
              <a:xfrm>
                <a:off x="3705690" y="2346837"/>
                <a:ext cx="1517946" cy="1084245"/>
              </a:xfrm>
              <a:custGeom>
                <a:avLst/>
                <a:gdLst>
                  <a:gd name="connsiteX0" fmla="*/ 576455 w 1517946"/>
                  <a:gd name="connsiteY0" fmla="*/ 330908 h 1084245"/>
                  <a:gd name="connsiteX1" fmla="*/ 457474 w 1517946"/>
                  <a:gd name="connsiteY1" fmla="*/ 365951 h 1084245"/>
                  <a:gd name="connsiteX2" fmla="*/ 216857 w 1517946"/>
                  <a:gd name="connsiteY2" fmla="*/ 666732 h 1084245"/>
                  <a:gd name="connsiteX3" fmla="*/ 216857 w 1517946"/>
                  <a:gd name="connsiteY3" fmla="*/ 108397 h 1084245"/>
                  <a:gd name="connsiteX4" fmla="*/ 108447 w 1517946"/>
                  <a:gd name="connsiteY4" fmla="*/ 0 h 1084245"/>
                  <a:gd name="connsiteX5" fmla="*/ 0 w 1517946"/>
                  <a:gd name="connsiteY5" fmla="*/ 108397 h 1084245"/>
                  <a:gd name="connsiteX6" fmla="*/ 0 w 1517946"/>
                  <a:gd name="connsiteY6" fmla="*/ 975849 h 1084245"/>
                  <a:gd name="connsiteX7" fmla="*/ 1144 w 1517946"/>
                  <a:gd name="connsiteY7" fmla="*/ 981605 h 1084245"/>
                  <a:gd name="connsiteX8" fmla="*/ 22439 w 1517946"/>
                  <a:gd name="connsiteY8" fmla="*/ 1038732 h 1084245"/>
                  <a:gd name="connsiteX9" fmla="*/ 36886 w 1517946"/>
                  <a:gd name="connsiteY9" fmla="*/ 1056000 h 1084245"/>
                  <a:gd name="connsiteX10" fmla="*/ 40698 w 1517946"/>
                  <a:gd name="connsiteY10" fmla="*/ 1060523 h 1084245"/>
                  <a:gd name="connsiteX11" fmla="*/ 56936 w 1517946"/>
                  <a:gd name="connsiteY11" fmla="*/ 1069456 h 1084245"/>
                  <a:gd name="connsiteX12" fmla="*/ 69490 w 1517946"/>
                  <a:gd name="connsiteY12" fmla="*/ 1076406 h 1084245"/>
                  <a:gd name="connsiteX13" fmla="*/ 108447 w 1517946"/>
                  <a:gd name="connsiteY13" fmla="*/ 1084246 h 1084245"/>
                  <a:gd name="connsiteX14" fmla="*/ 1409550 w 1517946"/>
                  <a:gd name="connsiteY14" fmla="*/ 1084246 h 1084245"/>
                  <a:gd name="connsiteX15" fmla="*/ 1517946 w 1517946"/>
                  <a:gd name="connsiteY15" fmla="*/ 975849 h 1084245"/>
                  <a:gd name="connsiteX16" fmla="*/ 1409550 w 1517946"/>
                  <a:gd name="connsiteY16" fmla="*/ 867402 h 1084245"/>
                  <a:gd name="connsiteX17" fmla="*/ 334033 w 1517946"/>
                  <a:gd name="connsiteY17" fmla="*/ 867402 h 1084245"/>
                  <a:gd name="connsiteX18" fmla="*/ 579581 w 1517946"/>
                  <a:gd name="connsiteY18" fmla="*/ 560458 h 1084245"/>
                  <a:gd name="connsiteX19" fmla="*/ 833107 w 1517946"/>
                  <a:gd name="connsiteY19" fmla="*/ 644941 h 1084245"/>
                  <a:gd name="connsiteX20" fmla="*/ 932470 w 1517946"/>
                  <a:gd name="connsiteY20" fmla="*/ 628855 h 1084245"/>
                  <a:gd name="connsiteX21" fmla="*/ 1366171 w 1517946"/>
                  <a:gd name="connsiteY21" fmla="*/ 303615 h 1084245"/>
                  <a:gd name="connsiteX22" fmla="*/ 1387860 w 1517946"/>
                  <a:gd name="connsiteY22" fmla="*/ 151775 h 1084245"/>
                  <a:gd name="connsiteX23" fmla="*/ 1236085 w 1517946"/>
                  <a:gd name="connsiteY23" fmla="*/ 130086 h 1084245"/>
                  <a:gd name="connsiteX24" fmla="*/ 847847 w 1517946"/>
                  <a:gd name="connsiteY24" fmla="*/ 421287 h 108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17946" h="1084245">
                    <a:moveTo>
                      <a:pt x="576455" y="330908"/>
                    </a:moveTo>
                    <a:cubicBezTo>
                      <a:pt x="533368" y="316359"/>
                      <a:pt x="485821" y="330361"/>
                      <a:pt x="457474" y="365951"/>
                    </a:cubicBezTo>
                    <a:lnTo>
                      <a:pt x="216857" y="666732"/>
                    </a:lnTo>
                    <a:lnTo>
                      <a:pt x="216857" y="108397"/>
                    </a:lnTo>
                    <a:cubicBezTo>
                      <a:pt x="216857" y="48538"/>
                      <a:pt x="168306" y="0"/>
                      <a:pt x="108447" y="0"/>
                    </a:cubicBezTo>
                    <a:cubicBezTo>
                      <a:pt x="48550" y="0"/>
                      <a:pt x="0" y="48538"/>
                      <a:pt x="0" y="108397"/>
                    </a:cubicBezTo>
                    <a:lnTo>
                      <a:pt x="0" y="975849"/>
                    </a:lnTo>
                    <a:cubicBezTo>
                      <a:pt x="0" y="977882"/>
                      <a:pt x="1093" y="979572"/>
                      <a:pt x="1144" y="981605"/>
                    </a:cubicBezTo>
                    <a:cubicBezTo>
                      <a:pt x="1397" y="1002545"/>
                      <a:pt x="8932" y="1022748"/>
                      <a:pt x="22439" y="1038732"/>
                    </a:cubicBezTo>
                    <a:cubicBezTo>
                      <a:pt x="26658" y="1044983"/>
                      <a:pt x="31473" y="1050739"/>
                      <a:pt x="36886" y="1056000"/>
                    </a:cubicBezTo>
                    <a:cubicBezTo>
                      <a:pt x="38423" y="1057347"/>
                      <a:pt x="39072" y="1059227"/>
                      <a:pt x="40698" y="1060523"/>
                    </a:cubicBezTo>
                    <a:cubicBezTo>
                      <a:pt x="45818" y="1063992"/>
                      <a:pt x="51269" y="1066978"/>
                      <a:pt x="56936" y="1069456"/>
                    </a:cubicBezTo>
                    <a:cubicBezTo>
                      <a:pt x="60952" y="1072086"/>
                      <a:pt x="65170" y="1074373"/>
                      <a:pt x="69490" y="1076406"/>
                    </a:cubicBezTo>
                    <a:cubicBezTo>
                      <a:pt x="81904" y="1081412"/>
                      <a:pt x="95106" y="1084042"/>
                      <a:pt x="108447" y="1084246"/>
                    </a:cubicBezTo>
                    <a:lnTo>
                      <a:pt x="1409550" y="1084246"/>
                    </a:lnTo>
                    <a:cubicBezTo>
                      <a:pt x="1469409" y="1084246"/>
                      <a:pt x="1517946" y="1035708"/>
                      <a:pt x="1517946" y="975849"/>
                    </a:cubicBezTo>
                    <a:cubicBezTo>
                      <a:pt x="1517946" y="915939"/>
                      <a:pt x="1469409" y="867402"/>
                      <a:pt x="1409550" y="867402"/>
                    </a:cubicBezTo>
                    <a:lnTo>
                      <a:pt x="334033" y="867402"/>
                    </a:lnTo>
                    <a:lnTo>
                      <a:pt x="579581" y="560458"/>
                    </a:lnTo>
                    <a:lnTo>
                      <a:pt x="833107" y="644941"/>
                    </a:lnTo>
                    <a:cubicBezTo>
                      <a:pt x="866855" y="656301"/>
                      <a:pt x="904033" y="650303"/>
                      <a:pt x="932470" y="628855"/>
                    </a:cubicBezTo>
                    <a:lnTo>
                      <a:pt x="1366171" y="303615"/>
                    </a:lnTo>
                    <a:cubicBezTo>
                      <a:pt x="1414061" y="267669"/>
                      <a:pt x="1423793" y="199678"/>
                      <a:pt x="1387860" y="151775"/>
                    </a:cubicBezTo>
                    <a:cubicBezTo>
                      <a:pt x="1351927" y="103886"/>
                      <a:pt x="1283974" y="94153"/>
                      <a:pt x="1236085" y="130086"/>
                    </a:cubicBezTo>
                    <a:lnTo>
                      <a:pt x="847847" y="421287"/>
                    </a:ln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91" name="Freeform: Shape 2090">
                <a:extLst>
                  <a:ext uri="{FF2B5EF4-FFF2-40B4-BE49-F238E27FC236}">
                    <a16:creationId xmlns:a16="http://schemas.microsoft.com/office/drawing/2014/main" xmlns="" id="{7CD52A9D-087F-4A95-83A3-3A85DF6F71A8}"/>
                  </a:ext>
                </a:extLst>
              </p:cNvPr>
              <p:cNvSpPr/>
              <p:nvPr/>
            </p:nvSpPr>
            <p:spPr>
              <a:xfrm>
                <a:off x="3705690" y="3647927"/>
                <a:ext cx="1517946" cy="216856"/>
              </a:xfrm>
              <a:custGeom>
                <a:avLst/>
                <a:gdLst>
                  <a:gd name="connsiteX0" fmla="*/ 1409550 w 1517946"/>
                  <a:gd name="connsiteY0" fmla="*/ 0 h 216856"/>
                  <a:gd name="connsiteX1" fmla="*/ 108447 w 1517946"/>
                  <a:gd name="connsiteY1" fmla="*/ 0 h 216856"/>
                  <a:gd name="connsiteX2" fmla="*/ 0 w 1517946"/>
                  <a:gd name="connsiteY2" fmla="*/ 108460 h 216856"/>
                  <a:gd name="connsiteX3" fmla="*/ 108447 w 1517946"/>
                  <a:gd name="connsiteY3" fmla="*/ 216857 h 216856"/>
                  <a:gd name="connsiteX4" fmla="*/ 1409550 w 1517946"/>
                  <a:gd name="connsiteY4" fmla="*/ 216857 h 216856"/>
                  <a:gd name="connsiteX5" fmla="*/ 1517946 w 1517946"/>
                  <a:gd name="connsiteY5" fmla="*/ 108460 h 216856"/>
                  <a:gd name="connsiteX6" fmla="*/ 1409550 w 1517946"/>
                  <a:gd name="connsiteY6" fmla="*/ 0 h 21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7946" h="216856">
                    <a:moveTo>
                      <a:pt x="1409550" y="0"/>
                    </a:moveTo>
                    <a:lnTo>
                      <a:pt x="108447" y="0"/>
                    </a:lnTo>
                    <a:cubicBezTo>
                      <a:pt x="48550" y="0"/>
                      <a:pt x="0" y="48550"/>
                      <a:pt x="0" y="108460"/>
                    </a:cubicBezTo>
                    <a:cubicBezTo>
                      <a:pt x="0" y="168319"/>
                      <a:pt x="48550" y="216857"/>
                      <a:pt x="108447" y="216857"/>
                    </a:cubicBezTo>
                    <a:lnTo>
                      <a:pt x="1409550" y="216857"/>
                    </a:lnTo>
                    <a:cubicBezTo>
                      <a:pt x="1469409" y="216857"/>
                      <a:pt x="1517946" y="168319"/>
                      <a:pt x="1517946" y="108460"/>
                    </a:cubicBezTo>
                    <a:cubicBezTo>
                      <a:pt x="1517946" y="48550"/>
                      <a:pt x="1469409" y="0"/>
                      <a:pt x="1409550" y="0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92" name="Freeform: Shape 2091">
                <a:extLst>
                  <a:ext uri="{FF2B5EF4-FFF2-40B4-BE49-F238E27FC236}">
                    <a16:creationId xmlns:a16="http://schemas.microsoft.com/office/drawing/2014/main" xmlns="" id="{DAABD6D2-CCCF-4ABE-8B19-D3D2A19D49FD}"/>
                  </a:ext>
                </a:extLst>
              </p:cNvPr>
              <p:cNvSpPr/>
              <p:nvPr/>
            </p:nvSpPr>
            <p:spPr>
              <a:xfrm>
                <a:off x="3705690" y="4081628"/>
                <a:ext cx="650557" cy="216856"/>
              </a:xfrm>
              <a:custGeom>
                <a:avLst/>
                <a:gdLst>
                  <a:gd name="connsiteX0" fmla="*/ 108447 w 650557"/>
                  <a:gd name="connsiteY0" fmla="*/ 216857 h 216856"/>
                  <a:gd name="connsiteX1" fmla="*/ 542148 w 650557"/>
                  <a:gd name="connsiteY1" fmla="*/ 216857 h 216856"/>
                  <a:gd name="connsiteX2" fmla="*/ 650557 w 650557"/>
                  <a:gd name="connsiteY2" fmla="*/ 108447 h 216856"/>
                  <a:gd name="connsiteX3" fmla="*/ 542148 w 650557"/>
                  <a:gd name="connsiteY3" fmla="*/ 0 h 216856"/>
                  <a:gd name="connsiteX4" fmla="*/ 108447 w 650557"/>
                  <a:gd name="connsiteY4" fmla="*/ 0 h 216856"/>
                  <a:gd name="connsiteX5" fmla="*/ 0 w 650557"/>
                  <a:gd name="connsiteY5" fmla="*/ 108447 h 216856"/>
                  <a:gd name="connsiteX6" fmla="*/ 108447 w 650557"/>
                  <a:gd name="connsiteY6" fmla="*/ 216857 h 21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0557" h="216856">
                    <a:moveTo>
                      <a:pt x="108447" y="216857"/>
                    </a:moveTo>
                    <a:lnTo>
                      <a:pt x="542148" y="216857"/>
                    </a:lnTo>
                    <a:cubicBezTo>
                      <a:pt x="602007" y="216857"/>
                      <a:pt x="650557" y="168306"/>
                      <a:pt x="650557" y="108447"/>
                    </a:cubicBezTo>
                    <a:cubicBezTo>
                      <a:pt x="650557" y="48550"/>
                      <a:pt x="602007" y="0"/>
                      <a:pt x="542148" y="0"/>
                    </a:cubicBezTo>
                    <a:lnTo>
                      <a:pt x="108447" y="0"/>
                    </a:lnTo>
                    <a:cubicBezTo>
                      <a:pt x="48550" y="0"/>
                      <a:pt x="0" y="48550"/>
                      <a:pt x="0" y="108447"/>
                    </a:cubicBezTo>
                    <a:cubicBezTo>
                      <a:pt x="0" y="168306"/>
                      <a:pt x="48550" y="216857"/>
                      <a:pt x="108447" y="216857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93" name="Freeform: Shape 2092">
                <a:extLst>
                  <a:ext uri="{FF2B5EF4-FFF2-40B4-BE49-F238E27FC236}">
                    <a16:creationId xmlns:a16="http://schemas.microsoft.com/office/drawing/2014/main" xmlns="" id="{8AB84208-7951-4BF4-A26D-986556E3DE71}"/>
                  </a:ext>
                </a:extLst>
              </p:cNvPr>
              <p:cNvSpPr/>
              <p:nvPr/>
            </p:nvSpPr>
            <p:spPr>
              <a:xfrm>
                <a:off x="3705690" y="4515379"/>
                <a:ext cx="1084245" cy="216844"/>
              </a:xfrm>
              <a:custGeom>
                <a:avLst/>
                <a:gdLst>
                  <a:gd name="connsiteX0" fmla="*/ 975849 w 1084245"/>
                  <a:gd name="connsiteY0" fmla="*/ 0 h 216844"/>
                  <a:gd name="connsiteX1" fmla="*/ 108447 w 1084245"/>
                  <a:gd name="connsiteY1" fmla="*/ 0 h 216844"/>
                  <a:gd name="connsiteX2" fmla="*/ 0 w 1084245"/>
                  <a:gd name="connsiteY2" fmla="*/ 108397 h 216844"/>
                  <a:gd name="connsiteX3" fmla="*/ 108447 w 1084245"/>
                  <a:gd name="connsiteY3" fmla="*/ 216844 h 216844"/>
                  <a:gd name="connsiteX4" fmla="*/ 975849 w 1084245"/>
                  <a:gd name="connsiteY4" fmla="*/ 216844 h 216844"/>
                  <a:gd name="connsiteX5" fmla="*/ 1084246 w 1084245"/>
                  <a:gd name="connsiteY5" fmla="*/ 108397 h 216844"/>
                  <a:gd name="connsiteX6" fmla="*/ 975849 w 1084245"/>
                  <a:gd name="connsiteY6" fmla="*/ 0 h 216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4245" h="216844">
                    <a:moveTo>
                      <a:pt x="975849" y="0"/>
                    </a:moveTo>
                    <a:lnTo>
                      <a:pt x="108447" y="0"/>
                    </a:lnTo>
                    <a:cubicBezTo>
                      <a:pt x="48550" y="0"/>
                      <a:pt x="0" y="48538"/>
                      <a:pt x="0" y="108397"/>
                    </a:cubicBezTo>
                    <a:cubicBezTo>
                      <a:pt x="0" y="168306"/>
                      <a:pt x="48550" y="216844"/>
                      <a:pt x="108447" y="216844"/>
                    </a:cubicBezTo>
                    <a:lnTo>
                      <a:pt x="975849" y="216844"/>
                    </a:lnTo>
                    <a:cubicBezTo>
                      <a:pt x="1035708" y="216844"/>
                      <a:pt x="1084246" y="168306"/>
                      <a:pt x="1084246" y="108397"/>
                    </a:cubicBezTo>
                    <a:cubicBezTo>
                      <a:pt x="1084246" y="48538"/>
                      <a:pt x="1035708" y="0"/>
                      <a:pt x="975849" y="0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94" name="Freeform: Shape 2093">
                <a:extLst>
                  <a:ext uri="{FF2B5EF4-FFF2-40B4-BE49-F238E27FC236}">
                    <a16:creationId xmlns:a16="http://schemas.microsoft.com/office/drawing/2014/main" xmlns="" id="{58569CEA-FB0B-4ADE-BD50-9C9B9E72C39A}"/>
                  </a:ext>
                </a:extLst>
              </p:cNvPr>
              <p:cNvSpPr/>
              <p:nvPr/>
            </p:nvSpPr>
            <p:spPr>
              <a:xfrm>
                <a:off x="3705690" y="1913137"/>
                <a:ext cx="867401" cy="216856"/>
              </a:xfrm>
              <a:custGeom>
                <a:avLst/>
                <a:gdLst>
                  <a:gd name="connsiteX0" fmla="*/ 108447 w 867401"/>
                  <a:gd name="connsiteY0" fmla="*/ 216857 h 216856"/>
                  <a:gd name="connsiteX1" fmla="*/ 759005 w 867401"/>
                  <a:gd name="connsiteY1" fmla="*/ 216857 h 216856"/>
                  <a:gd name="connsiteX2" fmla="*/ 867401 w 867401"/>
                  <a:gd name="connsiteY2" fmla="*/ 108396 h 216856"/>
                  <a:gd name="connsiteX3" fmla="*/ 759005 w 867401"/>
                  <a:gd name="connsiteY3" fmla="*/ 0 h 216856"/>
                  <a:gd name="connsiteX4" fmla="*/ 108447 w 867401"/>
                  <a:gd name="connsiteY4" fmla="*/ 0 h 216856"/>
                  <a:gd name="connsiteX5" fmla="*/ 0 w 867401"/>
                  <a:gd name="connsiteY5" fmla="*/ 108396 h 216856"/>
                  <a:gd name="connsiteX6" fmla="*/ 108447 w 867401"/>
                  <a:gd name="connsiteY6" fmla="*/ 216857 h 21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7401" h="216856">
                    <a:moveTo>
                      <a:pt x="108447" y="216857"/>
                    </a:moveTo>
                    <a:lnTo>
                      <a:pt x="759005" y="216857"/>
                    </a:lnTo>
                    <a:cubicBezTo>
                      <a:pt x="818864" y="216857"/>
                      <a:pt x="867401" y="168306"/>
                      <a:pt x="867401" y="108396"/>
                    </a:cubicBezTo>
                    <a:cubicBezTo>
                      <a:pt x="867401" y="48550"/>
                      <a:pt x="818864" y="0"/>
                      <a:pt x="759005" y="0"/>
                    </a:cubicBezTo>
                    <a:lnTo>
                      <a:pt x="108447" y="0"/>
                    </a:lnTo>
                    <a:cubicBezTo>
                      <a:pt x="48550" y="0"/>
                      <a:pt x="0" y="48550"/>
                      <a:pt x="0" y="108396"/>
                    </a:cubicBezTo>
                    <a:cubicBezTo>
                      <a:pt x="0" y="168306"/>
                      <a:pt x="48550" y="216857"/>
                      <a:pt x="108447" y="216857"/>
                    </a:cubicBezTo>
                    <a:close/>
                  </a:path>
                </a:pathLst>
              </a:custGeom>
              <a:grpFill/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</p:grpSp>
        <p:sp>
          <p:nvSpPr>
            <p:cNvPr id="2067" name="Freeform: Shape 2066">
              <a:extLst>
                <a:ext uri="{FF2B5EF4-FFF2-40B4-BE49-F238E27FC236}">
                  <a16:creationId xmlns:a16="http://schemas.microsoft.com/office/drawing/2014/main" xmlns="" id="{9775C398-2145-4C77-992D-42B063DA684A}"/>
                </a:ext>
              </a:extLst>
            </p:cNvPr>
            <p:cNvSpPr/>
            <p:nvPr/>
          </p:nvSpPr>
          <p:spPr>
            <a:xfrm>
              <a:off x="1540431" y="3922792"/>
              <a:ext cx="3205045" cy="646517"/>
            </a:xfrm>
            <a:custGeom>
              <a:avLst/>
              <a:gdLst>
                <a:gd name="connsiteX0" fmla="*/ 4075394 w 4075925"/>
                <a:gd name="connsiteY0" fmla="*/ 0 h 822190"/>
                <a:gd name="connsiteX1" fmla="*/ 3941390 w 4075925"/>
                <a:gd name="connsiteY1" fmla="*/ 0 h 822190"/>
                <a:gd name="connsiteX2" fmla="*/ 3583851 w 4075925"/>
                <a:gd name="connsiteY2" fmla="*/ 0 h 822190"/>
                <a:gd name="connsiteX3" fmla="*/ 3068753 w 4075925"/>
                <a:gd name="connsiteY3" fmla="*/ 0 h 822190"/>
                <a:gd name="connsiteX4" fmla="*/ 2462191 w 4075925"/>
                <a:gd name="connsiteY4" fmla="*/ 0 h 822190"/>
                <a:gd name="connsiteX5" fmla="*/ 1830199 w 4075925"/>
                <a:gd name="connsiteY5" fmla="*/ 0 h 822190"/>
                <a:gd name="connsiteX6" fmla="*/ 1238871 w 4075925"/>
                <a:gd name="connsiteY6" fmla="*/ 0 h 822190"/>
                <a:gd name="connsiteX7" fmla="*/ 754242 w 4075925"/>
                <a:gd name="connsiteY7" fmla="*/ 0 h 822190"/>
                <a:gd name="connsiteX8" fmla="*/ 442347 w 4075925"/>
                <a:gd name="connsiteY8" fmla="*/ 0 h 822190"/>
                <a:gd name="connsiteX9" fmla="*/ 199 w 4075925"/>
                <a:gd name="connsiteY9" fmla="*/ 412441 h 822190"/>
                <a:gd name="connsiteX10" fmla="*/ 85980 w 4075925"/>
                <a:gd name="connsiteY10" fmla="*/ 684317 h 822190"/>
                <a:gd name="connsiteX11" fmla="*/ 395414 w 4075925"/>
                <a:gd name="connsiteY11" fmla="*/ 822187 h 822190"/>
                <a:gd name="connsiteX12" fmla="*/ 395414 w 4075925"/>
                <a:gd name="connsiteY12" fmla="*/ 759141 h 822190"/>
                <a:gd name="connsiteX13" fmla="*/ 53578 w 4075925"/>
                <a:gd name="connsiteY13" fmla="*/ 411094 h 822190"/>
                <a:gd name="connsiteX14" fmla="*/ 250921 w 4075925"/>
                <a:gd name="connsiteY14" fmla="*/ 100781 h 822190"/>
                <a:gd name="connsiteX15" fmla="*/ 448910 w 4075925"/>
                <a:gd name="connsiteY15" fmla="*/ 70605 h 822190"/>
                <a:gd name="connsiteX16" fmla="*/ 765902 w 4075925"/>
                <a:gd name="connsiteY16" fmla="*/ 70605 h 822190"/>
                <a:gd name="connsiteX17" fmla="*/ 1257386 w 4075925"/>
                <a:gd name="connsiteY17" fmla="*/ 70605 h 822190"/>
                <a:gd name="connsiteX18" fmla="*/ 1855570 w 4075925"/>
                <a:gd name="connsiteY18" fmla="*/ 70605 h 822190"/>
                <a:gd name="connsiteX19" fmla="*/ 2492660 w 4075925"/>
                <a:gd name="connsiteY19" fmla="*/ 70605 h 822190"/>
                <a:gd name="connsiteX20" fmla="*/ 3100922 w 4075925"/>
                <a:gd name="connsiteY20" fmla="*/ 70605 h 822190"/>
                <a:gd name="connsiteX21" fmla="*/ 3612562 w 4075925"/>
                <a:gd name="connsiteY21" fmla="*/ 70605 h 822190"/>
                <a:gd name="connsiteX22" fmla="*/ 3959847 w 4075925"/>
                <a:gd name="connsiteY22" fmla="*/ 70605 h 822190"/>
                <a:gd name="connsiteX23" fmla="*/ 4075921 w 4075925"/>
                <a:gd name="connsiteY23" fmla="*/ 70605 h 822190"/>
                <a:gd name="connsiteX24" fmla="*/ 4075394 w 407592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25" h="822190">
                  <a:moveTo>
                    <a:pt x="4075394" y="0"/>
                  </a:moveTo>
                  <a:cubicBezTo>
                    <a:pt x="4030746" y="0"/>
                    <a:pt x="3986097" y="0"/>
                    <a:pt x="3941390" y="0"/>
                  </a:cubicBezTo>
                  <a:cubicBezTo>
                    <a:pt x="3822211" y="0"/>
                    <a:pt x="3703031" y="0"/>
                    <a:pt x="3583851" y="0"/>
                  </a:cubicBezTo>
                  <a:cubicBezTo>
                    <a:pt x="3412172" y="0"/>
                    <a:pt x="3240433" y="0"/>
                    <a:pt x="3068753" y="0"/>
                  </a:cubicBezTo>
                  <a:cubicBezTo>
                    <a:pt x="2866546" y="0"/>
                    <a:pt x="2664398" y="0"/>
                    <a:pt x="2462191" y="0"/>
                  </a:cubicBezTo>
                  <a:cubicBezTo>
                    <a:pt x="2251546" y="0"/>
                    <a:pt x="2040902" y="0"/>
                    <a:pt x="1830199" y="0"/>
                  </a:cubicBezTo>
                  <a:cubicBezTo>
                    <a:pt x="1633089" y="0"/>
                    <a:pt x="1435980" y="0"/>
                    <a:pt x="1238871" y="0"/>
                  </a:cubicBezTo>
                  <a:cubicBezTo>
                    <a:pt x="1077328" y="0"/>
                    <a:pt x="915785" y="0"/>
                    <a:pt x="754242" y="0"/>
                  </a:cubicBezTo>
                  <a:cubicBezTo>
                    <a:pt x="650296" y="0"/>
                    <a:pt x="546351" y="0"/>
                    <a:pt x="442347" y="0"/>
                  </a:cubicBezTo>
                  <a:cubicBezTo>
                    <a:pt x="199476" y="0"/>
                    <a:pt x="5003" y="163008"/>
                    <a:pt x="199" y="412441"/>
                  </a:cubicBezTo>
                  <a:cubicBezTo>
                    <a:pt x="-622" y="454160"/>
                    <a:pt x="-2848" y="577090"/>
                    <a:pt x="85980" y="684317"/>
                  </a:cubicBezTo>
                  <a:cubicBezTo>
                    <a:pt x="202230" y="824590"/>
                    <a:pt x="395414" y="822187"/>
                    <a:pt x="395414" y="822187"/>
                  </a:cubicBezTo>
                  <a:lnTo>
                    <a:pt x="395414" y="759141"/>
                  </a:lnTo>
                  <a:cubicBezTo>
                    <a:pt x="395414" y="759141"/>
                    <a:pt x="53578" y="729785"/>
                    <a:pt x="53578" y="411094"/>
                  </a:cubicBezTo>
                  <a:cubicBezTo>
                    <a:pt x="53578" y="278379"/>
                    <a:pt x="128871" y="155215"/>
                    <a:pt x="250921" y="100781"/>
                  </a:cubicBezTo>
                  <a:cubicBezTo>
                    <a:pt x="314671" y="72363"/>
                    <a:pt x="380824" y="70605"/>
                    <a:pt x="448910" y="70605"/>
                  </a:cubicBezTo>
                  <a:cubicBezTo>
                    <a:pt x="554554" y="70605"/>
                    <a:pt x="660257" y="70605"/>
                    <a:pt x="765902" y="70605"/>
                  </a:cubicBezTo>
                  <a:cubicBezTo>
                    <a:pt x="929730" y="70605"/>
                    <a:pt x="1093558" y="70605"/>
                    <a:pt x="1257386" y="70605"/>
                  </a:cubicBezTo>
                  <a:cubicBezTo>
                    <a:pt x="1456781" y="70605"/>
                    <a:pt x="1656175" y="70605"/>
                    <a:pt x="1855570" y="70605"/>
                  </a:cubicBezTo>
                  <a:cubicBezTo>
                    <a:pt x="2067914" y="70605"/>
                    <a:pt x="2280316" y="70605"/>
                    <a:pt x="2492660" y="70605"/>
                  </a:cubicBezTo>
                  <a:cubicBezTo>
                    <a:pt x="2695394" y="70605"/>
                    <a:pt x="2898187" y="70605"/>
                    <a:pt x="3100922" y="70605"/>
                  </a:cubicBezTo>
                  <a:cubicBezTo>
                    <a:pt x="3271488" y="70605"/>
                    <a:pt x="3442054" y="70605"/>
                    <a:pt x="3612562" y="70605"/>
                  </a:cubicBezTo>
                  <a:cubicBezTo>
                    <a:pt x="3728343" y="70605"/>
                    <a:pt x="3844066" y="70605"/>
                    <a:pt x="3959847" y="70605"/>
                  </a:cubicBezTo>
                  <a:cubicBezTo>
                    <a:pt x="3998519" y="70605"/>
                    <a:pt x="4037250" y="70605"/>
                    <a:pt x="4075921" y="70605"/>
                  </a:cubicBezTo>
                  <a:cubicBezTo>
                    <a:pt x="4075980" y="70605"/>
                    <a:pt x="4075394" y="0"/>
                    <a:pt x="4075394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xmlns="" id="{C11D56BF-566E-4C78-9195-0A5DDC94F9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19372" y="4000522"/>
              <a:ext cx="491058" cy="491058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grpSp>
          <p:nvGrpSpPr>
            <p:cNvPr id="2115" name="Graphic 2113">
              <a:extLst>
                <a:ext uri="{FF2B5EF4-FFF2-40B4-BE49-F238E27FC236}">
                  <a16:creationId xmlns:a16="http://schemas.microsoft.com/office/drawing/2014/main" xmlns="" id="{E4D519DC-E242-4CD0-8AB4-A71EF3BDC1C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91585" y="4072736"/>
              <a:ext cx="346629" cy="346629"/>
              <a:chOff x="2286000" y="1143000"/>
              <a:chExt cx="4572000" cy="4572000"/>
            </a:xfrm>
            <a:solidFill>
              <a:schemeClr val="bg1"/>
            </a:solidFill>
          </p:grpSpPr>
          <p:sp>
            <p:nvSpPr>
              <p:cNvPr id="2116" name="Freeform: Shape 2115">
                <a:extLst>
                  <a:ext uri="{FF2B5EF4-FFF2-40B4-BE49-F238E27FC236}">
                    <a16:creationId xmlns:a16="http://schemas.microsoft.com/office/drawing/2014/main" xmlns="" id="{2AE6EADF-F06D-4189-94D9-0B7BCACAF37E}"/>
                  </a:ext>
                </a:extLst>
              </p:cNvPr>
              <p:cNvSpPr/>
              <p:nvPr/>
            </p:nvSpPr>
            <p:spPr>
              <a:xfrm>
                <a:off x="4876800" y="1143000"/>
                <a:ext cx="1981200" cy="1981200"/>
              </a:xfrm>
              <a:custGeom>
                <a:avLst/>
                <a:gdLst>
                  <a:gd name="connsiteX0" fmla="*/ 76200 w 1981200"/>
                  <a:gd name="connsiteY0" fmla="*/ 0 h 1981200"/>
                  <a:gd name="connsiteX1" fmla="*/ 0 w 1981200"/>
                  <a:gd name="connsiteY1" fmla="*/ 76200 h 1981200"/>
                  <a:gd name="connsiteX2" fmla="*/ 0 w 1981200"/>
                  <a:gd name="connsiteY2" fmla="*/ 838200 h 1981200"/>
                  <a:gd name="connsiteX3" fmla="*/ 76200 w 1981200"/>
                  <a:gd name="connsiteY3" fmla="*/ 914400 h 1981200"/>
                  <a:gd name="connsiteX4" fmla="*/ 1066800 w 1981200"/>
                  <a:gd name="connsiteY4" fmla="*/ 1905000 h 1981200"/>
                  <a:gd name="connsiteX5" fmla="*/ 1143000 w 1981200"/>
                  <a:gd name="connsiteY5" fmla="*/ 1981200 h 1981200"/>
                  <a:gd name="connsiteX6" fmla="*/ 1905000 w 1981200"/>
                  <a:gd name="connsiteY6" fmla="*/ 1981200 h 1981200"/>
                  <a:gd name="connsiteX7" fmla="*/ 1981200 w 1981200"/>
                  <a:gd name="connsiteY7" fmla="*/ 1905000 h 1981200"/>
                  <a:gd name="connsiteX8" fmla="*/ 76200 w 1981200"/>
                  <a:gd name="connsiteY8" fmla="*/ 0 h 1981200"/>
                  <a:gd name="connsiteX9" fmla="*/ 1216685 w 1981200"/>
                  <a:gd name="connsiteY9" fmla="*/ 1828800 h 1981200"/>
                  <a:gd name="connsiteX10" fmla="*/ 152400 w 1981200"/>
                  <a:gd name="connsiteY10" fmla="*/ 764512 h 1981200"/>
                  <a:gd name="connsiteX11" fmla="*/ 152400 w 1981200"/>
                  <a:gd name="connsiteY11" fmla="*/ 154037 h 1981200"/>
                  <a:gd name="connsiteX12" fmla="*/ 1827162 w 1981200"/>
                  <a:gd name="connsiteY12" fmla="*/ 1828800 h 198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81200" h="1981200">
                    <a:moveTo>
                      <a:pt x="76200" y="0"/>
                    </a:moveTo>
                    <a:cubicBezTo>
                      <a:pt x="34119" y="0"/>
                      <a:pt x="0" y="34116"/>
                      <a:pt x="0" y="76200"/>
                    </a:cubicBezTo>
                    <a:lnTo>
                      <a:pt x="0" y="838200"/>
                    </a:lnTo>
                    <a:cubicBezTo>
                      <a:pt x="0" y="880281"/>
                      <a:pt x="34119" y="914400"/>
                      <a:pt x="76200" y="914400"/>
                    </a:cubicBezTo>
                    <a:cubicBezTo>
                      <a:pt x="623040" y="915019"/>
                      <a:pt x="1066181" y="1358160"/>
                      <a:pt x="1066800" y="1905000"/>
                    </a:cubicBezTo>
                    <a:cubicBezTo>
                      <a:pt x="1066800" y="1947082"/>
                      <a:pt x="1100919" y="1981200"/>
                      <a:pt x="1143000" y="1981200"/>
                    </a:cubicBezTo>
                    <a:lnTo>
                      <a:pt x="1905000" y="1981200"/>
                    </a:lnTo>
                    <a:cubicBezTo>
                      <a:pt x="1947082" y="1981200"/>
                      <a:pt x="1981200" y="1947082"/>
                      <a:pt x="1981200" y="1905000"/>
                    </a:cubicBezTo>
                    <a:cubicBezTo>
                      <a:pt x="1981200" y="854583"/>
                      <a:pt x="1126617" y="0"/>
                      <a:pt x="76200" y="0"/>
                    </a:cubicBezTo>
                    <a:close/>
                    <a:moveTo>
                      <a:pt x="1216685" y="1828800"/>
                    </a:moveTo>
                    <a:cubicBezTo>
                      <a:pt x="1177747" y="1257919"/>
                      <a:pt x="723281" y="803453"/>
                      <a:pt x="152400" y="764512"/>
                    </a:cubicBezTo>
                    <a:lnTo>
                      <a:pt x="152400" y="154037"/>
                    </a:lnTo>
                    <a:cubicBezTo>
                      <a:pt x="1058285" y="192993"/>
                      <a:pt x="1788205" y="922915"/>
                      <a:pt x="1827162" y="18288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17" name="Freeform: Shape 2116">
                <a:extLst>
                  <a:ext uri="{FF2B5EF4-FFF2-40B4-BE49-F238E27FC236}">
                    <a16:creationId xmlns:a16="http://schemas.microsoft.com/office/drawing/2014/main" xmlns="" id="{8A750640-C7DB-4AA2-9893-A4A6E7D1B6FD}"/>
                  </a:ext>
                </a:extLst>
              </p:cNvPr>
              <p:cNvSpPr/>
              <p:nvPr/>
            </p:nvSpPr>
            <p:spPr>
              <a:xfrm>
                <a:off x="2286000" y="13716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18" name="Freeform: Shape 2117">
                <a:extLst>
                  <a:ext uri="{FF2B5EF4-FFF2-40B4-BE49-F238E27FC236}">
                    <a16:creationId xmlns:a16="http://schemas.microsoft.com/office/drawing/2014/main" xmlns="" id="{59E87766-9E69-4FF3-A392-CD71C91CDAD5}"/>
                  </a:ext>
                </a:extLst>
              </p:cNvPr>
              <p:cNvSpPr/>
              <p:nvPr/>
            </p:nvSpPr>
            <p:spPr>
              <a:xfrm>
                <a:off x="2590800" y="1371600"/>
                <a:ext cx="381000" cy="152400"/>
              </a:xfrm>
              <a:custGeom>
                <a:avLst/>
                <a:gdLst>
                  <a:gd name="connsiteX0" fmla="*/ 0 w 381000"/>
                  <a:gd name="connsiteY0" fmla="*/ 0 h 152400"/>
                  <a:gd name="connsiteX1" fmla="*/ 381000 w 381000"/>
                  <a:gd name="connsiteY1" fmla="*/ 0 h 152400"/>
                  <a:gd name="connsiteX2" fmla="*/ 381000 w 381000"/>
                  <a:gd name="connsiteY2" fmla="*/ 152400 h 152400"/>
                  <a:gd name="connsiteX3" fmla="*/ 0 w 3810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0" h="152400">
                    <a:moveTo>
                      <a:pt x="0" y="0"/>
                    </a:moveTo>
                    <a:lnTo>
                      <a:pt x="381000" y="0"/>
                    </a:lnTo>
                    <a:lnTo>
                      <a:pt x="3810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19" name="Freeform: Shape 2118">
                <a:extLst>
                  <a:ext uri="{FF2B5EF4-FFF2-40B4-BE49-F238E27FC236}">
                    <a16:creationId xmlns:a16="http://schemas.microsoft.com/office/drawing/2014/main" xmlns="" id="{173C1EEA-A2AE-4D96-9544-B7DE0EDAD15B}"/>
                  </a:ext>
                </a:extLst>
              </p:cNvPr>
              <p:cNvSpPr/>
              <p:nvPr/>
            </p:nvSpPr>
            <p:spPr>
              <a:xfrm>
                <a:off x="2286000" y="1523999"/>
                <a:ext cx="4495800" cy="3810000"/>
              </a:xfrm>
              <a:custGeom>
                <a:avLst/>
                <a:gdLst>
                  <a:gd name="connsiteX0" fmla="*/ 3323244 w 4495800"/>
                  <a:gd name="connsiteY0" fmla="*/ 3502077 h 3810000"/>
                  <a:gd name="connsiteX1" fmla="*/ 4191000 w 4495800"/>
                  <a:gd name="connsiteY1" fmla="*/ 1905001 h 3810000"/>
                  <a:gd name="connsiteX2" fmla="*/ 4114800 w 4495800"/>
                  <a:gd name="connsiteY2" fmla="*/ 1828801 h 3810000"/>
                  <a:gd name="connsiteX3" fmla="*/ 3352800 w 4495800"/>
                  <a:gd name="connsiteY3" fmla="*/ 1828801 h 3810000"/>
                  <a:gd name="connsiteX4" fmla="*/ 3276600 w 4495800"/>
                  <a:gd name="connsiteY4" fmla="*/ 1905001 h 3810000"/>
                  <a:gd name="connsiteX5" fmla="*/ 2286000 w 4495800"/>
                  <a:gd name="connsiteY5" fmla="*/ 2895601 h 3810000"/>
                  <a:gd name="connsiteX6" fmla="*/ 1295400 w 4495800"/>
                  <a:gd name="connsiteY6" fmla="*/ 1905001 h 3810000"/>
                  <a:gd name="connsiteX7" fmla="*/ 2286000 w 4495800"/>
                  <a:gd name="connsiteY7" fmla="*/ 914401 h 3810000"/>
                  <a:gd name="connsiteX8" fmla="*/ 2362200 w 4495800"/>
                  <a:gd name="connsiteY8" fmla="*/ 838201 h 3810000"/>
                  <a:gd name="connsiteX9" fmla="*/ 2362200 w 4495800"/>
                  <a:gd name="connsiteY9" fmla="*/ 76201 h 3810000"/>
                  <a:gd name="connsiteX10" fmla="*/ 2286000 w 4495800"/>
                  <a:gd name="connsiteY10" fmla="*/ 1 h 3810000"/>
                  <a:gd name="connsiteX11" fmla="*/ 1069486 w 4495800"/>
                  <a:gd name="connsiteY11" fmla="*/ 440161 h 3810000"/>
                  <a:gd name="connsiteX12" fmla="*/ 807720 w 4495800"/>
                  <a:gd name="connsiteY12" fmla="*/ 243837 h 3810000"/>
                  <a:gd name="connsiteX13" fmla="*/ 762000 w 4495800"/>
                  <a:gd name="connsiteY13" fmla="*/ 228601 h 3810000"/>
                  <a:gd name="connsiteX14" fmla="*/ 0 w 4495800"/>
                  <a:gd name="connsiteY14" fmla="*/ 228601 h 3810000"/>
                  <a:gd name="connsiteX15" fmla="*/ 0 w 4495800"/>
                  <a:gd name="connsiteY15" fmla="*/ 381001 h 3810000"/>
                  <a:gd name="connsiteX16" fmla="*/ 736602 w 4495800"/>
                  <a:gd name="connsiteY16" fmla="*/ 381001 h 3810000"/>
                  <a:gd name="connsiteX17" fmla="*/ 954272 w 4495800"/>
                  <a:gd name="connsiteY17" fmla="*/ 544259 h 3810000"/>
                  <a:gd name="connsiteX18" fmla="*/ 922439 w 4495800"/>
                  <a:gd name="connsiteY18" fmla="*/ 3234758 h 3810000"/>
                  <a:gd name="connsiteX19" fmla="*/ 1213952 w 4495800"/>
                  <a:gd name="connsiteY19" fmla="*/ 3478883 h 3810000"/>
                  <a:gd name="connsiteX20" fmla="*/ 1035244 w 4495800"/>
                  <a:gd name="connsiteY20" fmla="*/ 3657601 h 3810000"/>
                  <a:gd name="connsiteX21" fmla="*/ 0 w 4495800"/>
                  <a:gd name="connsiteY21" fmla="*/ 3657601 h 3810000"/>
                  <a:gd name="connsiteX22" fmla="*/ 0 w 4495800"/>
                  <a:gd name="connsiteY22" fmla="*/ 3810001 h 3810000"/>
                  <a:gd name="connsiteX23" fmla="*/ 1066800 w 4495800"/>
                  <a:gd name="connsiteY23" fmla="*/ 3810001 h 3810000"/>
                  <a:gd name="connsiteX24" fmla="*/ 1120683 w 4495800"/>
                  <a:gd name="connsiteY24" fmla="*/ 3787684 h 3810000"/>
                  <a:gd name="connsiteX25" fmla="*/ 1346597 w 4495800"/>
                  <a:gd name="connsiteY25" fmla="*/ 3561760 h 3810000"/>
                  <a:gd name="connsiteX26" fmla="*/ 3181255 w 4495800"/>
                  <a:gd name="connsiteY26" fmla="*/ 3586097 h 3810000"/>
                  <a:gd name="connsiteX27" fmla="*/ 3459480 w 4495800"/>
                  <a:gd name="connsiteY27" fmla="*/ 3794761 h 3810000"/>
                  <a:gd name="connsiteX28" fmla="*/ 3505200 w 4495800"/>
                  <a:gd name="connsiteY28" fmla="*/ 3810001 h 3810000"/>
                  <a:gd name="connsiteX29" fmla="*/ 4495800 w 4495800"/>
                  <a:gd name="connsiteY29" fmla="*/ 3810001 h 3810000"/>
                  <a:gd name="connsiteX30" fmla="*/ 4495800 w 4495800"/>
                  <a:gd name="connsiteY30" fmla="*/ 3657601 h 3810000"/>
                  <a:gd name="connsiteX31" fmla="*/ 3530603 w 4495800"/>
                  <a:gd name="connsiteY31" fmla="*/ 3657601 h 3810000"/>
                  <a:gd name="connsiteX32" fmla="*/ 3426485 w 4495800"/>
                  <a:gd name="connsiteY32" fmla="*/ 1981201 h 3810000"/>
                  <a:gd name="connsiteX33" fmla="*/ 4036962 w 4495800"/>
                  <a:gd name="connsiteY33" fmla="*/ 1981201 h 3810000"/>
                  <a:gd name="connsiteX34" fmla="*/ 2362200 w 4495800"/>
                  <a:gd name="connsiteY34" fmla="*/ 3655858 h 3810000"/>
                  <a:gd name="connsiteX35" fmla="*/ 2362200 w 4495800"/>
                  <a:gd name="connsiteY35" fmla="*/ 3045420 h 3810000"/>
                  <a:gd name="connsiteX36" fmla="*/ 3426485 w 4495800"/>
                  <a:gd name="connsiteY36" fmla="*/ 1981201 h 3810000"/>
                  <a:gd name="connsiteX37" fmla="*/ 2209800 w 4495800"/>
                  <a:gd name="connsiteY37" fmla="*/ 154038 h 3810000"/>
                  <a:gd name="connsiteX38" fmla="*/ 2209800 w 4495800"/>
                  <a:gd name="connsiteY38" fmla="*/ 764516 h 3810000"/>
                  <a:gd name="connsiteX39" fmla="*/ 1145581 w 4495800"/>
                  <a:gd name="connsiteY39" fmla="*/ 1828801 h 3810000"/>
                  <a:gd name="connsiteX40" fmla="*/ 535140 w 4495800"/>
                  <a:gd name="connsiteY40" fmla="*/ 1828801 h 3810000"/>
                  <a:gd name="connsiteX41" fmla="*/ 2209800 w 4495800"/>
                  <a:gd name="connsiteY41" fmla="*/ 154038 h 3810000"/>
                  <a:gd name="connsiteX42" fmla="*/ 535156 w 4495800"/>
                  <a:gd name="connsiteY42" fmla="*/ 1981201 h 3810000"/>
                  <a:gd name="connsiteX43" fmla="*/ 1145600 w 4495800"/>
                  <a:gd name="connsiteY43" fmla="*/ 1981201 h 3810000"/>
                  <a:gd name="connsiteX44" fmla="*/ 2209800 w 4495800"/>
                  <a:gd name="connsiteY44" fmla="*/ 3045401 h 3810000"/>
                  <a:gd name="connsiteX45" fmla="*/ 2209800 w 4495800"/>
                  <a:gd name="connsiteY45" fmla="*/ 3655839 h 3810000"/>
                  <a:gd name="connsiteX46" fmla="*/ 535156 w 4495800"/>
                  <a:gd name="connsiteY46" fmla="*/ 1981201 h 38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495800" h="3810000">
                    <a:moveTo>
                      <a:pt x="3323244" y="3502077"/>
                    </a:moveTo>
                    <a:cubicBezTo>
                      <a:pt x="3864197" y="3150938"/>
                      <a:pt x="4190752" y="2549929"/>
                      <a:pt x="4191000" y="1905001"/>
                    </a:cubicBezTo>
                    <a:cubicBezTo>
                      <a:pt x="4191000" y="1862919"/>
                      <a:pt x="4156882" y="1828801"/>
                      <a:pt x="4114800" y="1828801"/>
                    </a:cubicBezTo>
                    <a:lnTo>
                      <a:pt x="3352800" y="1828801"/>
                    </a:lnTo>
                    <a:cubicBezTo>
                      <a:pt x="3310719" y="1828801"/>
                      <a:pt x="3276600" y="1862919"/>
                      <a:pt x="3276600" y="1905001"/>
                    </a:cubicBezTo>
                    <a:cubicBezTo>
                      <a:pt x="3276600" y="2452098"/>
                      <a:pt x="2833097" y="2895601"/>
                      <a:pt x="2286000" y="2895601"/>
                    </a:cubicBezTo>
                    <a:cubicBezTo>
                      <a:pt x="1738903" y="2895601"/>
                      <a:pt x="1295400" y="2452098"/>
                      <a:pt x="1295400" y="1905001"/>
                    </a:cubicBezTo>
                    <a:cubicBezTo>
                      <a:pt x="1295400" y="1357904"/>
                      <a:pt x="1738903" y="914401"/>
                      <a:pt x="2286000" y="914401"/>
                    </a:cubicBezTo>
                    <a:cubicBezTo>
                      <a:pt x="2328082" y="914401"/>
                      <a:pt x="2362200" y="880282"/>
                      <a:pt x="2362200" y="838201"/>
                    </a:cubicBezTo>
                    <a:lnTo>
                      <a:pt x="2362200" y="76201"/>
                    </a:lnTo>
                    <a:cubicBezTo>
                      <a:pt x="2362200" y="34117"/>
                      <a:pt x="2328082" y="1"/>
                      <a:pt x="2286000" y="1"/>
                    </a:cubicBezTo>
                    <a:cubicBezTo>
                      <a:pt x="1841440" y="-411"/>
                      <a:pt x="1410862" y="155382"/>
                      <a:pt x="1069486" y="440161"/>
                    </a:cubicBezTo>
                    <a:lnTo>
                      <a:pt x="807720" y="243837"/>
                    </a:lnTo>
                    <a:cubicBezTo>
                      <a:pt x="794528" y="233948"/>
                      <a:pt x="778486" y="228602"/>
                      <a:pt x="762000" y="228601"/>
                    </a:cubicBezTo>
                    <a:lnTo>
                      <a:pt x="0" y="228601"/>
                    </a:lnTo>
                    <a:lnTo>
                      <a:pt x="0" y="381001"/>
                    </a:lnTo>
                    <a:lnTo>
                      <a:pt x="736602" y="381001"/>
                    </a:lnTo>
                    <a:lnTo>
                      <a:pt x="954272" y="544259"/>
                    </a:lnTo>
                    <a:cubicBezTo>
                      <a:pt x="202520" y="1278427"/>
                      <a:pt x="188265" y="2483007"/>
                      <a:pt x="922439" y="3234758"/>
                    </a:cubicBezTo>
                    <a:cubicBezTo>
                      <a:pt x="1011212" y="3325664"/>
                      <a:pt x="1108872" y="3407446"/>
                      <a:pt x="1213952" y="3478883"/>
                    </a:cubicBezTo>
                    <a:lnTo>
                      <a:pt x="1035244" y="3657601"/>
                    </a:lnTo>
                    <a:lnTo>
                      <a:pt x="0" y="3657601"/>
                    </a:lnTo>
                    <a:lnTo>
                      <a:pt x="0" y="3810001"/>
                    </a:lnTo>
                    <a:lnTo>
                      <a:pt x="1066800" y="3810001"/>
                    </a:lnTo>
                    <a:cubicBezTo>
                      <a:pt x="1087012" y="3810001"/>
                      <a:pt x="1106386" y="3801971"/>
                      <a:pt x="1120683" y="3787684"/>
                    </a:cubicBezTo>
                    <a:lnTo>
                      <a:pt x="1346597" y="3561760"/>
                    </a:lnTo>
                    <a:cubicBezTo>
                      <a:pt x="1913534" y="3883877"/>
                      <a:pt x="2605973" y="3893059"/>
                      <a:pt x="3181255" y="3586097"/>
                    </a:cubicBezTo>
                    <a:lnTo>
                      <a:pt x="3459480" y="3794761"/>
                    </a:lnTo>
                    <a:cubicBezTo>
                      <a:pt x="3472672" y="3804657"/>
                      <a:pt x="3488712" y="3810001"/>
                      <a:pt x="3505200" y="3810001"/>
                    </a:cubicBezTo>
                    <a:lnTo>
                      <a:pt x="4495800" y="3810001"/>
                    </a:lnTo>
                    <a:lnTo>
                      <a:pt x="4495800" y="3657601"/>
                    </a:lnTo>
                    <a:lnTo>
                      <a:pt x="3530603" y="3657601"/>
                    </a:lnTo>
                    <a:close/>
                    <a:moveTo>
                      <a:pt x="3426485" y="1981201"/>
                    </a:moveTo>
                    <a:lnTo>
                      <a:pt x="4036962" y="1981201"/>
                    </a:lnTo>
                    <a:cubicBezTo>
                      <a:pt x="3998005" y="2887085"/>
                      <a:pt x="3268085" y="3616901"/>
                      <a:pt x="2362200" y="3655858"/>
                    </a:cubicBezTo>
                    <a:lnTo>
                      <a:pt x="2362200" y="3045420"/>
                    </a:lnTo>
                    <a:cubicBezTo>
                      <a:pt x="2933071" y="3006519"/>
                      <a:pt x="3387547" y="2552072"/>
                      <a:pt x="3426485" y="1981201"/>
                    </a:cubicBezTo>
                    <a:close/>
                    <a:moveTo>
                      <a:pt x="2209800" y="154038"/>
                    </a:moveTo>
                    <a:lnTo>
                      <a:pt x="2209800" y="764516"/>
                    </a:lnTo>
                    <a:cubicBezTo>
                      <a:pt x="1638929" y="803444"/>
                      <a:pt x="1184481" y="1257929"/>
                      <a:pt x="1145581" y="1828801"/>
                    </a:cubicBezTo>
                    <a:lnTo>
                      <a:pt x="535140" y="1828801"/>
                    </a:lnTo>
                    <a:cubicBezTo>
                      <a:pt x="574098" y="922916"/>
                      <a:pt x="1303915" y="192994"/>
                      <a:pt x="2209800" y="154038"/>
                    </a:cubicBezTo>
                    <a:close/>
                    <a:moveTo>
                      <a:pt x="535156" y="1981201"/>
                    </a:moveTo>
                    <a:lnTo>
                      <a:pt x="1145600" y="1981201"/>
                    </a:lnTo>
                    <a:cubicBezTo>
                      <a:pt x="1184491" y="2552063"/>
                      <a:pt x="1638938" y="3006510"/>
                      <a:pt x="2209800" y="3045401"/>
                    </a:cubicBezTo>
                    <a:lnTo>
                      <a:pt x="2209800" y="3655839"/>
                    </a:lnTo>
                    <a:cubicBezTo>
                      <a:pt x="1303915" y="3616891"/>
                      <a:pt x="574115" y="2887085"/>
                      <a:pt x="535156" y="19812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20" name="Freeform: Shape 2119">
                <a:extLst>
                  <a:ext uri="{FF2B5EF4-FFF2-40B4-BE49-F238E27FC236}">
                    <a16:creationId xmlns:a16="http://schemas.microsoft.com/office/drawing/2014/main" xmlns="" id="{080880BF-0B45-4C86-BE3F-7F5B42DC58D4}"/>
                  </a:ext>
                </a:extLst>
              </p:cNvPr>
              <p:cNvSpPr/>
              <p:nvPr/>
            </p:nvSpPr>
            <p:spPr>
              <a:xfrm>
                <a:off x="6629400" y="55626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21" name="Freeform: Shape 2120">
                <a:extLst>
                  <a:ext uri="{FF2B5EF4-FFF2-40B4-BE49-F238E27FC236}">
                    <a16:creationId xmlns:a16="http://schemas.microsoft.com/office/drawing/2014/main" xmlns="" id="{4FADCE6F-5194-4ABF-A771-3C784E63A39D}"/>
                  </a:ext>
                </a:extLst>
              </p:cNvPr>
              <p:cNvSpPr/>
              <p:nvPr/>
            </p:nvSpPr>
            <p:spPr>
              <a:xfrm>
                <a:off x="5867400" y="5562600"/>
                <a:ext cx="609600" cy="152400"/>
              </a:xfrm>
              <a:custGeom>
                <a:avLst/>
                <a:gdLst>
                  <a:gd name="connsiteX0" fmla="*/ 0 w 609600"/>
                  <a:gd name="connsiteY0" fmla="*/ 0 h 152400"/>
                  <a:gd name="connsiteX1" fmla="*/ 609600 w 609600"/>
                  <a:gd name="connsiteY1" fmla="*/ 0 h 152400"/>
                  <a:gd name="connsiteX2" fmla="*/ 609600 w 609600"/>
                  <a:gd name="connsiteY2" fmla="*/ 152400 h 152400"/>
                  <a:gd name="connsiteX3" fmla="*/ 0 w 6096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00" h="152400">
                    <a:moveTo>
                      <a:pt x="0" y="0"/>
                    </a:moveTo>
                    <a:lnTo>
                      <a:pt x="609600" y="0"/>
                    </a:lnTo>
                    <a:lnTo>
                      <a:pt x="6096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22" name="Freeform: Shape 2121">
                <a:extLst>
                  <a:ext uri="{FF2B5EF4-FFF2-40B4-BE49-F238E27FC236}">
                    <a16:creationId xmlns:a16="http://schemas.microsoft.com/office/drawing/2014/main" xmlns="" id="{D8096FA6-3160-4F08-954D-2DEF0F2ED5B7}"/>
                  </a:ext>
                </a:extLst>
              </p:cNvPr>
              <p:cNvSpPr/>
              <p:nvPr/>
            </p:nvSpPr>
            <p:spPr>
              <a:xfrm>
                <a:off x="2286000" y="55626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23" name="Freeform: Shape 2122">
                <a:extLst>
                  <a:ext uri="{FF2B5EF4-FFF2-40B4-BE49-F238E27FC236}">
                    <a16:creationId xmlns:a16="http://schemas.microsoft.com/office/drawing/2014/main" xmlns="" id="{59567421-20CE-4E08-9C77-E041CEE5FB9C}"/>
                  </a:ext>
                </a:extLst>
              </p:cNvPr>
              <p:cNvSpPr/>
              <p:nvPr/>
            </p:nvSpPr>
            <p:spPr>
              <a:xfrm>
                <a:off x="2590800" y="5562600"/>
                <a:ext cx="609600" cy="152400"/>
              </a:xfrm>
              <a:custGeom>
                <a:avLst/>
                <a:gdLst>
                  <a:gd name="connsiteX0" fmla="*/ 0 w 609600"/>
                  <a:gd name="connsiteY0" fmla="*/ 0 h 152400"/>
                  <a:gd name="connsiteX1" fmla="*/ 609600 w 609600"/>
                  <a:gd name="connsiteY1" fmla="*/ 0 h 152400"/>
                  <a:gd name="connsiteX2" fmla="*/ 609600 w 609600"/>
                  <a:gd name="connsiteY2" fmla="*/ 152400 h 152400"/>
                  <a:gd name="connsiteX3" fmla="*/ 0 w 6096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00" h="152400">
                    <a:moveTo>
                      <a:pt x="0" y="0"/>
                    </a:moveTo>
                    <a:lnTo>
                      <a:pt x="609600" y="0"/>
                    </a:lnTo>
                    <a:lnTo>
                      <a:pt x="6096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24" name="Freeform: Shape 2123">
                <a:extLst>
                  <a:ext uri="{FF2B5EF4-FFF2-40B4-BE49-F238E27FC236}">
                    <a16:creationId xmlns:a16="http://schemas.microsoft.com/office/drawing/2014/main" xmlns="" id="{F2ED8F40-BA8A-4B7B-8C9F-13082D6C5770}"/>
                  </a:ext>
                </a:extLst>
              </p:cNvPr>
              <p:cNvSpPr/>
              <p:nvPr/>
            </p:nvSpPr>
            <p:spPr>
              <a:xfrm>
                <a:off x="3886200" y="2438400"/>
                <a:ext cx="1371600" cy="1371600"/>
              </a:xfrm>
              <a:custGeom>
                <a:avLst/>
                <a:gdLst>
                  <a:gd name="connsiteX0" fmla="*/ 1371600 w 1371600"/>
                  <a:gd name="connsiteY0" fmla="*/ 1295400 h 1371600"/>
                  <a:gd name="connsiteX1" fmla="*/ 1371600 w 1371600"/>
                  <a:gd name="connsiteY1" fmla="*/ 76200 h 1371600"/>
                  <a:gd name="connsiteX2" fmla="*/ 1295400 w 1371600"/>
                  <a:gd name="connsiteY2" fmla="*/ 0 h 1371600"/>
                  <a:gd name="connsiteX3" fmla="*/ 990600 w 1371600"/>
                  <a:gd name="connsiteY3" fmla="*/ 0 h 1371600"/>
                  <a:gd name="connsiteX4" fmla="*/ 914400 w 1371600"/>
                  <a:gd name="connsiteY4" fmla="*/ 76200 h 1371600"/>
                  <a:gd name="connsiteX5" fmla="*/ 914400 w 1371600"/>
                  <a:gd name="connsiteY5" fmla="*/ 228600 h 1371600"/>
                  <a:gd name="connsiteX6" fmla="*/ 685800 w 1371600"/>
                  <a:gd name="connsiteY6" fmla="*/ 228600 h 1371600"/>
                  <a:gd name="connsiteX7" fmla="*/ 609600 w 1371600"/>
                  <a:gd name="connsiteY7" fmla="*/ 304800 h 1371600"/>
                  <a:gd name="connsiteX8" fmla="*/ 609600 w 1371600"/>
                  <a:gd name="connsiteY8" fmla="*/ 533400 h 1371600"/>
                  <a:gd name="connsiteX9" fmla="*/ 381000 w 1371600"/>
                  <a:gd name="connsiteY9" fmla="*/ 533400 h 1371600"/>
                  <a:gd name="connsiteX10" fmla="*/ 304800 w 1371600"/>
                  <a:gd name="connsiteY10" fmla="*/ 609600 h 1371600"/>
                  <a:gd name="connsiteX11" fmla="*/ 304800 w 1371600"/>
                  <a:gd name="connsiteY11" fmla="*/ 762000 h 1371600"/>
                  <a:gd name="connsiteX12" fmla="*/ 76200 w 1371600"/>
                  <a:gd name="connsiteY12" fmla="*/ 762000 h 1371600"/>
                  <a:gd name="connsiteX13" fmla="*/ 0 w 1371600"/>
                  <a:gd name="connsiteY13" fmla="*/ 838200 h 1371600"/>
                  <a:gd name="connsiteX14" fmla="*/ 0 w 1371600"/>
                  <a:gd name="connsiteY14" fmla="*/ 1295400 h 1371600"/>
                  <a:gd name="connsiteX15" fmla="*/ 76200 w 1371600"/>
                  <a:gd name="connsiteY15" fmla="*/ 1371600 h 1371600"/>
                  <a:gd name="connsiteX16" fmla="*/ 1295400 w 1371600"/>
                  <a:gd name="connsiteY16" fmla="*/ 1371600 h 1371600"/>
                  <a:gd name="connsiteX17" fmla="*/ 1371600 w 1371600"/>
                  <a:gd name="connsiteY17" fmla="*/ 1295400 h 1371600"/>
                  <a:gd name="connsiteX18" fmla="*/ 152400 w 1371600"/>
                  <a:gd name="connsiteY18" fmla="*/ 914400 h 1371600"/>
                  <a:gd name="connsiteX19" fmla="*/ 304800 w 1371600"/>
                  <a:gd name="connsiteY19" fmla="*/ 914400 h 1371600"/>
                  <a:gd name="connsiteX20" fmla="*/ 304800 w 1371600"/>
                  <a:gd name="connsiteY20" fmla="*/ 1219200 h 1371600"/>
                  <a:gd name="connsiteX21" fmla="*/ 152400 w 1371600"/>
                  <a:gd name="connsiteY21" fmla="*/ 1219200 h 1371600"/>
                  <a:gd name="connsiteX22" fmla="*/ 457200 w 1371600"/>
                  <a:gd name="connsiteY22" fmla="*/ 685800 h 1371600"/>
                  <a:gd name="connsiteX23" fmla="*/ 609600 w 1371600"/>
                  <a:gd name="connsiteY23" fmla="*/ 685800 h 1371600"/>
                  <a:gd name="connsiteX24" fmla="*/ 609600 w 1371600"/>
                  <a:gd name="connsiteY24" fmla="*/ 1219200 h 1371600"/>
                  <a:gd name="connsiteX25" fmla="*/ 457200 w 1371600"/>
                  <a:gd name="connsiteY25" fmla="*/ 1219200 h 1371600"/>
                  <a:gd name="connsiteX26" fmla="*/ 762000 w 1371600"/>
                  <a:gd name="connsiteY26" fmla="*/ 381000 h 1371600"/>
                  <a:gd name="connsiteX27" fmla="*/ 914400 w 1371600"/>
                  <a:gd name="connsiteY27" fmla="*/ 381000 h 1371600"/>
                  <a:gd name="connsiteX28" fmla="*/ 914400 w 1371600"/>
                  <a:gd name="connsiteY28" fmla="*/ 1219200 h 1371600"/>
                  <a:gd name="connsiteX29" fmla="*/ 762000 w 1371600"/>
                  <a:gd name="connsiteY29" fmla="*/ 1219200 h 1371600"/>
                  <a:gd name="connsiteX30" fmla="*/ 1219200 w 1371600"/>
                  <a:gd name="connsiteY30" fmla="*/ 1219200 h 1371600"/>
                  <a:gd name="connsiteX31" fmla="*/ 1066800 w 1371600"/>
                  <a:gd name="connsiteY31" fmla="*/ 1219200 h 1371600"/>
                  <a:gd name="connsiteX32" fmla="*/ 1066800 w 1371600"/>
                  <a:gd name="connsiteY32" fmla="*/ 152400 h 1371600"/>
                  <a:gd name="connsiteX33" fmla="*/ 1219200 w 1371600"/>
                  <a:gd name="connsiteY33" fmla="*/ 1524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371600" h="1371600">
                    <a:moveTo>
                      <a:pt x="1371600" y="1295400"/>
                    </a:moveTo>
                    <a:lnTo>
                      <a:pt x="1371600" y="76200"/>
                    </a:lnTo>
                    <a:cubicBezTo>
                      <a:pt x="1371600" y="34119"/>
                      <a:pt x="1337482" y="0"/>
                      <a:pt x="1295400" y="0"/>
                    </a:cubicBezTo>
                    <a:lnTo>
                      <a:pt x="990600" y="0"/>
                    </a:lnTo>
                    <a:cubicBezTo>
                      <a:pt x="948519" y="0"/>
                      <a:pt x="914400" y="34119"/>
                      <a:pt x="914400" y="76200"/>
                    </a:cubicBezTo>
                    <a:lnTo>
                      <a:pt x="914400" y="228600"/>
                    </a:lnTo>
                    <a:lnTo>
                      <a:pt x="685800" y="228600"/>
                    </a:lnTo>
                    <a:cubicBezTo>
                      <a:pt x="643719" y="228600"/>
                      <a:pt x="609600" y="262719"/>
                      <a:pt x="609600" y="304800"/>
                    </a:cubicBezTo>
                    <a:lnTo>
                      <a:pt x="609600" y="533400"/>
                    </a:lnTo>
                    <a:lnTo>
                      <a:pt x="381000" y="533400"/>
                    </a:lnTo>
                    <a:cubicBezTo>
                      <a:pt x="338919" y="533400"/>
                      <a:pt x="304800" y="567519"/>
                      <a:pt x="304800" y="609600"/>
                    </a:cubicBezTo>
                    <a:lnTo>
                      <a:pt x="304800" y="762000"/>
                    </a:lnTo>
                    <a:lnTo>
                      <a:pt x="76200" y="762000"/>
                    </a:lnTo>
                    <a:cubicBezTo>
                      <a:pt x="34119" y="762000"/>
                      <a:pt x="0" y="796119"/>
                      <a:pt x="0" y="838200"/>
                    </a:cubicBezTo>
                    <a:lnTo>
                      <a:pt x="0" y="1295400"/>
                    </a:lnTo>
                    <a:cubicBezTo>
                      <a:pt x="0" y="1337482"/>
                      <a:pt x="34119" y="1371600"/>
                      <a:pt x="76200" y="1371600"/>
                    </a:cubicBezTo>
                    <a:lnTo>
                      <a:pt x="1295400" y="1371600"/>
                    </a:lnTo>
                    <a:cubicBezTo>
                      <a:pt x="1337482" y="1371600"/>
                      <a:pt x="1371600" y="1337482"/>
                      <a:pt x="1371600" y="1295400"/>
                    </a:cubicBezTo>
                    <a:close/>
                    <a:moveTo>
                      <a:pt x="152400" y="914400"/>
                    </a:moveTo>
                    <a:lnTo>
                      <a:pt x="304800" y="914400"/>
                    </a:lnTo>
                    <a:lnTo>
                      <a:pt x="304800" y="1219200"/>
                    </a:lnTo>
                    <a:lnTo>
                      <a:pt x="152400" y="1219200"/>
                    </a:lnTo>
                    <a:close/>
                    <a:moveTo>
                      <a:pt x="457200" y="685800"/>
                    </a:moveTo>
                    <a:lnTo>
                      <a:pt x="609600" y="685800"/>
                    </a:lnTo>
                    <a:lnTo>
                      <a:pt x="609600" y="1219200"/>
                    </a:lnTo>
                    <a:lnTo>
                      <a:pt x="457200" y="1219200"/>
                    </a:lnTo>
                    <a:close/>
                    <a:moveTo>
                      <a:pt x="762000" y="381000"/>
                    </a:moveTo>
                    <a:lnTo>
                      <a:pt x="914400" y="381000"/>
                    </a:lnTo>
                    <a:lnTo>
                      <a:pt x="914400" y="1219200"/>
                    </a:lnTo>
                    <a:lnTo>
                      <a:pt x="762000" y="1219200"/>
                    </a:lnTo>
                    <a:close/>
                    <a:moveTo>
                      <a:pt x="1219200" y="1219200"/>
                    </a:moveTo>
                    <a:lnTo>
                      <a:pt x="1066800" y="1219200"/>
                    </a:lnTo>
                    <a:lnTo>
                      <a:pt x="1066800" y="152400"/>
                    </a:lnTo>
                    <a:lnTo>
                      <a:pt x="1219200" y="1524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25" name="Freeform: Shape 2124">
                <a:extLst>
                  <a:ext uri="{FF2B5EF4-FFF2-40B4-BE49-F238E27FC236}">
                    <a16:creationId xmlns:a16="http://schemas.microsoft.com/office/drawing/2014/main" xmlns="" id="{A158FE7A-1402-4833-8518-3CC6925901AE}"/>
                  </a:ext>
                </a:extLst>
              </p:cNvPr>
              <p:cNvSpPr/>
              <p:nvPr/>
            </p:nvSpPr>
            <p:spPr>
              <a:xfrm>
                <a:off x="4343400" y="38862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26" name="Freeform: Shape 2125">
                <a:extLst>
                  <a:ext uri="{FF2B5EF4-FFF2-40B4-BE49-F238E27FC236}">
                    <a16:creationId xmlns:a16="http://schemas.microsoft.com/office/drawing/2014/main" xmlns="" id="{28E1F5B8-8B2E-4949-8A1A-D4A19A3E0FA5}"/>
                  </a:ext>
                </a:extLst>
              </p:cNvPr>
              <p:cNvSpPr/>
              <p:nvPr/>
            </p:nvSpPr>
            <p:spPr>
              <a:xfrm>
                <a:off x="4038600" y="38862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27" name="Freeform: Shape 2126">
                <a:extLst>
                  <a:ext uri="{FF2B5EF4-FFF2-40B4-BE49-F238E27FC236}">
                    <a16:creationId xmlns:a16="http://schemas.microsoft.com/office/drawing/2014/main" xmlns="" id="{9A6A9ED4-4F7B-4A66-B9A7-BB208554BE76}"/>
                  </a:ext>
                </a:extLst>
              </p:cNvPr>
              <p:cNvSpPr/>
              <p:nvPr/>
            </p:nvSpPr>
            <p:spPr>
              <a:xfrm>
                <a:off x="4648200" y="38862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28" name="Freeform: Shape 2127">
                <a:extLst>
                  <a:ext uri="{FF2B5EF4-FFF2-40B4-BE49-F238E27FC236}">
                    <a16:creationId xmlns:a16="http://schemas.microsoft.com/office/drawing/2014/main" xmlns="" id="{638DE323-60D0-4CE6-9C3A-24693BF7AE04}"/>
                  </a:ext>
                </a:extLst>
              </p:cNvPr>
              <p:cNvSpPr/>
              <p:nvPr/>
            </p:nvSpPr>
            <p:spPr>
              <a:xfrm>
                <a:off x="4953000" y="38862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35965E40-0F23-45DF-833F-3EDAC1A1E477}"/>
                </a:ext>
              </a:extLst>
            </p:cNvPr>
            <p:cNvSpPr/>
            <p:nvPr/>
          </p:nvSpPr>
          <p:spPr>
            <a:xfrm>
              <a:off x="4398525" y="2595022"/>
              <a:ext cx="3205045" cy="646517"/>
            </a:xfrm>
            <a:custGeom>
              <a:avLst/>
              <a:gdLst>
                <a:gd name="connsiteX0" fmla="*/ 531 w 4075925"/>
                <a:gd name="connsiteY0" fmla="*/ 0 h 822190"/>
                <a:gd name="connsiteX1" fmla="*/ 134536 w 4075925"/>
                <a:gd name="connsiteY1" fmla="*/ 0 h 822190"/>
                <a:gd name="connsiteX2" fmla="*/ 492074 w 4075925"/>
                <a:gd name="connsiteY2" fmla="*/ 0 h 822190"/>
                <a:gd name="connsiteX3" fmla="*/ 1007172 w 4075925"/>
                <a:gd name="connsiteY3" fmla="*/ 0 h 822190"/>
                <a:gd name="connsiteX4" fmla="*/ 1613735 w 4075925"/>
                <a:gd name="connsiteY4" fmla="*/ 0 h 822190"/>
                <a:gd name="connsiteX5" fmla="*/ 2245727 w 4075925"/>
                <a:gd name="connsiteY5" fmla="*/ 0 h 822190"/>
                <a:gd name="connsiteX6" fmla="*/ 2837055 w 4075925"/>
                <a:gd name="connsiteY6" fmla="*/ 0 h 822190"/>
                <a:gd name="connsiteX7" fmla="*/ 3321684 w 4075925"/>
                <a:gd name="connsiteY7" fmla="*/ 0 h 822190"/>
                <a:gd name="connsiteX8" fmla="*/ 3633578 w 4075925"/>
                <a:gd name="connsiteY8" fmla="*/ 0 h 822190"/>
                <a:gd name="connsiteX9" fmla="*/ 4075727 w 4075925"/>
                <a:gd name="connsiteY9" fmla="*/ 412441 h 822190"/>
                <a:gd name="connsiteX10" fmla="*/ 3989946 w 4075925"/>
                <a:gd name="connsiteY10" fmla="*/ 684316 h 822190"/>
                <a:gd name="connsiteX11" fmla="*/ 3680512 w 4075925"/>
                <a:gd name="connsiteY11" fmla="*/ 822187 h 822190"/>
                <a:gd name="connsiteX12" fmla="*/ 3680512 w 4075925"/>
                <a:gd name="connsiteY12" fmla="*/ 759141 h 822190"/>
                <a:gd name="connsiteX13" fmla="*/ 4022348 w 4075925"/>
                <a:gd name="connsiteY13" fmla="*/ 411094 h 822190"/>
                <a:gd name="connsiteX14" fmla="*/ 3825004 w 4075925"/>
                <a:gd name="connsiteY14" fmla="*/ 100781 h 822190"/>
                <a:gd name="connsiteX15" fmla="*/ 3627016 w 4075925"/>
                <a:gd name="connsiteY15" fmla="*/ 70605 h 822190"/>
                <a:gd name="connsiteX16" fmla="*/ 3310024 w 4075925"/>
                <a:gd name="connsiteY16" fmla="*/ 70605 h 822190"/>
                <a:gd name="connsiteX17" fmla="*/ 2818539 w 4075925"/>
                <a:gd name="connsiteY17" fmla="*/ 70605 h 822190"/>
                <a:gd name="connsiteX18" fmla="*/ 2220356 w 4075925"/>
                <a:gd name="connsiteY18" fmla="*/ 70605 h 822190"/>
                <a:gd name="connsiteX19" fmla="*/ 1583266 w 4075925"/>
                <a:gd name="connsiteY19" fmla="*/ 70605 h 822190"/>
                <a:gd name="connsiteX20" fmla="*/ 975004 w 4075925"/>
                <a:gd name="connsiteY20" fmla="*/ 70605 h 822190"/>
                <a:gd name="connsiteX21" fmla="*/ 463364 w 4075925"/>
                <a:gd name="connsiteY21" fmla="*/ 70605 h 822190"/>
                <a:gd name="connsiteX22" fmla="*/ 116078 w 4075925"/>
                <a:gd name="connsiteY22" fmla="*/ 70605 h 822190"/>
                <a:gd name="connsiteX23" fmla="*/ 4 w 4075925"/>
                <a:gd name="connsiteY23" fmla="*/ 70605 h 822190"/>
                <a:gd name="connsiteX24" fmla="*/ 531 w 407592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25" h="822190">
                  <a:moveTo>
                    <a:pt x="531" y="0"/>
                  </a:moveTo>
                  <a:cubicBezTo>
                    <a:pt x="45180" y="0"/>
                    <a:pt x="89828" y="0"/>
                    <a:pt x="134536" y="0"/>
                  </a:cubicBezTo>
                  <a:cubicBezTo>
                    <a:pt x="253715" y="0"/>
                    <a:pt x="372895" y="0"/>
                    <a:pt x="492074" y="0"/>
                  </a:cubicBezTo>
                  <a:cubicBezTo>
                    <a:pt x="663754" y="0"/>
                    <a:pt x="835492" y="0"/>
                    <a:pt x="1007172" y="0"/>
                  </a:cubicBezTo>
                  <a:cubicBezTo>
                    <a:pt x="1209379" y="0"/>
                    <a:pt x="1411527" y="0"/>
                    <a:pt x="1613735" y="0"/>
                  </a:cubicBezTo>
                  <a:cubicBezTo>
                    <a:pt x="1824379" y="0"/>
                    <a:pt x="2035024" y="0"/>
                    <a:pt x="2245727" y="0"/>
                  </a:cubicBezTo>
                  <a:cubicBezTo>
                    <a:pt x="2442836" y="0"/>
                    <a:pt x="2639946" y="0"/>
                    <a:pt x="2837055" y="0"/>
                  </a:cubicBezTo>
                  <a:cubicBezTo>
                    <a:pt x="2998598" y="0"/>
                    <a:pt x="3160141" y="0"/>
                    <a:pt x="3321684" y="0"/>
                  </a:cubicBezTo>
                  <a:cubicBezTo>
                    <a:pt x="3425629" y="0"/>
                    <a:pt x="3529574" y="0"/>
                    <a:pt x="3633578" y="0"/>
                  </a:cubicBezTo>
                  <a:cubicBezTo>
                    <a:pt x="3876450" y="0"/>
                    <a:pt x="4070922" y="163008"/>
                    <a:pt x="4075727" y="412441"/>
                  </a:cubicBezTo>
                  <a:cubicBezTo>
                    <a:pt x="4076547" y="454160"/>
                    <a:pt x="4078774" y="577090"/>
                    <a:pt x="3989946" y="684316"/>
                  </a:cubicBezTo>
                  <a:cubicBezTo>
                    <a:pt x="3873696" y="824590"/>
                    <a:pt x="3680512" y="822187"/>
                    <a:pt x="3680512" y="822187"/>
                  </a:cubicBezTo>
                  <a:lnTo>
                    <a:pt x="3680512" y="759141"/>
                  </a:lnTo>
                  <a:cubicBezTo>
                    <a:pt x="3680512" y="759141"/>
                    <a:pt x="4022348" y="729785"/>
                    <a:pt x="4022348" y="411094"/>
                  </a:cubicBezTo>
                  <a:cubicBezTo>
                    <a:pt x="4022348" y="278379"/>
                    <a:pt x="3947055" y="155215"/>
                    <a:pt x="3825004" y="100781"/>
                  </a:cubicBezTo>
                  <a:cubicBezTo>
                    <a:pt x="3761254" y="72363"/>
                    <a:pt x="3695102" y="70605"/>
                    <a:pt x="3627016" y="70605"/>
                  </a:cubicBezTo>
                  <a:cubicBezTo>
                    <a:pt x="3521372" y="70605"/>
                    <a:pt x="3415668" y="70605"/>
                    <a:pt x="3310024" y="70605"/>
                  </a:cubicBezTo>
                  <a:cubicBezTo>
                    <a:pt x="3146196" y="70605"/>
                    <a:pt x="2982368" y="70605"/>
                    <a:pt x="2818539" y="70605"/>
                  </a:cubicBezTo>
                  <a:cubicBezTo>
                    <a:pt x="2619145" y="70605"/>
                    <a:pt x="2419751" y="70605"/>
                    <a:pt x="2220356" y="70605"/>
                  </a:cubicBezTo>
                  <a:cubicBezTo>
                    <a:pt x="2008012" y="70605"/>
                    <a:pt x="1795610" y="70605"/>
                    <a:pt x="1583266" y="70605"/>
                  </a:cubicBezTo>
                  <a:cubicBezTo>
                    <a:pt x="1380532" y="70605"/>
                    <a:pt x="1177738" y="70605"/>
                    <a:pt x="975004" y="70605"/>
                  </a:cubicBezTo>
                  <a:cubicBezTo>
                    <a:pt x="804438" y="70605"/>
                    <a:pt x="633871" y="70605"/>
                    <a:pt x="463364" y="70605"/>
                  </a:cubicBezTo>
                  <a:cubicBezTo>
                    <a:pt x="347582" y="70605"/>
                    <a:pt x="231860" y="70605"/>
                    <a:pt x="116078" y="70605"/>
                  </a:cubicBezTo>
                  <a:cubicBezTo>
                    <a:pt x="77407" y="70605"/>
                    <a:pt x="38676" y="70605"/>
                    <a:pt x="4" y="70605"/>
                  </a:cubicBezTo>
                  <a:cubicBezTo>
                    <a:pt x="-55" y="70605"/>
                    <a:pt x="531" y="0"/>
                    <a:pt x="53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DF47B09B-A80B-4091-9FCA-00C3873B1279}"/>
                </a:ext>
              </a:extLst>
            </p:cNvPr>
            <p:cNvSpPr/>
            <p:nvPr/>
          </p:nvSpPr>
          <p:spPr>
            <a:xfrm>
              <a:off x="4397594" y="3481446"/>
              <a:ext cx="3205053" cy="646517"/>
            </a:xfrm>
            <a:custGeom>
              <a:avLst/>
              <a:gdLst>
                <a:gd name="connsiteX0" fmla="*/ 542 w 4075935"/>
                <a:gd name="connsiteY0" fmla="*/ 0 h 822190"/>
                <a:gd name="connsiteX1" fmla="*/ 134546 w 4075935"/>
                <a:gd name="connsiteY1" fmla="*/ 0 h 822190"/>
                <a:gd name="connsiteX2" fmla="*/ 492084 w 4075935"/>
                <a:gd name="connsiteY2" fmla="*/ 0 h 822190"/>
                <a:gd name="connsiteX3" fmla="*/ 1007182 w 4075935"/>
                <a:gd name="connsiteY3" fmla="*/ 0 h 822190"/>
                <a:gd name="connsiteX4" fmla="*/ 1613745 w 4075935"/>
                <a:gd name="connsiteY4" fmla="*/ 0 h 822190"/>
                <a:gd name="connsiteX5" fmla="*/ 2245737 w 4075935"/>
                <a:gd name="connsiteY5" fmla="*/ 0 h 822190"/>
                <a:gd name="connsiteX6" fmla="*/ 2837066 w 4075935"/>
                <a:gd name="connsiteY6" fmla="*/ 0 h 822190"/>
                <a:gd name="connsiteX7" fmla="*/ 3321694 w 4075935"/>
                <a:gd name="connsiteY7" fmla="*/ 0 h 822190"/>
                <a:gd name="connsiteX8" fmla="*/ 3633589 w 4075935"/>
                <a:gd name="connsiteY8" fmla="*/ 0 h 822190"/>
                <a:gd name="connsiteX9" fmla="*/ 4075737 w 4075935"/>
                <a:gd name="connsiteY9" fmla="*/ 412441 h 822190"/>
                <a:gd name="connsiteX10" fmla="*/ 3989956 w 4075935"/>
                <a:gd name="connsiteY10" fmla="*/ 684316 h 822190"/>
                <a:gd name="connsiteX11" fmla="*/ 3680522 w 4075935"/>
                <a:gd name="connsiteY11" fmla="*/ 822187 h 822190"/>
                <a:gd name="connsiteX12" fmla="*/ 3680522 w 4075935"/>
                <a:gd name="connsiteY12" fmla="*/ 759141 h 822190"/>
                <a:gd name="connsiteX13" fmla="*/ 4022358 w 4075935"/>
                <a:gd name="connsiteY13" fmla="*/ 411094 h 822190"/>
                <a:gd name="connsiteX14" fmla="*/ 3825015 w 4075935"/>
                <a:gd name="connsiteY14" fmla="*/ 100781 h 822190"/>
                <a:gd name="connsiteX15" fmla="*/ 3627026 w 4075935"/>
                <a:gd name="connsiteY15" fmla="*/ 70605 h 822190"/>
                <a:gd name="connsiteX16" fmla="*/ 3310034 w 4075935"/>
                <a:gd name="connsiteY16" fmla="*/ 70605 h 822190"/>
                <a:gd name="connsiteX17" fmla="*/ 2818550 w 4075935"/>
                <a:gd name="connsiteY17" fmla="*/ 70605 h 822190"/>
                <a:gd name="connsiteX18" fmla="*/ 2220366 w 4075935"/>
                <a:gd name="connsiteY18" fmla="*/ 70605 h 822190"/>
                <a:gd name="connsiteX19" fmla="*/ 1583276 w 4075935"/>
                <a:gd name="connsiteY19" fmla="*/ 70605 h 822190"/>
                <a:gd name="connsiteX20" fmla="*/ 975014 w 4075935"/>
                <a:gd name="connsiteY20" fmla="*/ 70605 h 822190"/>
                <a:gd name="connsiteX21" fmla="*/ 463374 w 4075935"/>
                <a:gd name="connsiteY21" fmla="*/ 70605 h 822190"/>
                <a:gd name="connsiteX22" fmla="*/ 116088 w 4075935"/>
                <a:gd name="connsiteY22" fmla="*/ 70605 h 822190"/>
                <a:gd name="connsiteX23" fmla="*/ 14 w 4075935"/>
                <a:gd name="connsiteY23" fmla="*/ 70605 h 822190"/>
                <a:gd name="connsiteX24" fmla="*/ 542 w 407593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35" h="822190">
                  <a:moveTo>
                    <a:pt x="542" y="0"/>
                  </a:moveTo>
                  <a:cubicBezTo>
                    <a:pt x="45190" y="0"/>
                    <a:pt x="89839" y="0"/>
                    <a:pt x="134546" y="0"/>
                  </a:cubicBezTo>
                  <a:cubicBezTo>
                    <a:pt x="253725" y="0"/>
                    <a:pt x="372905" y="0"/>
                    <a:pt x="492084" y="0"/>
                  </a:cubicBezTo>
                  <a:cubicBezTo>
                    <a:pt x="663764" y="0"/>
                    <a:pt x="835503" y="0"/>
                    <a:pt x="1007182" y="0"/>
                  </a:cubicBezTo>
                  <a:cubicBezTo>
                    <a:pt x="1209389" y="0"/>
                    <a:pt x="1411538" y="0"/>
                    <a:pt x="1613745" y="0"/>
                  </a:cubicBezTo>
                  <a:cubicBezTo>
                    <a:pt x="1824389" y="0"/>
                    <a:pt x="2035034" y="0"/>
                    <a:pt x="2245737" y="0"/>
                  </a:cubicBezTo>
                  <a:cubicBezTo>
                    <a:pt x="2442847" y="0"/>
                    <a:pt x="2639956" y="0"/>
                    <a:pt x="2837066" y="0"/>
                  </a:cubicBezTo>
                  <a:cubicBezTo>
                    <a:pt x="2998608" y="0"/>
                    <a:pt x="3160151" y="0"/>
                    <a:pt x="3321694" y="0"/>
                  </a:cubicBezTo>
                  <a:cubicBezTo>
                    <a:pt x="3425639" y="0"/>
                    <a:pt x="3529585" y="0"/>
                    <a:pt x="3633589" y="0"/>
                  </a:cubicBezTo>
                  <a:cubicBezTo>
                    <a:pt x="3876459" y="0"/>
                    <a:pt x="4070932" y="163008"/>
                    <a:pt x="4075737" y="412441"/>
                  </a:cubicBezTo>
                  <a:cubicBezTo>
                    <a:pt x="4076557" y="454160"/>
                    <a:pt x="4078784" y="577090"/>
                    <a:pt x="3989956" y="684316"/>
                  </a:cubicBezTo>
                  <a:cubicBezTo>
                    <a:pt x="3873706" y="824590"/>
                    <a:pt x="3680522" y="822187"/>
                    <a:pt x="3680522" y="822187"/>
                  </a:cubicBezTo>
                  <a:lnTo>
                    <a:pt x="3680522" y="759141"/>
                  </a:lnTo>
                  <a:cubicBezTo>
                    <a:pt x="3680522" y="759141"/>
                    <a:pt x="4022358" y="729785"/>
                    <a:pt x="4022358" y="411094"/>
                  </a:cubicBezTo>
                  <a:cubicBezTo>
                    <a:pt x="4022358" y="278379"/>
                    <a:pt x="3947065" y="155215"/>
                    <a:pt x="3825015" y="100781"/>
                  </a:cubicBezTo>
                  <a:cubicBezTo>
                    <a:pt x="3761265" y="72363"/>
                    <a:pt x="3695112" y="70605"/>
                    <a:pt x="3627026" y="70605"/>
                  </a:cubicBezTo>
                  <a:cubicBezTo>
                    <a:pt x="3521381" y="70605"/>
                    <a:pt x="3415679" y="70605"/>
                    <a:pt x="3310034" y="70605"/>
                  </a:cubicBezTo>
                  <a:cubicBezTo>
                    <a:pt x="3146206" y="70605"/>
                    <a:pt x="2982378" y="70605"/>
                    <a:pt x="2818550" y="70605"/>
                  </a:cubicBezTo>
                  <a:cubicBezTo>
                    <a:pt x="2619155" y="70605"/>
                    <a:pt x="2419760" y="70605"/>
                    <a:pt x="2220366" y="70605"/>
                  </a:cubicBezTo>
                  <a:cubicBezTo>
                    <a:pt x="2008022" y="70605"/>
                    <a:pt x="1795620" y="70605"/>
                    <a:pt x="1583276" y="70605"/>
                  </a:cubicBezTo>
                  <a:cubicBezTo>
                    <a:pt x="1380542" y="70605"/>
                    <a:pt x="1177749" y="70605"/>
                    <a:pt x="975014" y="70605"/>
                  </a:cubicBezTo>
                  <a:cubicBezTo>
                    <a:pt x="804448" y="70605"/>
                    <a:pt x="633881" y="70605"/>
                    <a:pt x="463374" y="70605"/>
                  </a:cubicBezTo>
                  <a:cubicBezTo>
                    <a:pt x="347592" y="70605"/>
                    <a:pt x="231870" y="70605"/>
                    <a:pt x="116088" y="70605"/>
                  </a:cubicBezTo>
                  <a:cubicBezTo>
                    <a:pt x="77417" y="70605"/>
                    <a:pt x="38686" y="70605"/>
                    <a:pt x="14" y="70605"/>
                  </a:cubicBezTo>
                  <a:cubicBezTo>
                    <a:pt x="-103" y="70605"/>
                    <a:pt x="542" y="0"/>
                    <a:pt x="542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xmlns="" id="{718AAD05-C8E4-4B07-B9F4-B0897C0F5D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34031" y="2672752"/>
              <a:ext cx="491058" cy="49105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xmlns="" id="{DB291E29-64F3-45B5-9F4C-DAC755DA45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34031" y="3559175"/>
              <a:ext cx="491058" cy="49105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grpSp>
          <p:nvGrpSpPr>
            <p:cNvPr id="2099" name="Graphic 2097">
              <a:extLst>
                <a:ext uri="{FF2B5EF4-FFF2-40B4-BE49-F238E27FC236}">
                  <a16:creationId xmlns:a16="http://schemas.microsoft.com/office/drawing/2014/main" xmlns="" id="{FD68E12C-B153-4BD7-ADDC-F08E0F82D9A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09101" y="3631390"/>
              <a:ext cx="340923" cy="346629"/>
              <a:chOff x="2209800" y="1027252"/>
              <a:chExt cx="4724400" cy="4803495"/>
            </a:xfrm>
            <a:solidFill>
              <a:schemeClr val="bg1"/>
            </a:solidFill>
          </p:grpSpPr>
          <p:sp>
            <p:nvSpPr>
              <p:cNvPr id="2100" name="Freeform: Shape 2099">
                <a:extLst>
                  <a:ext uri="{FF2B5EF4-FFF2-40B4-BE49-F238E27FC236}">
                    <a16:creationId xmlns:a16="http://schemas.microsoft.com/office/drawing/2014/main" xmlns="" id="{4FE07517-1105-4D67-9FDA-04A969E6D33D}"/>
                  </a:ext>
                </a:extLst>
              </p:cNvPr>
              <p:cNvSpPr/>
              <p:nvPr/>
            </p:nvSpPr>
            <p:spPr>
              <a:xfrm>
                <a:off x="4267200" y="2743200"/>
                <a:ext cx="457200" cy="1371600"/>
              </a:xfrm>
              <a:custGeom>
                <a:avLst/>
                <a:gdLst>
                  <a:gd name="connsiteX0" fmla="*/ 304800 w 457200"/>
                  <a:gd name="connsiteY0" fmla="*/ 0 h 1371600"/>
                  <a:gd name="connsiteX1" fmla="*/ 152400 w 457200"/>
                  <a:gd name="connsiteY1" fmla="*/ 0 h 1371600"/>
                  <a:gd name="connsiteX2" fmla="*/ 152400 w 457200"/>
                  <a:gd name="connsiteY2" fmla="*/ 457200 h 1371600"/>
                  <a:gd name="connsiteX3" fmla="*/ 0 w 457200"/>
                  <a:gd name="connsiteY3" fmla="*/ 457200 h 1371600"/>
                  <a:gd name="connsiteX4" fmla="*/ 0 w 457200"/>
                  <a:gd name="connsiteY4" fmla="*/ 914400 h 1371600"/>
                  <a:gd name="connsiteX5" fmla="*/ 152400 w 457200"/>
                  <a:gd name="connsiteY5" fmla="*/ 914400 h 1371600"/>
                  <a:gd name="connsiteX6" fmla="*/ 152400 w 457200"/>
                  <a:gd name="connsiteY6" fmla="*/ 1371600 h 1371600"/>
                  <a:gd name="connsiteX7" fmla="*/ 304800 w 457200"/>
                  <a:gd name="connsiteY7" fmla="*/ 1371600 h 1371600"/>
                  <a:gd name="connsiteX8" fmla="*/ 304800 w 457200"/>
                  <a:gd name="connsiteY8" fmla="*/ 914400 h 1371600"/>
                  <a:gd name="connsiteX9" fmla="*/ 457200 w 457200"/>
                  <a:gd name="connsiteY9" fmla="*/ 914400 h 1371600"/>
                  <a:gd name="connsiteX10" fmla="*/ 457200 w 457200"/>
                  <a:gd name="connsiteY10" fmla="*/ 457200 h 1371600"/>
                  <a:gd name="connsiteX11" fmla="*/ 304800 w 457200"/>
                  <a:gd name="connsiteY11" fmla="*/ 457200 h 1371600"/>
                  <a:gd name="connsiteX12" fmla="*/ 304800 w 457200"/>
                  <a:gd name="connsiteY12" fmla="*/ 762000 h 1371600"/>
                  <a:gd name="connsiteX13" fmla="*/ 152400 w 457200"/>
                  <a:gd name="connsiteY13" fmla="*/ 762000 h 1371600"/>
                  <a:gd name="connsiteX14" fmla="*/ 152400 w 457200"/>
                  <a:gd name="connsiteY14" fmla="*/ 609600 h 1371600"/>
                  <a:gd name="connsiteX15" fmla="*/ 304800 w 457200"/>
                  <a:gd name="connsiteY15" fmla="*/ 6096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7200" h="1371600">
                    <a:moveTo>
                      <a:pt x="304800" y="0"/>
                    </a:moveTo>
                    <a:lnTo>
                      <a:pt x="152400" y="0"/>
                    </a:lnTo>
                    <a:lnTo>
                      <a:pt x="152400" y="457200"/>
                    </a:lnTo>
                    <a:lnTo>
                      <a:pt x="0" y="457200"/>
                    </a:lnTo>
                    <a:lnTo>
                      <a:pt x="0" y="914400"/>
                    </a:lnTo>
                    <a:lnTo>
                      <a:pt x="152400" y="914400"/>
                    </a:lnTo>
                    <a:lnTo>
                      <a:pt x="152400" y="1371600"/>
                    </a:lnTo>
                    <a:lnTo>
                      <a:pt x="304800" y="1371600"/>
                    </a:lnTo>
                    <a:lnTo>
                      <a:pt x="304800" y="914400"/>
                    </a:lnTo>
                    <a:lnTo>
                      <a:pt x="457200" y="914400"/>
                    </a:lnTo>
                    <a:lnTo>
                      <a:pt x="457200" y="457200"/>
                    </a:lnTo>
                    <a:lnTo>
                      <a:pt x="304800" y="457200"/>
                    </a:lnTo>
                    <a:close/>
                    <a:moveTo>
                      <a:pt x="304800" y="762000"/>
                    </a:moveTo>
                    <a:lnTo>
                      <a:pt x="152400" y="762000"/>
                    </a:lnTo>
                    <a:lnTo>
                      <a:pt x="152400" y="609600"/>
                    </a:lnTo>
                    <a:lnTo>
                      <a:pt x="304800" y="6096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01" name="Freeform: Shape 2100">
                <a:extLst>
                  <a:ext uri="{FF2B5EF4-FFF2-40B4-BE49-F238E27FC236}">
                    <a16:creationId xmlns:a16="http://schemas.microsoft.com/office/drawing/2014/main" xmlns="" id="{E350100A-802A-4B6F-A979-C66FD27C2395}"/>
                  </a:ext>
                </a:extLst>
              </p:cNvPr>
              <p:cNvSpPr/>
              <p:nvPr/>
            </p:nvSpPr>
            <p:spPr>
              <a:xfrm>
                <a:off x="4876800" y="2743200"/>
                <a:ext cx="457200" cy="1371600"/>
              </a:xfrm>
              <a:custGeom>
                <a:avLst/>
                <a:gdLst>
                  <a:gd name="connsiteX0" fmla="*/ 304800 w 457200"/>
                  <a:gd name="connsiteY0" fmla="*/ 0 h 1371600"/>
                  <a:gd name="connsiteX1" fmla="*/ 152400 w 457200"/>
                  <a:gd name="connsiteY1" fmla="*/ 0 h 1371600"/>
                  <a:gd name="connsiteX2" fmla="*/ 152400 w 457200"/>
                  <a:gd name="connsiteY2" fmla="*/ 304800 h 1371600"/>
                  <a:gd name="connsiteX3" fmla="*/ 0 w 457200"/>
                  <a:gd name="connsiteY3" fmla="*/ 304800 h 1371600"/>
                  <a:gd name="connsiteX4" fmla="*/ 0 w 457200"/>
                  <a:gd name="connsiteY4" fmla="*/ 762000 h 1371600"/>
                  <a:gd name="connsiteX5" fmla="*/ 152400 w 457200"/>
                  <a:gd name="connsiteY5" fmla="*/ 762000 h 1371600"/>
                  <a:gd name="connsiteX6" fmla="*/ 152400 w 457200"/>
                  <a:gd name="connsiteY6" fmla="*/ 1371600 h 1371600"/>
                  <a:gd name="connsiteX7" fmla="*/ 304800 w 457200"/>
                  <a:gd name="connsiteY7" fmla="*/ 1371600 h 1371600"/>
                  <a:gd name="connsiteX8" fmla="*/ 304800 w 457200"/>
                  <a:gd name="connsiteY8" fmla="*/ 762000 h 1371600"/>
                  <a:gd name="connsiteX9" fmla="*/ 457200 w 457200"/>
                  <a:gd name="connsiteY9" fmla="*/ 762000 h 1371600"/>
                  <a:gd name="connsiteX10" fmla="*/ 457200 w 457200"/>
                  <a:gd name="connsiteY10" fmla="*/ 304800 h 1371600"/>
                  <a:gd name="connsiteX11" fmla="*/ 304800 w 457200"/>
                  <a:gd name="connsiteY11" fmla="*/ 304800 h 1371600"/>
                  <a:gd name="connsiteX12" fmla="*/ 304800 w 457200"/>
                  <a:gd name="connsiteY12" fmla="*/ 609600 h 1371600"/>
                  <a:gd name="connsiteX13" fmla="*/ 152400 w 457200"/>
                  <a:gd name="connsiteY13" fmla="*/ 609600 h 1371600"/>
                  <a:gd name="connsiteX14" fmla="*/ 152400 w 457200"/>
                  <a:gd name="connsiteY14" fmla="*/ 457200 h 1371600"/>
                  <a:gd name="connsiteX15" fmla="*/ 304800 w 457200"/>
                  <a:gd name="connsiteY15" fmla="*/ 4572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7200" h="1371600">
                    <a:moveTo>
                      <a:pt x="304800" y="0"/>
                    </a:moveTo>
                    <a:lnTo>
                      <a:pt x="152400" y="0"/>
                    </a:lnTo>
                    <a:lnTo>
                      <a:pt x="152400" y="304800"/>
                    </a:lnTo>
                    <a:lnTo>
                      <a:pt x="0" y="304800"/>
                    </a:lnTo>
                    <a:lnTo>
                      <a:pt x="0" y="762000"/>
                    </a:lnTo>
                    <a:lnTo>
                      <a:pt x="152400" y="762000"/>
                    </a:lnTo>
                    <a:lnTo>
                      <a:pt x="152400" y="1371600"/>
                    </a:lnTo>
                    <a:lnTo>
                      <a:pt x="304800" y="1371600"/>
                    </a:lnTo>
                    <a:lnTo>
                      <a:pt x="304800" y="762000"/>
                    </a:lnTo>
                    <a:lnTo>
                      <a:pt x="457200" y="762000"/>
                    </a:lnTo>
                    <a:lnTo>
                      <a:pt x="457200" y="304800"/>
                    </a:lnTo>
                    <a:lnTo>
                      <a:pt x="304800" y="304800"/>
                    </a:lnTo>
                    <a:close/>
                    <a:moveTo>
                      <a:pt x="304800" y="609600"/>
                    </a:moveTo>
                    <a:lnTo>
                      <a:pt x="152400" y="609600"/>
                    </a:lnTo>
                    <a:lnTo>
                      <a:pt x="152400" y="457200"/>
                    </a:lnTo>
                    <a:lnTo>
                      <a:pt x="304800" y="4572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02" name="Freeform: Shape 2101">
                <a:extLst>
                  <a:ext uri="{FF2B5EF4-FFF2-40B4-BE49-F238E27FC236}">
                    <a16:creationId xmlns:a16="http://schemas.microsoft.com/office/drawing/2014/main" xmlns="" id="{ECB5EAF7-A169-4733-A36B-0CAD46D01A55}"/>
                  </a:ext>
                </a:extLst>
              </p:cNvPr>
              <p:cNvSpPr/>
              <p:nvPr/>
            </p:nvSpPr>
            <p:spPr>
              <a:xfrm>
                <a:off x="5486400" y="2743200"/>
                <a:ext cx="457200" cy="1371600"/>
              </a:xfrm>
              <a:custGeom>
                <a:avLst/>
                <a:gdLst>
                  <a:gd name="connsiteX0" fmla="*/ 304800 w 457200"/>
                  <a:gd name="connsiteY0" fmla="*/ 0 h 1371600"/>
                  <a:gd name="connsiteX1" fmla="*/ 152400 w 457200"/>
                  <a:gd name="connsiteY1" fmla="*/ 0 h 1371600"/>
                  <a:gd name="connsiteX2" fmla="*/ 152400 w 457200"/>
                  <a:gd name="connsiteY2" fmla="*/ 762000 h 1371600"/>
                  <a:gd name="connsiteX3" fmla="*/ 0 w 457200"/>
                  <a:gd name="connsiteY3" fmla="*/ 762000 h 1371600"/>
                  <a:gd name="connsiteX4" fmla="*/ 0 w 457200"/>
                  <a:gd name="connsiteY4" fmla="*/ 1219200 h 1371600"/>
                  <a:gd name="connsiteX5" fmla="*/ 152400 w 457200"/>
                  <a:gd name="connsiteY5" fmla="*/ 1219200 h 1371600"/>
                  <a:gd name="connsiteX6" fmla="*/ 152400 w 457200"/>
                  <a:gd name="connsiteY6" fmla="*/ 1371600 h 1371600"/>
                  <a:gd name="connsiteX7" fmla="*/ 304800 w 457200"/>
                  <a:gd name="connsiteY7" fmla="*/ 1371600 h 1371600"/>
                  <a:gd name="connsiteX8" fmla="*/ 304800 w 457200"/>
                  <a:gd name="connsiteY8" fmla="*/ 1219200 h 1371600"/>
                  <a:gd name="connsiteX9" fmla="*/ 457200 w 457200"/>
                  <a:gd name="connsiteY9" fmla="*/ 1219200 h 1371600"/>
                  <a:gd name="connsiteX10" fmla="*/ 457200 w 457200"/>
                  <a:gd name="connsiteY10" fmla="*/ 762000 h 1371600"/>
                  <a:gd name="connsiteX11" fmla="*/ 304800 w 457200"/>
                  <a:gd name="connsiteY11" fmla="*/ 762000 h 1371600"/>
                  <a:gd name="connsiteX12" fmla="*/ 304800 w 457200"/>
                  <a:gd name="connsiteY12" fmla="*/ 1066800 h 1371600"/>
                  <a:gd name="connsiteX13" fmla="*/ 152400 w 457200"/>
                  <a:gd name="connsiteY13" fmla="*/ 1066800 h 1371600"/>
                  <a:gd name="connsiteX14" fmla="*/ 152400 w 457200"/>
                  <a:gd name="connsiteY14" fmla="*/ 914400 h 1371600"/>
                  <a:gd name="connsiteX15" fmla="*/ 304800 w 457200"/>
                  <a:gd name="connsiteY15" fmla="*/ 9144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7200" h="1371600">
                    <a:moveTo>
                      <a:pt x="304800" y="0"/>
                    </a:moveTo>
                    <a:lnTo>
                      <a:pt x="152400" y="0"/>
                    </a:lnTo>
                    <a:lnTo>
                      <a:pt x="152400" y="762000"/>
                    </a:lnTo>
                    <a:lnTo>
                      <a:pt x="0" y="762000"/>
                    </a:lnTo>
                    <a:lnTo>
                      <a:pt x="0" y="1219200"/>
                    </a:lnTo>
                    <a:lnTo>
                      <a:pt x="152400" y="1219200"/>
                    </a:lnTo>
                    <a:lnTo>
                      <a:pt x="152400" y="1371600"/>
                    </a:lnTo>
                    <a:lnTo>
                      <a:pt x="304800" y="1371600"/>
                    </a:lnTo>
                    <a:lnTo>
                      <a:pt x="304800" y="1219200"/>
                    </a:lnTo>
                    <a:lnTo>
                      <a:pt x="457200" y="1219200"/>
                    </a:lnTo>
                    <a:lnTo>
                      <a:pt x="457200" y="762000"/>
                    </a:lnTo>
                    <a:lnTo>
                      <a:pt x="304800" y="762000"/>
                    </a:lnTo>
                    <a:close/>
                    <a:moveTo>
                      <a:pt x="304800" y="1066800"/>
                    </a:moveTo>
                    <a:lnTo>
                      <a:pt x="152400" y="1066800"/>
                    </a:lnTo>
                    <a:lnTo>
                      <a:pt x="152400" y="914400"/>
                    </a:lnTo>
                    <a:lnTo>
                      <a:pt x="304800" y="914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03" name="Freeform: Shape 2102">
                <a:extLst>
                  <a:ext uri="{FF2B5EF4-FFF2-40B4-BE49-F238E27FC236}">
                    <a16:creationId xmlns:a16="http://schemas.microsoft.com/office/drawing/2014/main" xmlns="" id="{AE9EC566-819E-471F-B7B3-4130519E037C}"/>
                  </a:ext>
                </a:extLst>
              </p:cNvPr>
              <p:cNvSpPr/>
              <p:nvPr/>
            </p:nvSpPr>
            <p:spPr>
              <a:xfrm>
                <a:off x="6096000" y="2743200"/>
                <a:ext cx="457200" cy="1371600"/>
              </a:xfrm>
              <a:custGeom>
                <a:avLst/>
                <a:gdLst>
                  <a:gd name="connsiteX0" fmla="*/ 304800 w 457200"/>
                  <a:gd name="connsiteY0" fmla="*/ 0 h 1371600"/>
                  <a:gd name="connsiteX1" fmla="*/ 152400 w 457200"/>
                  <a:gd name="connsiteY1" fmla="*/ 0 h 1371600"/>
                  <a:gd name="connsiteX2" fmla="*/ 152400 w 457200"/>
                  <a:gd name="connsiteY2" fmla="*/ 152400 h 1371600"/>
                  <a:gd name="connsiteX3" fmla="*/ 0 w 457200"/>
                  <a:gd name="connsiteY3" fmla="*/ 152400 h 1371600"/>
                  <a:gd name="connsiteX4" fmla="*/ 0 w 457200"/>
                  <a:gd name="connsiteY4" fmla="*/ 609600 h 1371600"/>
                  <a:gd name="connsiteX5" fmla="*/ 152400 w 457200"/>
                  <a:gd name="connsiteY5" fmla="*/ 609600 h 1371600"/>
                  <a:gd name="connsiteX6" fmla="*/ 152400 w 457200"/>
                  <a:gd name="connsiteY6" fmla="*/ 1371600 h 1371600"/>
                  <a:gd name="connsiteX7" fmla="*/ 304800 w 457200"/>
                  <a:gd name="connsiteY7" fmla="*/ 1371600 h 1371600"/>
                  <a:gd name="connsiteX8" fmla="*/ 304800 w 457200"/>
                  <a:gd name="connsiteY8" fmla="*/ 609600 h 1371600"/>
                  <a:gd name="connsiteX9" fmla="*/ 457200 w 457200"/>
                  <a:gd name="connsiteY9" fmla="*/ 609600 h 1371600"/>
                  <a:gd name="connsiteX10" fmla="*/ 457200 w 457200"/>
                  <a:gd name="connsiteY10" fmla="*/ 152400 h 1371600"/>
                  <a:gd name="connsiteX11" fmla="*/ 304800 w 457200"/>
                  <a:gd name="connsiteY11" fmla="*/ 152400 h 1371600"/>
                  <a:gd name="connsiteX12" fmla="*/ 304800 w 457200"/>
                  <a:gd name="connsiteY12" fmla="*/ 457200 h 1371600"/>
                  <a:gd name="connsiteX13" fmla="*/ 152400 w 457200"/>
                  <a:gd name="connsiteY13" fmla="*/ 457200 h 1371600"/>
                  <a:gd name="connsiteX14" fmla="*/ 152400 w 457200"/>
                  <a:gd name="connsiteY14" fmla="*/ 304800 h 1371600"/>
                  <a:gd name="connsiteX15" fmla="*/ 304800 w 457200"/>
                  <a:gd name="connsiteY15" fmla="*/ 3048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7200" h="1371600">
                    <a:moveTo>
                      <a:pt x="30480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lnTo>
                      <a:pt x="0" y="609600"/>
                    </a:lnTo>
                    <a:lnTo>
                      <a:pt x="152400" y="609600"/>
                    </a:lnTo>
                    <a:lnTo>
                      <a:pt x="152400" y="1371600"/>
                    </a:lnTo>
                    <a:lnTo>
                      <a:pt x="304800" y="1371600"/>
                    </a:lnTo>
                    <a:lnTo>
                      <a:pt x="304800" y="609600"/>
                    </a:lnTo>
                    <a:lnTo>
                      <a:pt x="457200" y="609600"/>
                    </a:lnTo>
                    <a:lnTo>
                      <a:pt x="457200" y="152400"/>
                    </a:lnTo>
                    <a:lnTo>
                      <a:pt x="304800" y="152400"/>
                    </a:lnTo>
                    <a:close/>
                    <a:moveTo>
                      <a:pt x="304800" y="457200"/>
                    </a:moveTo>
                    <a:lnTo>
                      <a:pt x="152400" y="457200"/>
                    </a:lnTo>
                    <a:lnTo>
                      <a:pt x="152400" y="304800"/>
                    </a:lnTo>
                    <a:lnTo>
                      <a:pt x="304800" y="3048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04" name="Freeform: Shape 2103">
                <a:extLst>
                  <a:ext uri="{FF2B5EF4-FFF2-40B4-BE49-F238E27FC236}">
                    <a16:creationId xmlns:a16="http://schemas.microsoft.com/office/drawing/2014/main" xmlns="" id="{8A563D82-C7EB-435C-A715-26A1F3442CD8}"/>
                  </a:ext>
                </a:extLst>
              </p:cNvPr>
              <p:cNvSpPr/>
              <p:nvPr/>
            </p:nvSpPr>
            <p:spPr>
              <a:xfrm>
                <a:off x="2209800" y="1066800"/>
                <a:ext cx="4724400" cy="4724400"/>
              </a:xfrm>
              <a:custGeom>
                <a:avLst/>
                <a:gdLst>
                  <a:gd name="connsiteX0" fmla="*/ 4495800 w 4724400"/>
                  <a:gd name="connsiteY0" fmla="*/ 1371600 h 4724400"/>
                  <a:gd name="connsiteX1" fmla="*/ 1905000 w 4724400"/>
                  <a:gd name="connsiteY1" fmla="*/ 1371600 h 4724400"/>
                  <a:gd name="connsiteX2" fmla="*/ 1695755 w 4724400"/>
                  <a:gd name="connsiteY2" fmla="*/ 1508760 h 4724400"/>
                  <a:gd name="connsiteX3" fmla="*/ 1236193 w 4724400"/>
                  <a:gd name="connsiteY3" fmla="*/ 1126388 h 4724400"/>
                  <a:gd name="connsiteX4" fmla="*/ 1524000 w 4724400"/>
                  <a:gd name="connsiteY4" fmla="*/ 609600 h 4724400"/>
                  <a:gd name="connsiteX5" fmla="*/ 914400 w 4724400"/>
                  <a:gd name="connsiteY5" fmla="*/ 0 h 4724400"/>
                  <a:gd name="connsiteX6" fmla="*/ 304800 w 4724400"/>
                  <a:gd name="connsiteY6" fmla="*/ 609600 h 4724400"/>
                  <a:gd name="connsiteX7" fmla="*/ 592607 w 4724400"/>
                  <a:gd name="connsiteY7" fmla="*/ 1126388 h 4724400"/>
                  <a:gd name="connsiteX8" fmla="*/ 0 w 4724400"/>
                  <a:gd name="connsiteY8" fmla="*/ 1981200 h 4724400"/>
                  <a:gd name="connsiteX9" fmla="*/ 0 w 4724400"/>
                  <a:gd name="connsiteY9" fmla="*/ 2667000 h 4724400"/>
                  <a:gd name="connsiteX10" fmla="*/ 381000 w 4724400"/>
                  <a:gd name="connsiteY10" fmla="*/ 3048000 h 4724400"/>
                  <a:gd name="connsiteX11" fmla="*/ 381000 w 4724400"/>
                  <a:gd name="connsiteY11" fmla="*/ 4419600 h 4724400"/>
                  <a:gd name="connsiteX12" fmla="*/ 685800 w 4724400"/>
                  <a:gd name="connsiteY12" fmla="*/ 4724400 h 4724400"/>
                  <a:gd name="connsiteX13" fmla="*/ 914400 w 4724400"/>
                  <a:gd name="connsiteY13" fmla="*/ 4619092 h 4724400"/>
                  <a:gd name="connsiteX14" fmla="*/ 1143000 w 4724400"/>
                  <a:gd name="connsiteY14" fmla="*/ 4724400 h 4724400"/>
                  <a:gd name="connsiteX15" fmla="*/ 1447800 w 4724400"/>
                  <a:gd name="connsiteY15" fmla="*/ 4419600 h 4724400"/>
                  <a:gd name="connsiteX16" fmla="*/ 1447800 w 4724400"/>
                  <a:gd name="connsiteY16" fmla="*/ 3048000 h 4724400"/>
                  <a:gd name="connsiteX17" fmla="*/ 1676400 w 4724400"/>
                  <a:gd name="connsiteY17" fmla="*/ 2969819 h 4724400"/>
                  <a:gd name="connsiteX18" fmla="*/ 1676400 w 4724400"/>
                  <a:gd name="connsiteY18" fmla="*/ 3124200 h 4724400"/>
                  <a:gd name="connsiteX19" fmla="*/ 1905000 w 4724400"/>
                  <a:gd name="connsiteY19" fmla="*/ 3352800 h 4724400"/>
                  <a:gd name="connsiteX20" fmla="*/ 4495800 w 4724400"/>
                  <a:gd name="connsiteY20" fmla="*/ 3352800 h 4724400"/>
                  <a:gd name="connsiteX21" fmla="*/ 4724400 w 4724400"/>
                  <a:gd name="connsiteY21" fmla="*/ 3124200 h 4724400"/>
                  <a:gd name="connsiteX22" fmla="*/ 4724400 w 4724400"/>
                  <a:gd name="connsiteY22" fmla="*/ 1600200 h 4724400"/>
                  <a:gd name="connsiteX23" fmla="*/ 4495800 w 4724400"/>
                  <a:gd name="connsiteY23" fmla="*/ 1371600 h 4724400"/>
                  <a:gd name="connsiteX24" fmla="*/ 1060323 w 4724400"/>
                  <a:gd name="connsiteY24" fmla="*/ 1735912 h 4724400"/>
                  <a:gd name="connsiteX25" fmla="*/ 914400 w 4724400"/>
                  <a:gd name="connsiteY25" fmla="*/ 1930375 h 4724400"/>
                  <a:gd name="connsiteX26" fmla="*/ 768477 w 4724400"/>
                  <a:gd name="connsiteY26" fmla="*/ 1735836 h 4724400"/>
                  <a:gd name="connsiteX27" fmla="*/ 897484 w 4724400"/>
                  <a:gd name="connsiteY27" fmla="*/ 1219962 h 4724400"/>
                  <a:gd name="connsiteX28" fmla="*/ 914400 w 4724400"/>
                  <a:gd name="connsiteY28" fmla="*/ 1219200 h 4724400"/>
                  <a:gd name="connsiteX29" fmla="*/ 931316 w 4724400"/>
                  <a:gd name="connsiteY29" fmla="*/ 1220038 h 4724400"/>
                  <a:gd name="connsiteX30" fmla="*/ 457200 w 4724400"/>
                  <a:gd name="connsiteY30" fmla="*/ 609600 h 4724400"/>
                  <a:gd name="connsiteX31" fmla="*/ 914400 w 4724400"/>
                  <a:gd name="connsiteY31" fmla="*/ 152400 h 4724400"/>
                  <a:gd name="connsiteX32" fmla="*/ 1371600 w 4724400"/>
                  <a:gd name="connsiteY32" fmla="*/ 609600 h 4724400"/>
                  <a:gd name="connsiteX33" fmla="*/ 914400 w 4724400"/>
                  <a:gd name="connsiteY33" fmla="*/ 1066800 h 4724400"/>
                  <a:gd name="connsiteX34" fmla="*/ 457200 w 4724400"/>
                  <a:gd name="connsiteY34" fmla="*/ 609600 h 4724400"/>
                  <a:gd name="connsiteX35" fmla="*/ 1447800 w 4724400"/>
                  <a:gd name="connsiteY35" fmla="*/ 2895600 h 4724400"/>
                  <a:gd name="connsiteX36" fmla="*/ 1447800 w 4724400"/>
                  <a:gd name="connsiteY36" fmla="*/ 1828800 h 4724400"/>
                  <a:gd name="connsiteX37" fmla="*/ 1295400 w 4724400"/>
                  <a:gd name="connsiteY37" fmla="*/ 1828800 h 4724400"/>
                  <a:gd name="connsiteX38" fmla="*/ 1295400 w 4724400"/>
                  <a:gd name="connsiteY38" fmla="*/ 4419600 h 4724400"/>
                  <a:gd name="connsiteX39" fmla="*/ 1143000 w 4724400"/>
                  <a:gd name="connsiteY39" fmla="*/ 4572000 h 4724400"/>
                  <a:gd name="connsiteX40" fmla="*/ 990600 w 4724400"/>
                  <a:gd name="connsiteY40" fmla="*/ 4419600 h 4724400"/>
                  <a:gd name="connsiteX41" fmla="*/ 990600 w 4724400"/>
                  <a:gd name="connsiteY41" fmla="*/ 2743200 h 4724400"/>
                  <a:gd name="connsiteX42" fmla="*/ 838200 w 4724400"/>
                  <a:gd name="connsiteY42" fmla="*/ 2743200 h 4724400"/>
                  <a:gd name="connsiteX43" fmla="*/ 838200 w 4724400"/>
                  <a:gd name="connsiteY43" fmla="*/ 4419600 h 4724400"/>
                  <a:gd name="connsiteX44" fmla="*/ 685800 w 4724400"/>
                  <a:gd name="connsiteY44" fmla="*/ 4572000 h 4724400"/>
                  <a:gd name="connsiteX45" fmla="*/ 533400 w 4724400"/>
                  <a:gd name="connsiteY45" fmla="*/ 4419600 h 4724400"/>
                  <a:gd name="connsiteX46" fmla="*/ 533400 w 4724400"/>
                  <a:gd name="connsiteY46" fmla="*/ 1828800 h 4724400"/>
                  <a:gd name="connsiteX47" fmla="*/ 381000 w 4724400"/>
                  <a:gd name="connsiteY47" fmla="*/ 1828800 h 4724400"/>
                  <a:gd name="connsiteX48" fmla="*/ 381000 w 4724400"/>
                  <a:gd name="connsiteY48" fmla="*/ 2895600 h 4724400"/>
                  <a:gd name="connsiteX49" fmla="*/ 152400 w 4724400"/>
                  <a:gd name="connsiteY49" fmla="*/ 2667000 h 4724400"/>
                  <a:gd name="connsiteX50" fmla="*/ 152400 w 4724400"/>
                  <a:gd name="connsiteY50" fmla="*/ 1981200 h 4724400"/>
                  <a:gd name="connsiteX51" fmla="*/ 735025 w 4724400"/>
                  <a:gd name="connsiteY51" fmla="*/ 1241374 h 4724400"/>
                  <a:gd name="connsiteX52" fmla="*/ 603047 w 4724400"/>
                  <a:gd name="connsiteY52" fmla="*/ 1769288 h 4724400"/>
                  <a:gd name="connsiteX53" fmla="*/ 914400 w 4724400"/>
                  <a:gd name="connsiteY53" fmla="*/ 2184426 h 4724400"/>
                  <a:gd name="connsiteX54" fmla="*/ 1225677 w 4724400"/>
                  <a:gd name="connsiteY54" fmla="*/ 1769364 h 4724400"/>
                  <a:gd name="connsiteX55" fmla="*/ 1093699 w 4724400"/>
                  <a:gd name="connsiteY55" fmla="*/ 1241450 h 4724400"/>
                  <a:gd name="connsiteX56" fmla="*/ 1676400 w 4724400"/>
                  <a:gd name="connsiteY56" fmla="*/ 1981200 h 4724400"/>
                  <a:gd name="connsiteX57" fmla="*/ 1676400 w 4724400"/>
                  <a:gd name="connsiteY57" fmla="*/ 2667000 h 4724400"/>
                  <a:gd name="connsiteX58" fmla="*/ 1447800 w 4724400"/>
                  <a:gd name="connsiteY58" fmla="*/ 2895600 h 4724400"/>
                  <a:gd name="connsiteX59" fmla="*/ 4572000 w 4724400"/>
                  <a:gd name="connsiteY59" fmla="*/ 3124200 h 4724400"/>
                  <a:gd name="connsiteX60" fmla="*/ 4495800 w 4724400"/>
                  <a:gd name="connsiteY60" fmla="*/ 3200400 h 4724400"/>
                  <a:gd name="connsiteX61" fmla="*/ 1905000 w 4724400"/>
                  <a:gd name="connsiteY61" fmla="*/ 3200400 h 4724400"/>
                  <a:gd name="connsiteX62" fmla="*/ 1828800 w 4724400"/>
                  <a:gd name="connsiteY62" fmla="*/ 3124200 h 4724400"/>
                  <a:gd name="connsiteX63" fmla="*/ 1828800 w 4724400"/>
                  <a:gd name="connsiteY63" fmla="*/ 2667000 h 4724400"/>
                  <a:gd name="connsiteX64" fmla="*/ 1828800 w 4724400"/>
                  <a:gd name="connsiteY64" fmla="*/ 1981200 h 4724400"/>
                  <a:gd name="connsiteX65" fmla="*/ 1828800 w 4724400"/>
                  <a:gd name="connsiteY65" fmla="*/ 1600200 h 4724400"/>
                  <a:gd name="connsiteX66" fmla="*/ 1905000 w 4724400"/>
                  <a:gd name="connsiteY66" fmla="*/ 1524000 h 4724400"/>
                  <a:gd name="connsiteX67" fmla="*/ 4495800 w 4724400"/>
                  <a:gd name="connsiteY67" fmla="*/ 1524000 h 4724400"/>
                  <a:gd name="connsiteX68" fmla="*/ 4572000 w 4724400"/>
                  <a:gd name="connsiteY68" fmla="*/ 1600200 h 472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4724400" h="4724400">
                    <a:moveTo>
                      <a:pt x="4495800" y="1371600"/>
                    </a:moveTo>
                    <a:lnTo>
                      <a:pt x="1905000" y="1371600"/>
                    </a:lnTo>
                    <a:cubicBezTo>
                      <a:pt x="1811503" y="1371600"/>
                      <a:pt x="1731188" y="1428141"/>
                      <a:pt x="1695755" y="1508760"/>
                    </a:cubicBezTo>
                    <a:cubicBezTo>
                      <a:pt x="1590218" y="1334872"/>
                      <a:pt x="1428826" y="1199159"/>
                      <a:pt x="1236193" y="1126388"/>
                    </a:cubicBezTo>
                    <a:cubicBezTo>
                      <a:pt x="1408633" y="1018565"/>
                      <a:pt x="1524000" y="827532"/>
                      <a:pt x="1524000" y="609600"/>
                    </a:cubicBezTo>
                    <a:cubicBezTo>
                      <a:pt x="1524000" y="273482"/>
                      <a:pt x="1250518" y="0"/>
                      <a:pt x="914400" y="0"/>
                    </a:cubicBezTo>
                    <a:cubicBezTo>
                      <a:pt x="578282" y="0"/>
                      <a:pt x="304800" y="273482"/>
                      <a:pt x="304800" y="609600"/>
                    </a:cubicBezTo>
                    <a:cubicBezTo>
                      <a:pt x="304800" y="827532"/>
                      <a:pt x="420167" y="1018565"/>
                      <a:pt x="592607" y="1126388"/>
                    </a:cubicBezTo>
                    <a:cubicBezTo>
                      <a:pt x="246964" y="1256995"/>
                      <a:pt x="0" y="1590370"/>
                      <a:pt x="0" y="1981200"/>
                    </a:cubicBezTo>
                    <a:lnTo>
                      <a:pt x="0" y="2667000"/>
                    </a:lnTo>
                    <a:cubicBezTo>
                      <a:pt x="0" y="2877084"/>
                      <a:pt x="170917" y="3048000"/>
                      <a:pt x="381000" y="3048000"/>
                    </a:cubicBezTo>
                    <a:lnTo>
                      <a:pt x="381000" y="4419600"/>
                    </a:lnTo>
                    <a:cubicBezTo>
                      <a:pt x="381000" y="4587698"/>
                      <a:pt x="517703" y="4724400"/>
                      <a:pt x="685800" y="4724400"/>
                    </a:cubicBezTo>
                    <a:cubicBezTo>
                      <a:pt x="777240" y="4724400"/>
                      <a:pt x="858469" y="4683100"/>
                      <a:pt x="914400" y="4619092"/>
                    </a:cubicBezTo>
                    <a:cubicBezTo>
                      <a:pt x="970331" y="4683100"/>
                      <a:pt x="1051560" y="4724400"/>
                      <a:pt x="1143000" y="4724400"/>
                    </a:cubicBezTo>
                    <a:cubicBezTo>
                      <a:pt x="1311097" y="4724400"/>
                      <a:pt x="1447800" y="4587698"/>
                      <a:pt x="1447800" y="4419600"/>
                    </a:cubicBezTo>
                    <a:lnTo>
                      <a:pt x="1447800" y="3048000"/>
                    </a:lnTo>
                    <a:cubicBezTo>
                      <a:pt x="1533906" y="3048000"/>
                      <a:pt x="1612545" y="3018206"/>
                      <a:pt x="1676400" y="2969819"/>
                    </a:cubicBezTo>
                    <a:lnTo>
                      <a:pt x="1676400" y="3124200"/>
                    </a:lnTo>
                    <a:cubicBezTo>
                      <a:pt x="1676400" y="3250235"/>
                      <a:pt x="1778965" y="3352800"/>
                      <a:pt x="1905000" y="3352800"/>
                    </a:cubicBezTo>
                    <a:lnTo>
                      <a:pt x="4495800" y="3352800"/>
                    </a:lnTo>
                    <a:cubicBezTo>
                      <a:pt x="4621835" y="3352800"/>
                      <a:pt x="4724400" y="3250235"/>
                      <a:pt x="4724400" y="3124200"/>
                    </a:cubicBezTo>
                    <a:lnTo>
                      <a:pt x="4724400" y="1600200"/>
                    </a:lnTo>
                    <a:cubicBezTo>
                      <a:pt x="4724400" y="1474165"/>
                      <a:pt x="4621835" y="1371600"/>
                      <a:pt x="4495800" y="1371600"/>
                    </a:cubicBezTo>
                    <a:close/>
                    <a:moveTo>
                      <a:pt x="1060323" y="1735912"/>
                    </a:moveTo>
                    <a:lnTo>
                      <a:pt x="914400" y="1930375"/>
                    </a:lnTo>
                    <a:lnTo>
                      <a:pt x="768477" y="1735836"/>
                    </a:lnTo>
                    <a:lnTo>
                      <a:pt x="897484" y="1219962"/>
                    </a:lnTo>
                    <a:cubicBezTo>
                      <a:pt x="903199" y="1219962"/>
                      <a:pt x="908685" y="1219200"/>
                      <a:pt x="914400" y="1219200"/>
                    </a:cubicBezTo>
                    <a:cubicBezTo>
                      <a:pt x="920115" y="1219200"/>
                      <a:pt x="925601" y="1219962"/>
                      <a:pt x="931316" y="1220038"/>
                    </a:cubicBezTo>
                    <a:close/>
                    <a:moveTo>
                      <a:pt x="457200" y="609600"/>
                    </a:moveTo>
                    <a:cubicBezTo>
                      <a:pt x="457200" y="357454"/>
                      <a:pt x="662254" y="152400"/>
                      <a:pt x="914400" y="152400"/>
                    </a:cubicBezTo>
                    <a:cubicBezTo>
                      <a:pt x="1166546" y="152400"/>
                      <a:pt x="1371600" y="357454"/>
                      <a:pt x="1371600" y="609600"/>
                    </a:cubicBezTo>
                    <a:cubicBezTo>
                      <a:pt x="1371600" y="861746"/>
                      <a:pt x="1166546" y="1066800"/>
                      <a:pt x="914400" y="1066800"/>
                    </a:cubicBezTo>
                    <a:cubicBezTo>
                      <a:pt x="662254" y="1066800"/>
                      <a:pt x="457200" y="861746"/>
                      <a:pt x="457200" y="609600"/>
                    </a:cubicBezTo>
                    <a:close/>
                    <a:moveTo>
                      <a:pt x="1447800" y="2895600"/>
                    </a:moveTo>
                    <a:lnTo>
                      <a:pt x="1447800" y="1828800"/>
                    </a:lnTo>
                    <a:lnTo>
                      <a:pt x="1295400" y="1828800"/>
                    </a:lnTo>
                    <a:lnTo>
                      <a:pt x="1295400" y="4419600"/>
                    </a:lnTo>
                    <a:cubicBezTo>
                      <a:pt x="1295400" y="4503649"/>
                      <a:pt x="1227049" y="4572000"/>
                      <a:pt x="1143000" y="4572000"/>
                    </a:cubicBezTo>
                    <a:cubicBezTo>
                      <a:pt x="1058951" y="4572000"/>
                      <a:pt x="990600" y="4503649"/>
                      <a:pt x="990600" y="4419600"/>
                    </a:cubicBezTo>
                    <a:lnTo>
                      <a:pt x="990600" y="2743200"/>
                    </a:lnTo>
                    <a:lnTo>
                      <a:pt x="838200" y="2743200"/>
                    </a:lnTo>
                    <a:lnTo>
                      <a:pt x="838200" y="4419600"/>
                    </a:lnTo>
                    <a:cubicBezTo>
                      <a:pt x="838200" y="4503649"/>
                      <a:pt x="769849" y="4572000"/>
                      <a:pt x="685800" y="4572000"/>
                    </a:cubicBezTo>
                    <a:cubicBezTo>
                      <a:pt x="601751" y="4572000"/>
                      <a:pt x="533400" y="4503649"/>
                      <a:pt x="533400" y="4419600"/>
                    </a:cubicBezTo>
                    <a:lnTo>
                      <a:pt x="533400" y="1828800"/>
                    </a:lnTo>
                    <a:lnTo>
                      <a:pt x="381000" y="1828800"/>
                    </a:lnTo>
                    <a:lnTo>
                      <a:pt x="381000" y="2895600"/>
                    </a:lnTo>
                    <a:cubicBezTo>
                      <a:pt x="254965" y="2895600"/>
                      <a:pt x="152400" y="2793035"/>
                      <a:pt x="152400" y="2667000"/>
                    </a:cubicBezTo>
                    <a:lnTo>
                      <a:pt x="152400" y="1981200"/>
                    </a:lnTo>
                    <a:cubicBezTo>
                      <a:pt x="152400" y="1622908"/>
                      <a:pt x="401269" y="1322375"/>
                      <a:pt x="735025" y="1241374"/>
                    </a:cubicBezTo>
                    <a:lnTo>
                      <a:pt x="603047" y="1769288"/>
                    </a:lnTo>
                    <a:lnTo>
                      <a:pt x="914400" y="2184426"/>
                    </a:lnTo>
                    <a:lnTo>
                      <a:pt x="1225677" y="1769364"/>
                    </a:lnTo>
                    <a:lnTo>
                      <a:pt x="1093699" y="1241450"/>
                    </a:lnTo>
                    <a:cubicBezTo>
                      <a:pt x="1427531" y="1322375"/>
                      <a:pt x="1676400" y="1622908"/>
                      <a:pt x="1676400" y="1981200"/>
                    </a:cubicBezTo>
                    <a:lnTo>
                      <a:pt x="1676400" y="2667000"/>
                    </a:lnTo>
                    <a:cubicBezTo>
                      <a:pt x="1676400" y="2793035"/>
                      <a:pt x="1573835" y="2895600"/>
                      <a:pt x="1447800" y="2895600"/>
                    </a:cubicBezTo>
                    <a:close/>
                    <a:moveTo>
                      <a:pt x="4572000" y="3124200"/>
                    </a:moveTo>
                    <a:cubicBezTo>
                      <a:pt x="4572000" y="3166186"/>
                      <a:pt x="4537786" y="3200400"/>
                      <a:pt x="4495800" y="3200400"/>
                    </a:cubicBezTo>
                    <a:lnTo>
                      <a:pt x="1905000" y="3200400"/>
                    </a:lnTo>
                    <a:cubicBezTo>
                      <a:pt x="1863014" y="3200400"/>
                      <a:pt x="1828800" y="3166186"/>
                      <a:pt x="1828800" y="3124200"/>
                    </a:cubicBezTo>
                    <a:lnTo>
                      <a:pt x="1828800" y="2667000"/>
                    </a:lnTo>
                    <a:lnTo>
                      <a:pt x="1828800" y="1981200"/>
                    </a:lnTo>
                    <a:lnTo>
                      <a:pt x="1828800" y="1600200"/>
                    </a:lnTo>
                    <a:cubicBezTo>
                      <a:pt x="1828800" y="1558214"/>
                      <a:pt x="1863014" y="1524000"/>
                      <a:pt x="1905000" y="1524000"/>
                    </a:cubicBezTo>
                    <a:lnTo>
                      <a:pt x="4495800" y="1524000"/>
                    </a:lnTo>
                    <a:cubicBezTo>
                      <a:pt x="4537786" y="1524000"/>
                      <a:pt x="4572000" y="1558214"/>
                      <a:pt x="4572000" y="1600200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05" name="Freeform: Shape 2104">
                <a:extLst>
                  <a:ext uri="{FF2B5EF4-FFF2-40B4-BE49-F238E27FC236}">
                    <a16:creationId xmlns:a16="http://schemas.microsoft.com/office/drawing/2014/main" xmlns="" id="{008E2DBB-39EA-4BC4-9EE9-1B6D14A61D77}"/>
                  </a:ext>
                </a:extLst>
              </p:cNvPr>
              <p:cNvSpPr/>
              <p:nvPr/>
            </p:nvSpPr>
            <p:spPr>
              <a:xfrm>
                <a:off x="5470855" y="1027252"/>
                <a:ext cx="1402689" cy="1258747"/>
              </a:xfrm>
              <a:custGeom>
                <a:avLst/>
                <a:gdLst>
                  <a:gd name="connsiteX0" fmla="*/ 320345 w 1402689"/>
                  <a:gd name="connsiteY0" fmla="*/ 1258748 h 1258747"/>
                  <a:gd name="connsiteX1" fmla="*/ 472745 w 1402689"/>
                  <a:gd name="connsiteY1" fmla="*/ 1258748 h 1258747"/>
                  <a:gd name="connsiteX2" fmla="*/ 472745 w 1402689"/>
                  <a:gd name="connsiteY2" fmla="*/ 649148 h 1258747"/>
                  <a:gd name="connsiteX3" fmla="*/ 335889 w 1402689"/>
                  <a:gd name="connsiteY3" fmla="*/ 649148 h 1258747"/>
                  <a:gd name="connsiteX4" fmla="*/ 701345 w 1402689"/>
                  <a:gd name="connsiteY4" fmla="*/ 231496 h 1258747"/>
                  <a:gd name="connsiteX5" fmla="*/ 1066800 w 1402689"/>
                  <a:gd name="connsiteY5" fmla="*/ 649148 h 1258747"/>
                  <a:gd name="connsiteX6" fmla="*/ 929945 w 1402689"/>
                  <a:gd name="connsiteY6" fmla="*/ 649148 h 1258747"/>
                  <a:gd name="connsiteX7" fmla="*/ 929945 w 1402689"/>
                  <a:gd name="connsiteY7" fmla="*/ 953948 h 1258747"/>
                  <a:gd name="connsiteX8" fmla="*/ 1082345 w 1402689"/>
                  <a:gd name="connsiteY8" fmla="*/ 953948 h 1258747"/>
                  <a:gd name="connsiteX9" fmla="*/ 1082345 w 1402689"/>
                  <a:gd name="connsiteY9" fmla="*/ 801548 h 1258747"/>
                  <a:gd name="connsiteX10" fmla="*/ 1402689 w 1402689"/>
                  <a:gd name="connsiteY10" fmla="*/ 801548 h 1258747"/>
                  <a:gd name="connsiteX11" fmla="*/ 701345 w 1402689"/>
                  <a:gd name="connsiteY11" fmla="*/ 0 h 1258747"/>
                  <a:gd name="connsiteX12" fmla="*/ 0 w 1402689"/>
                  <a:gd name="connsiteY12" fmla="*/ 801548 h 1258747"/>
                  <a:gd name="connsiteX13" fmla="*/ 320345 w 1402689"/>
                  <a:gd name="connsiteY13" fmla="*/ 801548 h 125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02689" h="1258747">
                    <a:moveTo>
                      <a:pt x="320345" y="1258748"/>
                    </a:moveTo>
                    <a:lnTo>
                      <a:pt x="472745" y="1258748"/>
                    </a:lnTo>
                    <a:lnTo>
                      <a:pt x="472745" y="649148"/>
                    </a:lnTo>
                    <a:lnTo>
                      <a:pt x="335889" y="649148"/>
                    </a:lnTo>
                    <a:lnTo>
                      <a:pt x="701345" y="231496"/>
                    </a:lnTo>
                    <a:lnTo>
                      <a:pt x="1066800" y="649148"/>
                    </a:lnTo>
                    <a:lnTo>
                      <a:pt x="929945" y="649148"/>
                    </a:lnTo>
                    <a:lnTo>
                      <a:pt x="929945" y="953948"/>
                    </a:lnTo>
                    <a:lnTo>
                      <a:pt x="1082345" y="953948"/>
                    </a:lnTo>
                    <a:lnTo>
                      <a:pt x="1082345" y="801548"/>
                    </a:lnTo>
                    <a:lnTo>
                      <a:pt x="1402689" y="801548"/>
                    </a:lnTo>
                    <a:lnTo>
                      <a:pt x="701345" y="0"/>
                    </a:lnTo>
                    <a:lnTo>
                      <a:pt x="0" y="801548"/>
                    </a:lnTo>
                    <a:lnTo>
                      <a:pt x="320345" y="801548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06" name="Freeform: Shape 2105">
                <a:extLst>
                  <a:ext uri="{FF2B5EF4-FFF2-40B4-BE49-F238E27FC236}">
                    <a16:creationId xmlns:a16="http://schemas.microsoft.com/office/drawing/2014/main" xmlns="" id="{6AEDD62C-B5F3-4B68-839F-1E4E5F07023D}"/>
                  </a:ext>
                </a:extLst>
              </p:cNvPr>
              <p:cNvSpPr/>
              <p:nvPr/>
            </p:nvSpPr>
            <p:spPr>
              <a:xfrm>
                <a:off x="6400800" y="21336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07" name="Freeform: Shape 2106">
                <a:extLst>
                  <a:ext uri="{FF2B5EF4-FFF2-40B4-BE49-F238E27FC236}">
                    <a16:creationId xmlns:a16="http://schemas.microsoft.com/office/drawing/2014/main" xmlns="" id="{54E21C0D-419A-476F-8CD7-34E31CDCA649}"/>
                  </a:ext>
                </a:extLst>
              </p:cNvPr>
              <p:cNvSpPr/>
              <p:nvPr/>
            </p:nvSpPr>
            <p:spPr>
              <a:xfrm>
                <a:off x="3946855" y="1027252"/>
                <a:ext cx="1402689" cy="1258747"/>
              </a:xfrm>
              <a:custGeom>
                <a:avLst/>
                <a:gdLst>
                  <a:gd name="connsiteX0" fmla="*/ 320345 w 1402689"/>
                  <a:gd name="connsiteY0" fmla="*/ 1258748 h 1258747"/>
                  <a:gd name="connsiteX1" fmla="*/ 472745 w 1402689"/>
                  <a:gd name="connsiteY1" fmla="*/ 1258748 h 1258747"/>
                  <a:gd name="connsiteX2" fmla="*/ 472745 w 1402689"/>
                  <a:gd name="connsiteY2" fmla="*/ 649148 h 1258747"/>
                  <a:gd name="connsiteX3" fmla="*/ 335890 w 1402689"/>
                  <a:gd name="connsiteY3" fmla="*/ 649148 h 1258747"/>
                  <a:gd name="connsiteX4" fmla="*/ 701345 w 1402689"/>
                  <a:gd name="connsiteY4" fmla="*/ 231496 h 1258747"/>
                  <a:gd name="connsiteX5" fmla="*/ 1066800 w 1402689"/>
                  <a:gd name="connsiteY5" fmla="*/ 649148 h 1258747"/>
                  <a:gd name="connsiteX6" fmla="*/ 929945 w 1402689"/>
                  <a:gd name="connsiteY6" fmla="*/ 649148 h 1258747"/>
                  <a:gd name="connsiteX7" fmla="*/ 929945 w 1402689"/>
                  <a:gd name="connsiteY7" fmla="*/ 953948 h 1258747"/>
                  <a:gd name="connsiteX8" fmla="*/ 1082345 w 1402689"/>
                  <a:gd name="connsiteY8" fmla="*/ 953948 h 1258747"/>
                  <a:gd name="connsiteX9" fmla="*/ 1082345 w 1402689"/>
                  <a:gd name="connsiteY9" fmla="*/ 801548 h 1258747"/>
                  <a:gd name="connsiteX10" fmla="*/ 1402690 w 1402689"/>
                  <a:gd name="connsiteY10" fmla="*/ 801548 h 1258747"/>
                  <a:gd name="connsiteX11" fmla="*/ 701345 w 1402689"/>
                  <a:gd name="connsiteY11" fmla="*/ 0 h 1258747"/>
                  <a:gd name="connsiteX12" fmla="*/ 0 w 1402689"/>
                  <a:gd name="connsiteY12" fmla="*/ 801548 h 1258747"/>
                  <a:gd name="connsiteX13" fmla="*/ 320345 w 1402689"/>
                  <a:gd name="connsiteY13" fmla="*/ 801548 h 125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02689" h="1258747">
                    <a:moveTo>
                      <a:pt x="320345" y="1258748"/>
                    </a:moveTo>
                    <a:lnTo>
                      <a:pt x="472745" y="1258748"/>
                    </a:lnTo>
                    <a:lnTo>
                      <a:pt x="472745" y="649148"/>
                    </a:lnTo>
                    <a:lnTo>
                      <a:pt x="335890" y="649148"/>
                    </a:lnTo>
                    <a:lnTo>
                      <a:pt x="701345" y="231496"/>
                    </a:lnTo>
                    <a:lnTo>
                      <a:pt x="1066800" y="649148"/>
                    </a:lnTo>
                    <a:lnTo>
                      <a:pt x="929945" y="649148"/>
                    </a:lnTo>
                    <a:lnTo>
                      <a:pt x="929945" y="953948"/>
                    </a:lnTo>
                    <a:lnTo>
                      <a:pt x="1082345" y="953948"/>
                    </a:lnTo>
                    <a:lnTo>
                      <a:pt x="1082345" y="801548"/>
                    </a:lnTo>
                    <a:lnTo>
                      <a:pt x="1402690" y="801548"/>
                    </a:lnTo>
                    <a:lnTo>
                      <a:pt x="701345" y="0"/>
                    </a:lnTo>
                    <a:lnTo>
                      <a:pt x="0" y="801548"/>
                    </a:lnTo>
                    <a:lnTo>
                      <a:pt x="320345" y="801548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08" name="Freeform: Shape 2107">
                <a:extLst>
                  <a:ext uri="{FF2B5EF4-FFF2-40B4-BE49-F238E27FC236}">
                    <a16:creationId xmlns:a16="http://schemas.microsoft.com/office/drawing/2014/main" xmlns="" id="{90D06B40-B684-41F5-A3EC-518661AD45A2}"/>
                  </a:ext>
                </a:extLst>
              </p:cNvPr>
              <p:cNvSpPr/>
              <p:nvPr/>
            </p:nvSpPr>
            <p:spPr>
              <a:xfrm>
                <a:off x="4876800" y="21336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09" name="Freeform: Shape 2108">
                <a:extLst>
                  <a:ext uri="{FF2B5EF4-FFF2-40B4-BE49-F238E27FC236}">
                    <a16:creationId xmlns:a16="http://schemas.microsoft.com/office/drawing/2014/main" xmlns="" id="{6A78964D-C071-4D12-973F-F0E9C40578F8}"/>
                  </a:ext>
                </a:extLst>
              </p:cNvPr>
              <p:cNvSpPr/>
              <p:nvPr/>
            </p:nvSpPr>
            <p:spPr>
              <a:xfrm>
                <a:off x="5470855" y="4572000"/>
                <a:ext cx="1402689" cy="1258747"/>
              </a:xfrm>
              <a:custGeom>
                <a:avLst/>
                <a:gdLst>
                  <a:gd name="connsiteX0" fmla="*/ 1082345 w 1402689"/>
                  <a:gd name="connsiteY0" fmla="*/ 304800 h 1258747"/>
                  <a:gd name="connsiteX1" fmla="*/ 929945 w 1402689"/>
                  <a:gd name="connsiteY1" fmla="*/ 304800 h 1258747"/>
                  <a:gd name="connsiteX2" fmla="*/ 929945 w 1402689"/>
                  <a:gd name="connsiteY2" fmla="*/ 609600 h 1258747"/>
                  <a:gd name="connsiteX3" fmla="*/ 1066800 w 1402689"/>
                  <a:gd name="connsiteY3" fmla="*/ 609600 h 1258747"/>
                  <a:gd name="connsiteX4" fmla="*/ 701345 w 1402689"/>
                  <a:gd name="connsiteY4" fmla="*/ 1027252 h 1258747"/>
                  <a:gd name="connsiteX5" fmla="*/ 335889 w 1402689"/>
                  <a:gd name="connsiteY5" fmla="*/ 609600 h 1258747"/>
                  <a:gd name="connsiteX6" fmla="*/ 472745 w 1402689"/>
                  <a:gd name="connsiteY6" fmla="*/ 609600 h 1258747"/>
                  <a:gd name="connsiteX7" fmla="*/ 472745 w 1402689"/>
                  <a:gd name="connsiteY7" fmla="*/ 0 h 1258747"/>
                  <a:gd name="connsiteX8" fmla="*/ 320345 w 1402689"/>
                  <a:gd name="connsiteY8" fmla="*/ 0 h 1258747"/>
                  <a:gd name="connsiteX9" fmla="*/ 320345 w 1402689"/>
                  <a:gd name="connsiteY9" fmla="*/ 457200 h 1258747"/>
                  <a:gd name="connsiteX10" fmla="*/ 0 w 1402689"/>
                  <a:gd name="connsiteY10" fmla="*/ 457200 h 1258747"/>
                  <a:gd name="connsiteX11" fmla="*/ 701345 w 1402689"/>
                  <a:gd name="connsiteY11" fmla="*/ 1258748 h 1258747"/>
                  <a:gd name="connsiteX12" fmla="*/ 1402689 w 1402689"/>
                  <a:gd name="connsiteY12" fmla="*/ 457200 h 1258747"/>
                  <a:gd name="connsiteX13" fmla="*/ 1082345 w 1402689"/>
                  <a:gd name="connsiteY13" fmla="*/ 457200 h 125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02689" h="1258747">
                    <a:moveTo>
                      <a:pt x="1082345" y="304800"/>
                    </a:moveTo>
                    <a:lnTo>
                      <a:pt x="929945" y="304800"/>
                    </a:lnTo>
                    <a:lnTo>
                      <a:pt x="929945" y="609600"/>
                    </a:lnTo>
                    <a:lnTo>
                      <a:pt x="1066800" y="609600"/>
                    </a:lnTo>
                    <a:lnTo>
                      <a:pt x="701345" y="1027252"/>
                    </a:lnTo>
                    <a:lnTo>
                      <a:pt x="335889" y="609600"/>
                    </a:lnTo>
                    <a:lnTo>
                      <a:pt x="472745" y="609600"/>
                    </a:lnTo>
                    <a:lnTo>
                      <a:pt x="472745" y="0"/>
                    </a:lnTo>
                    <a:lnTo>
                      <a:pt x="320345" y="0"/>
                    </a:lnTo>
                    <a:lnTo>
                      <a:pt x="320345" y="457200"/>
                    </a:lnTo>
                    <a:lnTo>
                      <a:pt x="0" y="457200"/>
                    </a:lnTo>
                    <a:lnTo>
                      <a:pt x="701345" y="1258748"/>
                    </a:lnTo>
                    <a:lnTo>
                      <a:pt x="1402689" y="457200"/>
                    </a:lnTo>
                    <a:lnTo>
                      <a:pt x="1082345" y="4572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10" name="Freeform: Shape 2109">
                <a:extLst>
                  <a:ext uri="{FF2B5EF4-FFF2-40B4-BE49-F238E27FC236}">
                    <a16:creationId xmlns:a16="http://schemas.microsoft.com/office/drawing/2014/main" xmlns="" id="{4659C744-2BE6-4B3F-8E3B-BA53150C3832}"/>
                  </a:ext>
                </a:extLst>
              </p:cNvPr>
              <p:cNvSpPr/>
              <p:nvPr/>
            </p:nvSpPr>
            <p:spPr>
              <a:xfrm>
                <a:off x="6400800" y="45720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11" name="Freeform: Shape 2110">
                <a:extLst>
                  <a:ext uri="{FF2B5EF4-FFF2-40B4-BE49-F238E27FC236}">
                    <a16:creationId xmlns:a16="http://schemas.microsoft.com/office/drawing/2014/main" xmlns="" id="{DF5CCAE2-BAC3-4491-A9D4-824A8E069E17}"/>
                  </a:ext>
                </a:extLst>
              </p:cNvPr>
              <p:cNvSpPr/>
              <p:nvPr/>
            </p:nvSpPr>
            <p:spPr>
              <a:xfrm>
                <a:off x="3946855" y="4572000"/>
                <a:ext cx="1402689" cy="1258747"/>
              </a:xfrm>
              <a:custGeom>
                <a:avLst/>
                <a:gdLst>
                  <a:gd name="connsiteX0" fmla="*/ 1082345 w 1402689"/>
                  <a:gd name="connsiteY0" fmla="*/ 304800 h 1258747"/>
                  <a:gd name="connsiteX1" fmla="*/ 929945 w 1402689"/>
                  <a:gd name="connsiteY1" fmla="*/ 304800 h 1258747"/>
                  <a:gd name="connsiteX2" fmla="*/ 929945 w 1402689"/>
                  <a:gd name="connsiteY2" fmla="*/ 609600 h 1258747"/>
                  <a:gd name="connsiteX3" fmla="*/ 1066800 w 1402689"/>
                  <a:gd name="connsiteY3" fmla="*/ 609600 h 1258747"/>
                  <a:gd name="connsiteX4" fmla="*/ 701345 w 1402689"/>
                  <a:gd name="connsiteY4" fmla="*/ 1027252 h 1258747"/>
                  <a:gd name="connsiteX5" fmla="*/ 335890 w 1402689"/>
                  <a:gd name="connsiteY5" fmla="*/ 609600 h 1258747"/>
                  <a:gd name="connsiteX6" fmla="*/ 472745 w 1402689"/>
                  <a:gd name="connsiteY6" fmla="*/ 609600 h 1258747"/>
                  <a:gd name="connsiteX7" fmla="*/ 472745 w 1402689"/>
                  <a:gd name="connsiteY7" fmla="*/ 0 h 1258747"/>
                  <a:gd name="connsiteX8" fmla="*/ 320345 w 1402689"/>
                  <a:gd name="connsiteY8" fmla="*/ 0 h 1258747"/>
                  <a:gd name="connsiteX9" fmla="*/ 320345 w 1402689"/>
                  <a:gd name="connsiteY9" fmla="*/ 457200 h 1258747"/>
                  <a:gd name="connsiteX10" fmla="*/ 0 w 1402689"/>
                  <a:gd name="connsiteY10" fmla="*/ 457200 h 1258747"/>
                  <a:gd name="connsiteX11" fmla="*/ 701345 w 1402689"/>
                  <a:gd name="connsiteY11" fmla="*/ 1258748 h 1258747"/>
                  <a:gd name="connsiteX12" fmla="*/ 1402690 w 1402689"/>
                  <a:gd name="connsiteY12" fmla="*/ 457200 h 1258747"/>
                  <a:gd name="connsiteX13" fmla="*/ 1082345 w 1402689"/>
                  <a:gd name="connsiteY13" fmla="*/ 457200 h 125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02689" h="1258747">
                    <a:moveTo>
                      <a:pt x="1082345" y="304800"/>
                    </a:moveTo>
                    <a:lnTo>
                      <a:pt x="929945" y="304800"/>
                    </a:lnTo>
                    <a:lnTo>
                      <a:pt x="929945" y="609600"/>
                    </a:lnTo>
                    <a:lnTo>
                      <a:pt x="1066800" y="609600"/>
                    </a:lnTo>
                    <a:lnTo>
                      <a:pt x="701345" y="1027252"/>
                    </a:lnTo>
                    <a:lnTo>
                      <a:pt x="335890" y="609600"/>
                    </a:lnTo>
                    <a:lnTo>
                      <a:pt x="472745" y="609600"/>
                    </a:lnTo>
                    <a:lnTo>
                      <a:pt x="472745" y="0"/>
                    </a:lnTo>
                    <a:lnTo>
                      <a:pt x="320345" y="0"/>
                    </a:lnTo>
                    <a:lnTo>
                      <a:pt x="320345" y="457200"/>
                    </a:lnTo>
                    <a:lnTo>
                      <a:pt x="0" y="457200"/>
                    </a:lnTo>
                    <a:lnTo>
                      <a:pt x="701345" y="1258748"/>
                    </a:lnTo>
                    <a:lnTo>
                      <a:pt x="1402690" y="457200"/>
                    </a:lnTo>
                    <a:lnTo>
                      <a:pt x="1082345" y="4572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12" name="Freeform: Shape 2111">
                <a:extLst>
                  <a:ext uri="{FF2B5EF4-FFF2-40B4-BE49-F238E27FC236}">
                    <a16:creationId xmlns:a16="http://schemas.microsoft.com/office/drawing/2014/main" xmlns="" id="{A278BAE1-2B82-4ECC-9584-DE04E6E5B1B3}"/>
                  </a:ext>
                </a:extLst>
              </p:cNvPr>
              <p:cNvSpPr/>
              <p:nvPr/>
            </p:nvSpPr>
            <p:spPr>
              <a:xfrm>
                <a:off x="4876800" y="45720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3ED83FA4-6D3E-4B0B-8BFC-D45672959359}"/>
                </a:ext>
              </a:extLst>
            </p:cNvPr>
            <p:cNvSpPr/>
            <p:nvPr/>
          </p:nvSpPr>
          <p:spPr>
            <a:xfrm>
              <a:off x="4240513" y="2600044"/>
              <a:ext cx="200192" cy="330767"/>
            </a:xfrm>
            <a:custGeom>
              <a:avLst/>
              <a:gdLst>
                <a:gd name="connsiteX0" fmla="*/ 0 w 254589"/>
                <a:gd name="connsiteY0" fmla="*/ 0 h 420644"/>
                <a:gd name="connsiteX1" fmla="*/ 0 w 254589"/>
                <a:gd name="connsiteY1" fmla="*/ 338203 h 420644"/>
                <a:gd name="connsiteX2" fmla="*/ 254590 w 254589"/>
                <a:gd name="connsiteY2" fmla="*/ 420645 h 420644"/>
                <a:gd name="connsiteX3" fmla="*/ 254590 w 254589"/>
                <a:gd name="connsiteY3" fmla="*/ 74297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89" h="420644">
                  <a:moveTo>
                    <a:pt x="0" y="0"/>
                  </a:moveTo>
                  <a:lnTo>
                    <a:pt x="0" y="338203"/>
                  </a:lnTo>
                  <a:lnTo>
                    <a:pt x="254590" y="420645"/>
                  </a:lnTo>
                  <a:lnTo>
                    <a:pt x="254590" y="74297"/>
                  </a:lnTo>
                  <a:close/>
                </a:path>
              </a:pathLst>
            </a:custGeom>
            <a:solidFill>
              <a:srgbClr val="3276A6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4BD9AFCD-06D3-4760-AD37-E4B904A63CB9}"/>
                </a:ext>
              </a:extLst>
            </p:cNvPr>
            <p:cNvSpPr/>
            <p:nvPr/>
          </p:nvSpPr>
          <p:spPr>
            <a:xfrm>
              <a:off x="4440706" y="2656808"/>
              <a:ext cx="262577" cy="274004"/>
            </a:xfrm>
            <a:custGeom>
              <a:avLst/>
              <a:gdLst>
                <a:gd name="connsiteX0" fmla="*/ 333926 w 333925"/>
                <a:gd name="connsiteY0" fmla="*/ 0 h 348456"/>
                <a:gd name="connsiteX1" fmla="*/ 333926 w 333925"/>
                <a:gd name="connsiteY1" fmla="*/ 348457 h 348456"/>
                <a:gd name="connsiteX2" fmla="*/ 0 w 333925"/>
                <a:gd name="connsiteY2" fmla="*/ 348457 h 348456"/>
                <a:gd name="connsiteX3" fmla="*/ 0 w 333925"/>
                <a:gd name="connsiteY3" fmla="*/ 2109 h 34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25" h="348456">
                  <a:moveTo>
                    <a:pt x="333926" y="0"/>
                  </a:moveTo>
                  <a:lnTo>
                    <a:pt x="333926" y="348457"/>
                  </a:lnTo>
                  <a:lnTo>
                    <a:pt x="0" y="348457"/>
                  </a:lnTo>
                  <a:lnTo>
                    <a:pt x="0" y="210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AC9596D9-8781-41D2-B16D-E03D5A431F52}"/>
                </a:ext>
              </a:extLst>
            </p:cNvPr>
            <p:cNvSpPr/>
            <p:nvPr/>
          </p:nvSpPr>
          <p:spPr>
            <a:xfrm>
              <a:off x="4703284" y="2600044"/>
              <a:ext cx="198810" cy="330767"/>
            </a:xfrm>
            <a:custGeom>
              <a:avLst/>
              <a:gdLst>
                <a:gd name="connsiteX0" fmla="*/ 252832 w 252832"/>
                <a:gd name="connsiteY0" fmla="*/ 0 h 420644"/>
                <a:gd name="connsiteX1" fmla="*/ 252832 w 252832"/>
                <a:gd name="connsiteY1" fmla="*/ 333340 h 420644"/>
                <a:gd name="connsiteX2" fmla="*/ 0 w 252832"/>
                <a:gd name="connsiteY2" fmla="*/ 420645 h 420644"/>
                <a:gd name="connsiteX3" fmla="*/ 0 w 252832"/>
                <a:gd name="connsiteY3" fmla="*/ 72188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2" h="420644">
                  <a:moveTo>
                    <a:pt x="252832" y="0"/>
                  </a:moveTo>
                  <a:lnTo>
                    <a:pt x="252832" y="333340"/>
                  </a:lnTo>
                  <a:lnTo>
                    <a:pt x="0" y="420645"/>
                  </a:lnTo>
                  <a:lnTo>
                    <a:pt x="0" y="72188"/>
                  </a:lnTo>
                  <a:close/>
                </a:path>
              </a:pathLst>
            </a:custGeom>
            <a:solidFill>
              <a:srgbClr val="004474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99DBFDC9-D610-4975-9F59-16415E30E17E}"/>
                </a:ext>
              </a:extLst>
            </p:cNvPr>
            <p:cNvSpPr/>
            <p:nvPr/>
          </p:nvSpPr>
          <p:spPr>
            <a:xfrm>
              <a:off x="4241020" y="2534528"/>
              <a:ext cx="661535" cy="129986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00375D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A01E26D6-EC1C-4B8B-B7C2-0DF0C201863A}"/>
                </a:ext>
              </a:extLst>
            </p:cNvPr>
            <p:cNvSpPr/>
            <p:nvPr/>
          </p:nvSpPr>
          <p:spPr>
            <a:xfrm>
              <a:off x="4468859" y="2569821"/>
              <a:ext cx="205859" cy="50405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2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2"/>
                    <a:pt x="130898" y="64102"/>
                  </a:cubicBezTo>
                  <a:cubicBezTo>
                    <a:pt x="58605" y="64102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7A70F86-07A7-472E-9AE4-59BE0D814FBA}"/>
                </a:ext>
              </a:extLst>
            </p:cNvPr>
            <p:cNvSpPr/>
            <p:nvPr/>
          </p:nvSpPr>
          <p:spPr>
            <a:xfrm>
              <a:off x="4240537" y="3486469"/>
              <a:ext cx="200147" cy="330767"/>
            </a:xfrm>
            <a:custGeom>
              <a:avLst/>
              <a:gdLst>
                <a:gd name="connsiteX0" fmla="*/ 0 w 254531"/>
                <a:gd name="connsiteY0" fmla="*/ 0 h 420644"/>
                <a:gd name="connsiteX1" fmla="*/ 0 w 254531"/>
                <a:gd name="connsiteY1" fmla="*/ 338203 h 420644"/>
                <a:gd name="connsiteX2" fmla="*/ 254531 w 254531"/>
                <a:gd name="connsiteY2" fmla="*/ 420645 h 420644"/>
                <a:gd name="connsiteX3" fmla="*/ 254531 w 254531"/>
                <a:gd name="connsiteY3" fmla="*/ 74239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31" h="420644">
                  <a:moveTo>
                    <a:pt x="0" y="0"/>
                  </a:moveTo>
                  <a:lnTo>
                    <a:pt x="0" y="338203"/>
                  </a:lnTo>
                  <a:lnTo>
                    <a:pt x="254531" y="420645"/>
                  </a:lnTo>
                  <a:lnTo>
                    <a:pt x="254531" y="74239"/>
                  </a:lnTo>
                  <a:close/>
                </a:path>
              </a:pathLst>
            </a:custGeom>
            <a:solidFill>
              <a:srgbClr val="325F7F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1EDBA5F8-F1C2-4E14-815D-046C3BA1B777}"/>
                </a:ext>
              </a:extLst>
            </p:cNvPr>
            <p:cNvSpPr/>
            <p:nvPr/>
          </p:nvSpPr>
          <p:spPr>
            <a:xfrm>
              <a:off x="4440684" y="3543233"/>
              <a:ext cx="262577" cy="274004"/>
            </a:xfrm>
            <a:custGeom>
              <a:avLst/>
              <a:gdLst>
                <a:gd name="connsiteX0" fmla="*/ 333926 w 333925"/>
                <a:gd name="connsiteY0" fmla="*/ 0 h 348457"/>
                <a:gd name="connsiteX1" fmla="*/ 333926 w 333925"/>
                <a:gd name="connsiteY1" fmla="*/ 348457 h 348457"/>
                <a:gd name="connsiteX2" fmla="*/ 0 w 333925"/>
                <a:gd name="connsiteY2" fmla="*/ 348457 h 348457"/>
                <a:gd name="connsiteX3" fmla="*/ 0 w 333925"/>
                <a:gd name="connsiteY3" fmla="*/ 2051 h 34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25" h="348457">
                  <a:moveTo>
                    <a:pt x="333926" y="0"/>
                  </a:moveTo>
                  <a:lnTo>
                    <a:pt x="333926" y="348457"/>
                  </a:lnTo>
                  <a:lnTo>
                    <a:pt x="0" y="348457"/>
                  </a:lnTo>
                  <a:lnTo>
                    <a:pt x="0" y="205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4839CEC4-CA01-4939-8E82-EDD71CDAACFF}"/>
                </a:ext>
              </a:extLst>
            </p:cNvPr>
            <p:cNvSpPr/>
            <p:nvPr/>
          </p:nvSpPr>
          <p:spPr>
            <a:xfrm>
              <a:off x="4703261" y="3486469"/>
              <a:ext cx="198809" cy="330767"/>
            </a:xfrm>
            <a:custGeom>
              <a:avLst/>
              <a:gdLst>
                <a:gd name="connsiteX0" fmla="*/ 252832 w 252831"/>
                <a:gd name="connsiteY0" fmla="*/ 0 h 420644"/>
                <a:gd name="connsiteX1" fmla="*/ 252832 w 252831"/>
                <a:gd name="connsiteY1" fmla="*/ 333340 h 420644"/>
                <a:gd name="connsiteX2" fmla="*/ 0 w 252831"/>
                <a:gd name="connsiteY2" fmla="*/ 420645 h 420644"/>
                <a:gd name="connsiteX3" fmla="*/ 0 w 252831"/>
                <a:gd name="connsiteY3" fmla="*/ 72188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1" h="420644">
                  <a:moveTo>
                    <a:pt x="252832" y="0"/>
                  </a:moveTo>
                  <a:lnTo>
                    <a:pt x="252832" y="333340"/>
                  </a:lnTo>
                  <a:lnTo>
                    <a:pt x="0" y="420645"/>
                  </a:lnTo>
                  <a:lnTo>
                    <a:pt x="0" y="72188"/>
                  </a:lnTo>
                  <a:close/>
                </a:path>
              </a:pathLst>
            </a:custGeom>
            <a:solidFill>
              <a:srgbClr val="002D4D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C845C09-6AF8-4933-AD09-28DEECB1FB4B}"/>
                </a:ext>
              </a:extLst>
            </p:cNvPr>
            <p:cNvSpPr/>
            <p:nvPr/>
          </p:nvSpPr>
          <p:spPr>
            <a:xfrm>
              <a:off x="4240997" y="3420952"/>
              <a:ext cx="661535" cy="129986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00243E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BFA85721-CBAF-4101-BA7E-BAC6F12E4458}"/>
                </a:ext>
              </a:extLst>
            </p:cNvPr>
            <p:cNvSpPr/>
            <p:nvPr/>
          </p:nvSpPr>
          <p:spPr>
            <a:xfrm>
              <a:off x="4468837" y="3456244"/>
              <a:ext cx="205859" cy="50405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1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1"/>
                    <a:pt x="130898" y="64101"/>
                  </a:cubicBezTo>
                  <a:cubicBezTo>
                    <a:pt x="58605" y="64101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53" name="Freeform: Shape 2052">
              <a:extLst>
                <a:ext uri="{FF2B5EF4-FFF2-40B4-BE49-F238E27FC236}">
                  <a16:creationId xmlns:a16="http://schemas.microsoft.com/office/drawing/2014/main" xmlns="" id="{2FE558C4-239F-4898-8232-FCE63E9A6986}"/>
                </a:ext>
              </a:extLst>
            </p:cNvPr>
            <p:cNvSpPr/>
            <p:nvPr/>
          </p:nvSpPr>
          <p:spPr>
            <a:xfrm>
              <a:off x="4702363" y="2155381"/>
              <a:ext cx="200192" cy="330767"/>
            </a:xfrm>
            <a:custGeom>
              <a:avLst/>
              <a:gdLst>
                <a:gd name="connsiteX0" fmla="*/ 254590 w 254589"/>
                <a:gd name="connsiteY0" fmla="*/ 0 h 420644"/>
                <a:gd name="connsiteX1" fmla="*/ 254590 w 254589"/>
                <a:gd name="connsiteY1" fmla="*/ 338203 h 420644"/>
                <a:gd name="connsiteX2" fmla="*/ 0 w 254589"/>
                <a:gd name="connsiteY2" fmla="*/ 420644 h 420644"/>
                <a:gd name="connsiteX3" fmla="*/ 0 w 254589"/>
                <a:gd name="connsiteY3" fmla="*/ 74297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89" h="420644">
                  <a:moveTo>
                    <a:pt x="254590" y="0"/>
                  </a:moveTo>
                  <a:lnTo>
                    <a:pt x="254590" y="338203"/>
                  </a:lnTo>
                  <a:lnTo>
                    <a:pt x="0" y="420644"/>
                  </a:lnTo>
                  <a:lnTo>
                    <a:pt x="0" y="74297"/>
                  </a:lnTo>
                  <a:close/>
                </a:path>
              </a:pathLst>
            </a:custGeom>
            <a:solidFill>
              <a:srgbClr val="023B74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54" name="Freeform: Shape 2053">
              <a:extLst>
                <a:ext uri="{FF2B5EF4-FFF2-40B4-BE49-F238E27FC236}">
                  <a16:creationId xmlns:a16="http://schemas.microsoft.com/office/drawing/2014/main" xmlns="" id="{91464E64-16E2-4F2B-87AF-E01ABF5B5DA5}"/>
                </a:ext>
              </a:extLst>
            </p:cNvPr>
            <p:cNvSpPr/>
            <p:nvPr/>
          </p:nvSpPr>
          <p:spPr>
            <a:xfrm>
              <a:off x="4439787" y="2212191"/>
              <a:ext cx="262577" cy="273958"/>
            </a:xfrm>
            <a:custGeom>
              <a:avLst/>
              <a:gdLst>
                <a:gd name="connsiteX0" fmla="*/ 0 w 333925"/>
                <a:gd name="connsiteY0" fmla="*/ 0 h 348398"/>
                <a:gd name="connsiteX1" fmla="*/ 0 w 333925"/>
                <a:gd name="connsiteY1" fmla="*/ 348398 h 348398"/>
                <a:gd name="connsiteX2" fmla="*/ 333926 w 333925"/>
                <a:gd name="connsiteY2" fmla="*/ 348398 h 348398"/>
                <a:gd name="connsiteX3" fmla="*/ 333926 w 333925"/>
                <a:gd name="connsiteY3" fmla="*/ 2051 h 34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25" h="348398">
                  <a:moveTo>
                    <a:pt x="0" y="0"/>
                  </a:moveTo>
                  <a:lnTo>
                    <a:pt x="0" y="348398"/>
                  </a:lnTo>
                  <a:lnTo>
                    <a:pt x="333926" y="348398"/>
                  </a:lnTo>
                  <a:lnTo>
                    <a:pt x="333926" y="2051"/>
                  </a:lnTo>
                  <a:close/>
                </a:path>
              </a:pathLst>
            </a:custGeom>
            <a:solidFill>
              <a:schemeClr val="accent2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55" name="Freeform: Shape 2054">
              <a:extLst>
                <a:ext uri="{FF2B5EF4-FFF2-40B4-BE49-F238E27FC236}">
                  <a16:creationId xmlns:a16="http://schemas.microsoft.com/office/drawing/2014/main" xmlns="" id="{26806285-AD32-43D6-8089-954D2DE5E3CA}"/>
                </a:ext>
              </a:extLst>
            </p:cNvPr>
            <p:cNvSpPr/>
            <p:nvPr/>
          </p:nvSpPr>
          <p:spPr>
            <a:xfrm>
              <a:off x="4240973" y="2155381"/>
              <a:ext cx="198810" cy="330767"/>
            </a:xfrm>
            <a:custGeom>
              <a:avLst/>
              <a:gdLst>
                <a:gd name="connsiteX0" fmla="*/ 0 w 252832"/>
                <a:gd name="connsiteY0" fmla="*/ 0 h 420644"/>
                <a:gd name="connsiteX1" fmla="*/ 0 w 252832"/>
                <a:gd name="connsiteY1" fmla="*/ 333340 h 420644"/>
                <a:gd name="connsiteX2" fmla="*/ 252832 w 252832"/>
                <a:gd name="connsiteY2" fmla="*/ 420644 h 420644"/>
                <a:gd name="connsiteX3" fmla="*/ 252832 w 252832"/>
                <a:gd name="connsiteY3" fmla="*/ 72246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2" h="420644">
                  <a:moveTo>
                    <a:pt x="0" y="0"/>
                  </a:moveTo>
                  <a:lnTo>
                    <a:pt x="0" y="333340"/>
                  </a:lnTo>
                  <a:lnTo>
                    <a:pt x="252832" y="420644"/>
                  </a:lnTo>
                  <a:lnTo>
                    <a:pt x="252832" y="72246"/>
                  </a:lnTo>
                  <a:close/>
                </a:path>
              </a:pathLst>
            </a:custGeom>
            <a:solidFill>
              <a:srgbClr val="346DA6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56" name="Freeform: Shape 2055">
              <a:extLst>
                <a:ext uri="{FF2B5EF4-FFF2-40B4-BE49-F238E27FC236}">
                  <a16:creationId xmlns:a16="http://schemas.microsoft.com/office/drawing/2014/main" xmlns="" id="{0AA5C06A-5D6C-40C6-A1E7-6E6336337606}"/>
                </a:ext>
              </a:extLst>
            </p:cNvPr>
            <p:cNvSpPr/>
            <p:nvPr/>
          </p:nvSpPr>
          <p:spPr>
            <a:xfrm>
              <a:off x="4240513" y="2089864"/>
              <a:ext cx="661535" cy="129986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022F5D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57" name="Freeform: Shape 2056">
              <a:extLst>
                <a:ext uri="{FF2B5EF4-FFF2-40B4-BE49-F238E27FC236}">
                  <a16:creationId xmlns:a16="http://schemas.microsoft.com/office/drawing/2014/main" xmlns="" id="{76ECDC7F-D3AA-48D5-86DB-A9B9D7CA7805}"/>
                </a:ext>
              </a:extLst>
            </p:cNvPr>
            <p:cNvSpPr/>
            <p:nvPr/>
          </p:nvSpPr>
          <p:spPr>
            <a:xfrm>
              <a:off x="4468352" y="2125156"/>
              <a:ext cx="205859" cy="50405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1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1"/>
                    <a:pt x="130898" y="64101"/>
                  </a:cubicBezTo>
                  <a:cubicBezTo>
                    <a:pt x="58605" y="64101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59" name="Freeform: Shape 2058">
              <a:extLst>
                <a:ext uri="{FF2B5EF4-FFF2-40B4-BE49-F238E27FC236}">
                  <a16:creationId xmlns:a16="http://schemas.microsoft.com/office/drawing/2014/main" xmlns="" id="{E37F9B13-52F8-476E-B998-19E2DB64CCE9}"/>
                </a:ext>
              </a:extLst>
            </p:cNvPr>
            <p:cNvSpPr/>
            <p:nvPr/>
          </p:nvSpPr>
          <p:spPr>
            <a:xfrm>
              <a:off x="4702363" y="3047794"/>
              <a:ext cx="200192" cy="330767"/>
            </a:xfrm>
            <a:custGeom>
              <a:avLst/>
              <a:gdLst>
                <a:gd name="connsiteX0" fmla="*/ 254590 w 254589"/>
                <a:gd name="connsiteY0" fmla="*/ 0 h 420644"/>
                <a:gd name="connsiteX1" fmla="*/ 254590 w 254589"/>
                <a:gd name="connsiteY1" fmla="*/ 338203 h 420644"/>
                <a:gd name="connsiteX2" fmla="*/ 0 w 254589"/>
                <a:gd name="connsiteY2" fmla="*/ 420645 h 420644"/>
                <a:gd name="connsiteX3" fmla="*/ 0 w 254589"/>
                <a:gd name="connsiteY3" fmla="*/ 74297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89" h="420644">
                  <a:moveTo>
                    <a:pt x="254590" y="0"/>
                  </a:moveTo>
                  <a:lnTo>
                    <a:pt x="254590" y="338203"/>
                  </a:lnTo>
                  <a:lnTo>
                    <a:pt x="0" y="420645"/>
                  </a:lnTo>
                  <a:lnTo>
                    <a:pt x="0" y="74297"/>
                  </a:lnTo>
                  <a:close/>
                </a:path>
              </a:pathLst>
            </a:custGeom>
            <a:solidFill>
              <a:srgbClr val="022C57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0" name="Freeform: Shape 2059">
              <a:extLst>
                <a:ext uri="{FF2B5EF4-FFF2-40B4-BE49-F238E27FC236}">
                  <a16:creationId xmlns:a16="http://schemas.microsoft.com/office/drawing/2014/main" xmlns="" id="{11776F8E-D929-4CA5-B13B-C1F217BF37D3}"/>
                </a:ext>
              </a:extLst>
            </p:cNvPr>
            <p:cNvSpPr/>
            <p:nvPr/>
          </p:nvSpPr>
          <p:spPr>
            <a:xfrm>
              <a:off x="4439787" y="3104557"/>
              <a:ext cx="262577" cy="274004"/>
            </a:xfrm>
            <a:custGeom>
              <a:avLst/>
              <a:gdLst>
                <a:gd name="connsiteX0" fmla="*/ 0 w 333925"/>
                <a:gd name="connsiteY0" fmla="*/ 0 h 348456"/>
                <a:gd name="connsiteX1" fmla="*/ 0 w 333925"/>
                <a:gd name="connsiteY1" fmla="*/ 348457 h 348456"/>
                <a:gd name="connsiteX2" fmla="*/ 333926 w 333925"/>
                <a:gd name="connsiteY2" fmla="*/ 348457 h 348456"/>
                <a:gd name="connsiteX3" fmla="*/ 333926 w 333925"/>
                <a:gd name="connsiteY3" fmla="*/ 2109 h 34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25" h="348456">
                  <a:moveTo>
                    <a:pt x="0" y="0"/>
                  </a:moveTo>
                  <a:lnTo>
                    <a:pt x="0" y="348457"/>
                  </a:lnTo>
                  <a:lnTo>
                    <a:pt x="333926" y="348457"/>
                  </a:lnTo>
                  <a:lnTo>
                    <a:pt x="333926" y="210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1" name="Freeform: Shape 2060">
              <a:extLst>
                <a:ext uri="{FF2B5EF4-FFF2-40B4-BE49-F238E27FC236}">
                  <a16:creationId xmlns:a16="http://schemas.microsoft.com/office/drawing/2014/main" xmlns="" id="{6D33121E-0DBA-470C-A61F-145C37AAFF1D}"/>
                </a:ext>
              </a:extLst>
            </p:cNvPr>
            <p:cNvSpPr/>
            <p:nvPr/>
          </p:nvSpPr>
          <p:spPr>
            <a:xfrm>
              <a:off x="4240973" y="3047794"/>
              <a:ext cx="198810" cy="330767"/>
            </a:xfrm>
            <a:custGeom>
              <a:avLst/>
              <a:gdLst>
                <a:gd name="connsiteX0" fmla="*/ 0 w 252832"/>
                <a:gd name="connsiteY0" fmla="*/ 0 h 420644"/>
                <a:gd name="connsiteX1" fmla="*/ 0 w 252832"/>
                <a:gd name="connsiteY1" fmla="*/ 333340 h 420644"/>
                <a:gd name="connsiteX2" fmla="*/ 252832 w 252832"/>
                <a:gd name="connsiteY2" fmla="*/ 420645 h 420644"/>
                <a:gd name="connsiteX3" fmla="*/ 252832 w 252832"/>
                <a:gd name="connsiteY3" fmla="*/ 72188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2" h="420644">
                  <a:moveTo>
                    <a:pt x="0" y="0"/>
                  </a:moveTo>
                  <a:lnTo>
                    <a:pt x="0" y="333340"/>
                  </a:lnTo>
                  <a:lnTo>
                    <a:pt x="252832" y="420645"/>
                  </a:lnTo>
                  <a:lnTo>
                    <a:pt x="252832" y="72188"/>
                  </a:lnTo>
                  <a:close/>
                </a:path>
              </a:pathLst>
            </a:custGeom>
            <a:solidFill>
              <a:srgbClr val="345E89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2" name="Freeform: Shape 2061">
              <a:extLst>
                <a:ext uri="{FF2B5EF4-FFF2-40B4-BE49-F238E27FC236}">
                  <a16:creationId xmlns:a16="http://schemas.microsoft.com/office/drawing/2014/main" xmlns="" id="{A6C403F1-D811-4A21-BCC2-279A34CB6243}"/>
                </a:ext>
              </a:extLst>
            </p:cNvPr>
            <p:cNvSpPr/>
            <p:nvPr/>
          </p:nvSpPr>
          <p:spPr>
            <a:xfrm>
              <a:off x="4240513" y="2982277"/>
              <a:ext cx="661535" cy="129986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022346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3" name="Freeform: Shape 2062">
              <a:extLst>
                <a:ext uri="{FF2B5EF4-FFF2-40B4-BE49-F238E27FC236}">
                  <a16:creationId xmlns:a16="http://schemas.microsoft.com/office/drawing/2014/main" xmlns="" id="{2D3E4375-9FFF-41A2-AEB6-8DCE50F4AFF6}"/>
                </a:ext>
              </a:extLst>
            </p:cNvPr>
            <p:cNvSpPr/>
            <p:nvPr/>
          </p:nvSpPr>
          <p:spPr>
            <a:xfrm>
              <a:off x="4468353" y="3017571"/>
              <a:ext cx="205859" cy="50405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2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2"/>
                    <a:pt x="130898" y="64102"/>
                  </a:cubicBezTo>
                  <a:cubicBezTo>
                    <a:pt x="58605" y="64102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71" name="Freeform: Shape 2070">
              <a:extLst>
                <a:ext uri="{FF2B5EF4-FFF2-40B4-BE49-F238E27FC236}">
                  <a16:creationId xmlns:a16="http://schemas.microsoft.com/office/drawing/2014/main" xmlns="" id="{DFF4DD97-32C0-4071-9677-5E7D216F747C}"/>
                </a:ext>
              </a:extLst>
            </p:cNvPr>
            <p:cNvSpPr/>
            <p:nvPr/>
          </p:nvSpPr>
          <p:spPr>
            <a:xfrm>
              <a:off x="4241689" y="4150509"/>
              <a:ext cx="660614" cy="394026"/>
            </a:xfrm>
            <a:custGeom>
              <a:avLst/>
              <a:gdLst>
                <a:gd name="connsiteX0" fmla="*/ 0 w 840117"/>
                <a:gd name="connsiteY0" fmla="*/ 0 h 501093"/>
                <a:gd name="connsiteX1" fmla="*/ 840117 w 840117"/>
                <a:gd name="connsiteY1" fmla="*/ 0 h 501093"/>
                <a:gd name="connsiteX2" fmla="*/ 527754 w 840117"/>
                <a:gd name="connsiteY2" fmla="*/ 501093 h 501093"/>
                <a:gd name="connsiteX3" fmla="*/ 311192 w 840117"/>
                <a:gd name="connsiteY3" fmla="*/ 501093 h 50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117" h="501093">
                  <a:moveTo>
                    <a:pt x="0" y="0"/>
                  </a:moveTo>
                  <a:lnTo>
                    <a:pt x="840117" y="0"/>
                  </a:lnTo>
                  <a:lnTo>
                    <a:pt x="527754" y="501093"/>
                  </a:lnTo>
                  <a:lnTo>
                    <a:pt x="311192" y="5010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8" name="Freeform: Shape 2067">
              <a:extLst>
                <a:ext uri="{FF2B5EF4-FFF2-40B4-BE49-F238E27FC236}">
                  <a16:creationId xmlns:a16="http://schemas.microsoft.com/office/drawing/2014/main" xmlns="" id="{A0125211-D646-4CC1-907F-E2597E1D1A29}"/>
                </a:ext>
              </a:extLst>
            </p:cNvPr>
            <p:cNvSpPr/>
            <p:nvPr/>
          </p:nvSpPr>
          <p:spPr>
            <a:xfrm>
              <a:off x="4241135" y="3922792"/>
              <a:ext cx="199778" cy="323258"/>
            </a:xfrm>
            <a:custGeom>
              <a:avLst/>
              <a:gdLst>
                <a:gd name="connsiteX0" fmla="*/ 0 w 254062"/>
                <a:gd name="connsiteY0" fmla="*/ 0 h 411093"/>
                <a:gd name="connsiteX1" fmla="*/ 703 w 254062"/>
                <a:gd name="connsiteY1" fmla="*/ 304160 h 411093"/>
                <a:gd name="connsiteX2" fmla="*/ 126797 w 254062"/>
                <a:gd name="connsiteY2" fmla="*/ 411094 h 411093"/>
                <a:gd name="connsiteX3" fmla="*/ 254063 w 254062"/>
                <a:gd name="connsiteY3" fmla="*/ 325957 h 411093"/>
                <a:gd name="connsiteX4" fmla="*/ 254063 w 254062"/>
                <a:gd name="connsiteY4" fmla="*/ 70664 h 411093"/>
                <a:gd name="connsiteX5" fmla="*/ 0 w 254062"/>
                <a:gd name="connsiteY5" fmla="*/ 0 h 41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62" h="411093">
                  <a:moveTo>
                    <a:pt x="0" y="0"/>
                  </a:moveTo>
                  <a:lnTo>
                    <a:pt x="703" y="304160"/>
                  </a:lnTo>
                  <a:cubicBezTo>
                    <a:pt x="703" y="304160"/>
                    <a:pt x="27364" y="411094"/>
                    <a:pt x="126797" y="411094"/>
                  </a:cubicBezTo>
                  <a:cubicBezTo>
                    <a:pt x="226231" y="411094"/>
                    <a:pt x="254063" y="325957"/>
                    <a:pt x="254063" y="325957"/>
                  </a:cubicBezTo>
                  <a:lnTo>
                    <a:pt x="254063" y="70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506C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9" name="Freeform: Shape 2068">
              <a:extLst>
                <a:ext uri="{FF2B5EF4-FFF2-40B4-BE49-F238E27FC236}">
                  <a16:creationId xmlns:a16="http://schemas.microsoft.com/office/drawing/2014/main" xmlns="" id="{8DABED06-FAE0-4507-9077-1C8614110BE5}"/>
                </a:ext>
              </a:extLst>
            </p:cNvPr>
            <p:cNvSpPr/>
            <p:nvPr/>
          </p:nvSpPr>
          <p:spPr>
            <a:xfrm>
              <a:off x="4440959" y="3978311"/>
              <a:ext cx="262532" cy="317129"/>
            </a:xfrm>
            <a:custGeom>
              <a:avLst/>
              <a:gdLst>
                <a:gd name="connsiteX0" fmla="*/ 333867 w 333867"/>
                <a:gd name="connsiteY0" fmla="*/ 0 h 403300"/>
                <a:gd name="connsiteX1" fmla="*/ 333867 w 333867"/>
                <a:gd name="connsiteY1" fmla="*/ 274805 h 403300"/>
                <a:gd name="connsiteX2" fmla="*/ 166055 w 333867"/>
                <a:gd name="connsiteY2" fmla="*/ 403301 h 403300"/>
                <a:gd name="connsiteX3" fmla="*/ 0 w 333867"/>
                <a:gd name="connsiteY3" fmla="*/ 255410 h 403300"/>
                <a:gd name="connsiteX4" fmla="*/ 0 w 333867"/>
                <a:gd name="connsiteY4" fmla="*/ 117 h 403300"/>
                <a:gd name="connsiteX5" fmla="*/ 333867 w 333867"/>
                <a:gd name="connsiteY5" fmla="*/ 0 h 4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867" h="403300">
                  <a:moveTo>
                    <a:pt x="333867" y="0"/>
                  </a:moveTo>
                  <a:lnTo>
                    <a:pt x="333867" y="274805"/>
                  </a:lnTo>
                  <a:cubicBezTo>
                    <a:pt x="333867" y="274805"/>
                    <a:pt x="289688" y="403301"/>
                    <a:pt x="166055" y="403301"/>
                  </a:cubicBezTo>
                  <a:cubicBezTo>
                    <a:pt x="42422" y="403301"/>
                    <a:pt x="0" y="255410"/>
                    <a:pt x="0" y="255410"/>
                  </a:cubicBezTo>
                  <a:lnTo>
                    <a:pt x="0" y="117"/>
                  </a:lnTo>
                  <a:lnTo>
                    <a:pt x="333867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70" name="Freeform: Shape 2069">
              <a:extLst>
                <a:ext uri="{FF2B5EF4-FFF2-40B4-BE49-F238E27FC236}">
                  <a16:creationId xmlns:a16="http://schemas.microsoft.com/office/drawing/2014/main" xmlns="" id="{3C539FCE-4245-4444-AD59-0BBC422F0757}"/>
                </a:ext>
              </a:extLst>
            </p:cNvPr>
            <p:cNvSpPr/>
            <p:nvPr/>
          </p:nvSpPr>
          <p:spPr>
            <a:xfrm>
              <a:off x="4703446" y="3922792"/>
              <a:ext cx="198856" cy="323258"/>
            </a:xfrm>
            <a:custGeom>
              <a:avLst/>
              <a:gdLst>
                <a:gd name="connsiteX0" fmla="*/ 252890 w 252890"/>
                <a:gd name="connsiteY0" fmla="*/ 0 h 411093"/>
                <a:gd name="connsiteX1" fmla="*/ 252890 w 252890"/>
                <a:gd name="connsiteY1" fmla="*/ 304160 h 411093"/>
                <a:gd name="connsiteX2" fmla="*/ 137695 w 252890"/>
                <a:gd name="connsiteY2" fmla="*/ 411094 h 411093"/>
                <a:gd name="connsiteX3" fmla="*/ 0 w 252890"/>
                <a:gd name="connsiteY3" fmla="*/ 345352 h 411093"/>
                <a:gd name="connsiteX4" fmla="*/ 0 w 252890"/>
                <a:gd name="connsiteY4" fmla="*/ 70547 h 411093"/>
                <a:gd name="connsiteX5" fmla="*/ 252890 w 252890"/>
                <a:gd name="connsiteY5" fmla="*/ 0 h 41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890" h="411093">
                  <a:moveTo>
                    <a:pt x="252890" y="0"/>
                  </a:moveTo>
                  <a:lnTo>
                    <a:pt x="252890" y="304160"/>
                  </a:lnTo>
                  <a:cubicBezTo>
                    <a:pt x="252890" y="304160"/>
                    <a:pt x="234727" y="411094"/>
                    <a:pt x="137695" y="411094"/>
                  </a:cubicBezTo>
                  <a:cubicBezTo>
                    <a:pt x="40664" y="411094"/>
                    <a:pt x="0" y="345352"/>
                    <a:pt x="0" y="345352"/>
                  </a:cubicBezTo>
                  <a:lnTo>
                    <a:pt x="0" y="70547"/>
                  </a:lnTo>
                  <a:lnTo>
                    <a:pt x="252890" y="0"/>
                  </a:lnTo>
                  <a:close/>
                </a:path>
              </a:pathLst>
            </a:custGeom>
            <a:solidFill>
              <a:srgbClr val="011E3A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72" name="Freeform: Shape 2071">
              <a:extLst>
                <a:ext uri="{FF2B5EF4-FFF2-40B4-BE49-F238E27FC236}">
                  <a16:creationId xmlns:a16="http://schemas.microsoft.com/office/drawing/2014/main" xmlns="" id="{2ED9A46B-13F5-4815-88C0-E8865ABC3A79}"/>
                </a:ext>
              </a:extLst>
            </p:cNvPr>
            <p:cNvSpPr/>
            <p:nvPr/>
          </p:nvSpPr>
          <p:spPr>
            <a:xfrm>
              <a:off x="4486390" y="4515930"/>
              <a:ext cx="174806" cy="148681"/>
            </a:xfrm>
            <a:custGeom>
              <a:avLst/>
              <a:gdLst>
                <a:gd name="connsiteX0" fmla="*/ 110508 w 222304"/>
                <a:gd name="connsiteY0" fmla="*/ 189082 h 189081"/>
                <a:gd name="connsiteX1" fmla="*/ 222305 w 222304"/>
                <a:gd name="connsiteY1" fmla="*/ 28008 h 189081"/>
                <a:gd name="connsiteX2" fmla="*/ 108926 w 222304"/>
                <a:gd name="connsiteY2" fmla="*/ 0 h 189081"/>
                <a:gd name="connsiteX3" fmla="*/ 0 w 222304"/>
                <a:gd name="connsiteY3" fmla="*/ 37148 h 189081"/>
                <a:gd name="connsiteX4" fmla="*/ 110508 w 222304"/>
                <a:gd name="connsiteY4" fmla="*/ 189082 h 18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04" h="189081">
                  <a:moveTo>
                    <a:pt x="110508" y="189082"/>
                  </a:moveTo>
                  <a:lnTo>
                    <a:pt x="222305" y="28008"/>
                  </a:lnTo>
                  <a:cubicBezTo>
                    <a:pt x="222305" y="28008"/>
                    <a:pt x="214570" y="0"/>
                    <a:pt x="108926" y="0"/>
                  </a:cubicBezTo>
                  <a:cubicBezTo>
                    <a:pt x="3281" y="0"/>
                    <a:pt x="0" y="37148"/>
                    <a:pt x="0" y="37148"/>
                  </a:cubicBezTo>
                  <a:lnTo>
                    <a:pt x="110508" y="189082"/>
                  </a:ln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  <a:effectLst>
              <a:reflection blurRad="6350" stA="50000" endA="300" endPos="55000" dir="5400000" sy="-100000" algn="bl" rotWithShape="0"/>
            </a:effectLst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5" name="Freeform: Shape 2064">
              <a:extLst>
                <a:ext uri="{FF2B5EF4-FFF2-40B4-BE49-F238E27FC236}">
                  <a16:creationId xmlns:a16="http://schemas.microsoft.com/office/drawing/2014/main" xmlns="" id="{4BF4604F-CC20-4678-B423-B8592C481ACF}"/>
                </a:ext>
              </a:extLst>
            </p:cNvPr>
            <p:cNvSpPr/>
            <p:nvPr/>
          </p:nvSpPr>
          <p:spPr>
            <a:xfrm>
              <a:off x="4240767" y="3862297"/>
              <a:ext cx="661535" cy="129986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01182F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6" name="Freeform: Shape 2065">
              <a:extLst>
                <a:ext uri="{FF2B5EF4-FFF2-40B4-BE49-F238E27FC236}">
                  <a16:creationId xmlns:a16="http://schemas.microsoft.com/office/drawing/2014/main" xmlns="" id="{427DA231-5519-4C79-BF13-36563B44B405}"/>
                </a:ext>
              </a:extLst>
            </p:cNvPr>
            <p:cNvSpPr/>
            <p:nvPr/>
          </p:nvSpPr>
          <p:spPr>
            <a:xfrm>
              <a:off x="4468606" y="3897590"/>
              <a:ext cx="205859" cy="50405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1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1"/>
                    <a:pt x="130898" y="64101"/>
                  </a:cubicBezTo>
                  <a:cubicBezTo>
                    <a:pt x="58605" y="64101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xmlns="" id="{589D2B9B-DC04-4006-8998-40C76DCA0ACC}"/>
                </a:ext>
              </a:extLst>
            </p:cNvPr>
            <p:cNvSpPr/>
            <p:nvPr/>
          </p:nvSpPr>
          <p:spPr>
            <a:xfrm>
              <a:off x="4647518" y="2676101"/>
              <a:ext cx="2228962" cy="512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1" algn="just" defTabSz="822959">
                <a:buClr>
                  <a:schemeClr val="accent2"/>
                </a:buClr>
                <a:buSzPct val="100000"/>
                <a:defRPr sz="1079">
                  <a:solidFill>
                    <a:srgbClr val="47CEFF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pPr>
              <a:r>
                <a:rPr lang="tr-TR" sz="1600" dirty="0">
                  <a:solidFill>
                    <a:schemeClr val="tx1">
                      <a:lumMod val="50000"/>
                    </a:schemeClr>
                  </a:solidFill>
                  <a:latin typeface="Barlow" panose="020B0604020202020204" charset="-94"/>
                  <a:ea typeface="Raleway SemiBold"/>
                  <a:cs typeface="Raleway SemiBold"/>
                </a:rPr>
                <a:t>Yoğun </a:t>
              </a:r>
              <a:r>
                <a:rPr lang="tr-TR" sz="1600" dirty="0" smtClean="0">
                  <a:solidFill>
                    <a:schemeClr val="tx1">
                      <a:lumMod val="50000"/>
                    </a:schemeClr>
                  </a:solidFill>
                  <a:latin typeface="Barlow" panose="020B0604020202020204" charset="-94"/>
                  <a:ea typeface="Raleway SemiBold"/>
                  <a:cs typeface="Raleway SemiBold"/>
                </a:rPr>
                <a:t>bakım medikal </a:t>
              </a:r>
              <a:r>
                <a:rPr lang="tr-TR" sz="1600" dirty="0">
                  <a:solidFill>
                    <a:schemeClr val="tx1">
                      <a:lumMod val="50000"/>
                    </a:schemeClr>
                  </a:solidFill>
                  <a:latin typeface="Barlow" panose="020B0604020202020204" charset="-94"/>
                  <a:ea typeface="Raleway SemiBold"/>
                  <a:cs typeface="Raleway SemiBold"/>
                </a:rPr>
                <a:t>cihazlarının entegrasyonu için kablolama çalışmaları yapıldı.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xmlns="" id="{C3578746-B014-45C2-9536-3B5007BCB197}"/>
                </a:ext>
              </a:extLst>
            </p:cNvPr>
            <p:cNvSpPr/>
            <p:nvPr/>
          </p:nvSpPr>
          <p:spPr>
            <a:xfrm>
              <a:off x="2100035" y="2199866"/>
              <a:ext cx="2097365" cy="1870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buClrTx/>
                <a:defRPr/>
              </a:pPr>
              <a:endParaRPr lang="en-US" sz="1200" kern="1200" dirty="0">
                <a:solidFill>
                  <a:prstClr val="black"/>
                </a:solidFill>
                <a:latin typeface="Barlow" panose="020B0604020202020204" charset="-94"/>
                <a:ea typeface="+mn-ea"/>
                <a:cs typeface="Calibri" pitchFamily="34" charset="0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xmlns="" id="{AEEC573D-6C62-4203-BEE3-A81F46D39EF4}"/>
                </a:ext>
              </a:extLst>
            </p:cNvPr>
            <p:cNvSpPr/>
            <p:nvPr/>
          </p:nvSpPr>
          <p:spPr>
            <a:xfrm>
              <a:off x="1849221" y="3994271"/>
              <a:ext cx="2512031" cy="6632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1" defTabSz="822959">
                <a:buClr>
                  <a:schemeClr val="accent2"/>
                </a:buClr>
                <a:buSzPct val="100000"/>
                <a:defRPr sz="1079">
                  <a:solidFill>
                    <a:srgbClr val="47CEFF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pPr>
              <a:r>
                <a:rPr lang="tr-TR" sz="1600" b="1" dirty="0" smtClean="0">
                  <a:solidFill>
                    <a:schemeClr val="tx1">
                      <a:lumMod val="50000"/>
                    </a:schemeClr>
                  </a:solidFill>
                  <a:latin typeface="Barlow" panose="020B0604020202020204" charset="-94"/>
                  <a:ea typeface="Raleway SemiBold"/>
                  <a:cs typeface="Raleway SemiBold"/>
                </a:rPr>
                <a:t>YBYS </a:t>
              </a:r>
              <a:r>
                <a:rPr lang="tr-TR" sz="1600" b="1" dirty="0">
                  <a:solidFill>
                    <a:schemeClr val="tx1">
                      <a:lumMod val="50000"/>
                    </a:schemeClr>
                  </a:solidFill>
                  <a:latin typeface="Barlow" panose="020B0604020202020204" charset="-94"/>
                  <a:ea typeface="Raleway SemiBold"/>
                  <a:cs typeface="Raleway SemiBold"/>
                </a:rPr>
                <a:t>ile tıbbi cihazlar ve </a:t>
              </a:r>
              <a:r>
                <a:rPr lang="tr-TR" sz="1600" b="1" dirty="0" smtClean="0">
                  <a:solidFill>
                    <a:schemeClr val="tx1">
                      <a:lumMod val="50000"/>
                    </a:schemeClr>
                  </a:solidFill>
                  <a:latin typeface="Barlow" panose="020B0604020202020204" charset="-94"/>
                  <a:ea typeface="Raleway SemiBold"/>
                  <a:cs typeface="Raleway SemiBold"/>
                </a:rPr>
                <a:t>SBYS arasında tam </a:t>
              </a:r>
              <a:r>
                <a:rPr lang="tr-TR" sz="1600" b="1" dirty="0">
                  <a:solidFill>
                    <a:schemeClr val="tx1">
                      <a:lumMod val="50000"/>
                    </a:schemeClr>
                  </a:solidFill>
                  <a:latin typeface="Barlow" panose="020B0604020202020204" charset="-94"/>
                  <a:ea typeface="Raleway SemiBold"/>
                  <a:cs typeface="Raleway SemiBold"/>
                </a:rPr>
                <a:t>entegrasyon sağlandı (Ventilatör, Hasta başı monitör, kan gazı, </a:t>
              </a:r>
              <a:r>
                <a:rPr lang="tr-TR" sz="1600" b="1" dirty="0" err="1">
                  <a:solidFill>
                    <a:schemeClr val="tx1">
                      <a:lumMod val="50000"/>
                    </a:schemeClr>
                  </a:solidFill>
                  <a:latin typeface="Barlow" panose="020B0604020202020204" charset="-94"/>
                  <a:ea typeface="Raleway SemiBold"/>
                  <a:cs typeface="Raleway SemiBold"/>
                </a:rPr>
                <a:t>ekg</a:t>
              </a:r>
              <a:r>
                <a:rPr lang="tr-TR" sz="1600" b="1" dirty="0">
                  <a:solidFill>
                    <a:schemeClr val="tx1">
                      <a:lumMod val="50000"/>
                    </a:schemeClr>
                  </a:solidFill>
                  <a:latin typeface="Barlow" panose="020B0604020202020204" charset="-94"/>
                  <a:ea typeface="Raleway SemiBold"/>
                  <a:cs typeface="Raleway SemiBold"/>
                </a:rPr>
                <a:t>).</a:t>
              </a:r>
            </a:p>
          </p:txBody>
        </p:sp>
      </p:grpSp>
      <p:sp>
        <p:nvSpPr>
          <p:cNvPr id="161" name="Graphic 64">
            <a:extLst>
              <a:ext uri="{FF2B5EF4-FFF2-40B4-BE49-F238E27FC236}">
                <a16:creationId xmlns:a16="http://schemas.microsoft.com/office/drawing/2014/main" xmlns="" id="{E6D43EB7-40A4-4010-BE23-D590ECECC3F6}"/>
              </a:ext>
            </a:extLst>
          </p:cNvPr>
          <p:cNvSpPr>
            <a:spLocks noChangeAspect="1"/>
          </p:cNvSpPr>
          <p:nvPr/>
        </p:nvSpPr>
        <p:spPr>
          <a:xfrm>
            <a:off x="550491" y="1152773"/>
            <a:ext cx="569121" cy="599114"/>
          </a:xfrm>
          <a:custGeom>
            <a:avLst/>
            <a:gdLst>
              <a:gd name="connsiteX0" fmla="*/ 6296025 w 6296025"/>
              <a:gd name="connsiteY0" fmla="*/ 2640269 h 6296025"/>
              <a:gd name="connsiteX1" fmla="*/ 6067833 w 6296025"/>
              <a:gd name="connsiteY1" fmla="*/ 2640269 h 6296025"/>
              <a:gd name="connsiteX2" fmla="*/ 5727733 w 6296025"/>
              <a:gd name="connsiteY2" fmla="*/ 2819223 h 6296025"/>
              <a:gd name="connsiteX3" fmla="*/ 5606699 w 6296025"/>
              <a:gd name="connsiteY3" fmla="*/ 2769439 h 6296025"/>
              <a:gd name="connsiteX4" fmla="*/ 5178887 w 6296025"/>
              <a:gd name="connsiteY4" fmla="*/ 2662381 h 6296025"/>
              <a:gd name="connsiteX5" fmla="*/ 5178887 w 6296025"/>
              <a:gd name="connsiteY5" fmla="*/ 2613739 h 6296025"/>
              <a:gd name="connsiteX6" fmla="*/ 5483635 w 6296025"/>
              <a:gd name="connsiteY6" fmla="*/ 2030976 h 6296025"/>
              <a:gd name="connsiteX7" fmla="*/ 5483635 w 6296025"/>
              <a:gd name="connsiteY7" fmla="*/ 1853469 h 6296025"/>
              <a:gd name="connsiteX8" fmla="*/ 4794614 w 6296025"/>
              <a:gd name="connsiteY8" fmla="*/ 1117334 h 6296025"/>
              <a:gd name="connsiteX9" fmla="*/ 4737239 w 6296025"/>
              <a:gd name="connsiteY9" fmla="*/ 1118475 h 6296025"/>
              <a:gd name="connsiteX10" fmla="*/ 4848168 w 6296025"/>
              <a:gd name="connsiteY10" fmla="*/ 858802 h 6296025"/>
              <a:gd name="connsiteX11" fmla="*/ 4310416 w 6296025"/>
              <a:gd name="connsiteY11" fmla="*/ 321208 h 6296025"/>
              <a:gd name="connsiteX12" fmla="*/ 3993432 w 6296025"/>
              <a:gd name="connsiteY12" fmla="*/ 527528 h 6296025"/>
              <a:gd name="connsiteX13" fmla="*/ 3613309 w 6296025"/>
              <a:gd name="connsiteY13" fmla="*/ 369850 h 6296025"/>
              <a:gd name="connsiteX14" fmla="*/ 3535015 w 6296025"/>
              <a:gd name="connsiteY14" fmla="*/ 0 h 6296025"/>
              <a:gd name="connsiteX15" fmla="*/ 2761112 w 6296025"/>
              <a:gd name="connsiteY15" fmla="*/ 0 h 6296025"/>
              <a:gd name="connsiteX16" fmla="*/ 2682818 w 6296025"/>
              <a:gd name="connsiteY16" fmla="*/ 369949 h 6296025"/>
              <a:gd name="connsiteX17" fmla="*/ 2302695 w 6296025"/>
              <a:gd name="connsiteY17" fmla="*/ 527627 h 6296025"/>
              <a:gd name="connsiteX18" fmla="*/ 1985711 w 6296025"/>
              <a:gd name="connsiteY18" fmla="*/ 321307 h 6296025"/>
              <a:gd name="connsiteX19" fmla="*/ 1448403 w 6296025"/>
              <a:gd name="connsiteY19" fmla="*/ 858603 h 6296025"/>
              <a:gd name="connsiteX20" fmla="*/ 1557441 w 6296025"/>
              <a:gd name="connsiteY20" fmla="*/ 1118475 h 6296025"/>
              <a:gd name="connsiteX21" fmla="*/ 1545154 w 6296025"/>
              <a:gd name="connsiteY21" fmla="*/ 1117434 h 6296025"/>
              <a:gd name="connsiteX22" fmla="*/ 1028380 w 6296025"/>
              <a:gd name="connsiteY22" fmla="*/ 1317799 h 6296025"/>
              <a:gd name="connsiteX23" fmla="*/ 812390 w 6296025"/>
              <a:gd name="connsiteY23" fmla="*/ 1827878 h 6296025"/>
              <a:gd name="connsiteX24" fmla="*/ 812390 w 6296025"/>
              <a:gd name="connsiteY24" fmla="*/ 2030976 h 6296025"/>
              <a:gd name="connsiteX25" fmla="*/ 1117037 w 6296025"/>
              <a:gd name="connsiteY25" fmla="*/ 2613637 h 6296025"/>
              <a:gd name="connsiteX26" fmla="*/ 1117037 w 6296025"/>
              <a:gd name="connsiteY26" fmla="*/ 2662381 h 6296025"/>
              <a:gd name="connsiteX27" fmla="*/ 837976 w 6296025"/>
              <a:gd name="connsiteY27" fmla="*/ 2732145 h 6296025"/>
              <a:gd name="connsiteX28" fmla="*/ 332166 w 6296025"/>
              <a:gd name="connsiteY28" fmla="*/ 2437171 h 6296025"/>
              <a:gd name="connsiteX29" fmla="*/ 0 w 6296025"/>
              <a:gd name="connsiteY29" fmla="*/ 2437171 h 6296025"/>
              <a:gd name="connsiteX30" fmla="*/ 0 w 6296025"/>
              <a:gd name="connsiteY30" fmla="*/ 4541389 h 6296025"/>
              <a:gd name="connsiteX31" fmla="*/ 999026 w 6296025"/>
              <a:gd name="connsiteY31" fmla="*/ 4874342 h 6296025"/>
              <a:gd name="connsiteX32" fmla="*/ 1193596 w 6296025"/>
              <a:gd name="connsiteY32" fmla="*/ 4874342 h 6296025"/>
              <a:gd name="connsiteX33" fmla="*/ 1217891 w 6296025"/>
              <a:gd name="connsiteY33" fmla="*/ 4789257 h 6296025"/>
              <a:gd name="connsiteX34" fmla="*/ 1524120 w 6296025"/>
              <a:gd name="connsiteY34" fmla="*/ 4973060 h 6296025"/>
              <a:gd name="connsiteX35" fmla="*/ 1829021 w 6296025"/>
              <a:gd name="connsiteY35" fmla="*/ 5279395 h 6296025"/>
              <a:gd name="connsiteX36" fmla="*/ 2133667 w 6296025"/>
              <a:gd name="connsiteY36" fmla="*/ 5584041 h 6296025"/>
              <a:gd name="connsiteX37" fmla="*/ 2438313 w 6296025"/>
              <a:gd name="connsiteY37" fmla="*/ 5888688 h 6296025"/>
              <a:gd name="connsiteX38" fmla="*/ 2754117 w 6296025"/>
              <a:gd name="connsiteY38" fmla="*/ 6194476 h 6296025"/>
              <a:gd name="connsiteX39" fmla="*/ 2932120 w 6296025"/>
              <a:gd name="connsiteY39" fmla="*/ 6139437 h 6296025"/>
              <a:gd name="connsiteX40" fmla="*/ 3022067 w 6296025"/>
              <a:gd name="connsiteY40" fmla="*/ 6218874 h 6296025"/>
              <a:gd name="connsiteX41" fmla="*/ 3226408 w 6296025"/>
              <a:gd name="connsiteY41" fmla="*/ 6296025 h 6296025"/>
              <a:gd name="connsiteX42" fmla="*/ 3245195 w 6296025"/>
              <a:gd name="connsiteY42" fmla="*/ 6296025 h 6296025"/>
              <a:gd name="connsiteX43" fmla="*/ 3553814 w 6296025"/>
              <a:gd name="connsiteY43" fmla="*/ 5990985 h 6296025"/>
              <a:gd name="connsiteX44" fmla="*/ 3858461 w 6296025"/>
              <a:gd name="connsiteY44" fmla="*/ 5686339 h 6296025"/>
              <a:gd name="connsiteX45" fmla="*/ 4163107 w 6296025"/>
              <a:gd name="connsiteY45" fmla="*/ 5381388 h 6296025"/>
              <a:gd name="connsiteX46" fmla="*/ 4468147 w 6296025"/>
              <a:gd name="connsiteY46" fmla="*/ 5069798 h 6296025"/>
              <a:gd name="connsiteX47" fmla="*/ 4466611 w 6296025"/>
              <a:gd name="connsiteY47" fmla="*/ 5039359 h 6296025"/>
              <a:gd name="connsiteX48" fmla="*/ 6296025 w 6296025"/>
              <a:gd name="connsiteY48" fmla="*/ 4124722 h 6296025"/>
              <a:gd name="connsiteX49" fmla="*/ 5280537 w 6296025"/>
              <a:gd name="connsiteY49" fmla="*/ 1853469 h 6296025"/>
              <a:gd name="connsiteX50" fmla="*/ 5280537 w 6296025"/>
              <a:gd name="connsiteY50" fmla="*/ 2030976 h 6296025"/>
              <a:gd name="connsiteX51" fmla="*/ 5026373 w 6296025"/>
              <a:gd name="connsiteY51" fmla="*/ 2470390 h 6296025"/>
              <a:gd name="connsiteX52" fmla="*/ 4975599 w 6296025"/>
              <a:gd name="connsiteY52" fmla="*/ 2499750 h 6296025"/>
              <a:gd name="connsiteX53" fmla="*/ 4975992 w 6296025"/>
              <a:gd name="connsiteY53" fmla="*/ 2821102 h 6296025"/>
              <a:gd name="connsiteX54" fmla="*/ 5483343 w 6296025"/>
              <a:gd name="connsiteY54" fmla="*/ 2947835 h 6296025"/>
              <a:gd name="connsiteX55" fmla="*/ 4366598 w 6296025"/>
              <a:gd name="connsiteY55" fmla="*/ 3535612 h 6296025"/>
              <a:gd name="connsiteX56" fmla="*/ 4366598 w 6296025"/>
              <a:gd name="connsiteY56" fmla="*/ 3262052 h 6296025"/>
              <a:gd name="connsiteX57" fmla="*/ 4221168 w 6296025"/>
              <a:gd name="connsiteY57" fmla="*/ 2908167 h 6296025"/>
              <a:gd name="connsiteX58" fmla="*/ 4569696 w 6296025"/>
              <a:gd name="connsiteY58" fmla="*/ 2821102 h 6296025"/>
              <a:gd name="connsiteX59" fmla="*/ 4569696 w 6296025"/>
              <a:gd name="connsiteY59" fmla="*/ 2499497 h 6296025"/>
              <a:gd name="connsiteX60" fmla="*/ 4519023 w 6296025"/>
              <a:gd name="connsiteY60" fmla="*/ 2470200 h 6296025"/>
              <a:gd name="connsiteX61" fmla="*/ 4265049 w 6296025"/>
              <a:gd name="connsiteY61" fmla="*/ 2030976 h 6296025"/>
              <a:gd name="connsiteX62" fmla="*/ 4265049 w 6296025"/>
              <a:gd name="connsiteY62" fmla="*/ 1827878 h 6296025"/>
              <a:gd name="connsiteX63" fmla="*/ 4419302 w 6296025"/>
              <a:gd name="connsiteY63" fmla="*/ 1463432 h 6296025"/>
              <a:gd name="connsiteX64" fmla="*/ 4788508 w 6296025"/>
              <a:gd name="connsiteY64" fmla="*/ 1320426 h 6296025"/>
              <a:gd name="connsiteX65" fmla="*/ 5280537 w 6296025"/>
              <a:gd name="connsiteY65" fmla="*/ 1853469 h 6296025"/>
              <a:gd name="connsiteX66" fmla="*/ 3301135 w 6296025"/>
              <a:gd name="connsiteY66" fmla="*/ 3455782 h 6296025"/>
              <a:gd name="connsiteX67" fmla="*/ 2841437 w 6296025"/>
              <a:gd name="connsiteY67" fmla="*/ 3308866 h 6296025"/>
              <a:gd name="connsiteX68" fmla="*/ 2190738 w 6296025"/>
              <a:gd name="connsiteY68" fmla="*/ 3279214 h 6296025"/>
              <a:gd name="connsiteX69" fmla="*/ 2132525 w 6296025"/>
              <a:gd name="connsiteY69" fmla="*/ 3292110 h 6296025"/>
              <a:gd name="connsiteX70" fmla="*/ 2132525 w 6296025"/>
              <a:gd name="connsiteY70" fmla="*/ 3262052 h 6296025"/>
              <a:gd name="connsiteX71" fmla="*/ 2363244 w 6296025"/>
              <a:gd name="connsiteY71" fmla="*/ 2966431 h 6296025"/>
              <a:gd name="connsiteX72" fmla="*/ 2944915 w 6296025"/>
              <a:gd name="connsiteY72" fmla="*/ 2821102 h 6296025"/>
              <a:gd name="connsiteX73" fmla="*/ 2944915 w 6296025"/>
              <a:gd name="connsiteY73" fmla="*/ 2499497 h 6296025"/>
              <a:gd name="connsiteX74" fmla="*/ 2894242 w 6296025"/>
              <a:gd name="connsiteY74" fmla="*/ 2470200 h 6296025"/>
              <a:gd name="connsiteX75" fmla="*/ 2640269 w 6296025"/>
              <a:gd name="connsiteY75" fmla="*/ 2030976 h 6296025"/>
              <a:gd name="connsiteX76" fmla="*/ 2640269 w 6296025"/>
              <a:gd name="connsiteY76" fmla="*/ 1827878 h 6296025"/>
              <a:gd name="connsiteX77" fmla="*/ 2794521 w 6296025"/>
              <a:gd name="connsiteY77" fmla="*/ 1463432 h 6296025"/>
              <a:gd name="connsiteX78" fmla="*/ 3163727 w 6296025"/>
              <a:gd name="connsiteY78" fmla="*/ 1320426 h 6296025"/>
              <a:gd name="connsiteX79" fmla="*/ 3655757 w 6296025"/>
              <a:gd name="connsiteY79" fmla="*/ 1853469 h 6296025"/>
              <a:gd name="connsiteX80" fmla="*/ 3655757 w 6296025"/>
              <a:gd name="connsiteY80" fmla="*/ 2030976 h 6296025"/>
              <a:gd name="connsiteX81" fmla="*/ 3401593 w 6296025"/>
              <a:gd name="connsiteY81" fmla="*/ 2470390 h 6296025"/>
              <a:gd name="connsiteX82" fmla="*/ 3350818 w 6296025"/>
              <a:gd name="connsiteY82" fmla="*/ 2499750 h 6296025"/>
              <a:gd name="connsiteX83" fmla="*/ 3351212 w 6296025"/>
              <a:gd name="connsiteY83" fmla="*/ 2821102 h 6296025"/>
              <a:gd name="connsiteX84" fmla="*/ 3932782 w 6296025"/>
              <a:gd name="connsiteY84" fmla="*/ 2966431 h 6296025"/>
              <a:gd name="connsiteX85" fmla="*/ 4163501 w 6296025"/>
              <a:gd name="connsiteY85" fmla="*/ 3262052 h 6296025"/>
              <a:gd name="connsiteX86" fmla="*/ 4163501 w 6296025"/>
              <a:gd name="connsiteY86" fmla="*/ 3642568 h 6296025"/>
              <a:gd name="connsiteX87" fmla="*/ 4138405 w 6296025"/>
              <a:gd name="connsiteY87" fmla="*/ 3655757 h 6296025"/>
              <a:gd name="connsiteX88" fmla="*/ 4076181 w 6296025"/>
              <a:gd name="connsiteY88" fmla="*/ 3655757 h 6296025"/>
              <a:gd name="connsiteX89" fmla="*/ 3451872 w 6296025"/>
              <a:gd name="connsiteY89" fmla="*/ 3477348 h 6296025"/>
              <a:gd name="connsiteX90" fmla="*/ 3301135 w 6296025"/>
              <a:gd name="connsiteY90" fmla="*/ 3455782 h 6296025"/>
              <a:gd name="connsiteX91" fmla="*/ 2155284 w 6296025"/>
              <a:gd name="connsiteY91" fmla="*/ 1519855 h 6296025"/>
              <a:gd name="connsiteX92" fmla="*/ 3148013 w 6296025"/>
              <a:gd name="connsiteY92" fmla="*/ 913939 h 6296025"/>
              <a:gd name="connsiteX93" fmla="*/ 4136577 w 6296025"/>
              <a:gd name="connsiteY93" fmla="*/ 1511681 h 6296025"/>
              <a:gd name="connsiteX94" fmla="*/ 4061952 w 6296025"/>
              <a:gd name="connsiteY94" fmla="*/ 1827878 h 6296025"/>
              <a:gd name="connsiteX95" fmla="*/ 4061952 w 6296025"/>
              <a:gd name="connsiteY95" fmla="*/ 2030976 h 6296025"/>
              <a:gd name="connsiteX96" fmla="*/ 4366598 w 6296025"/>
              <a:gd name="connsiteY96" fmla="*/ 2613637 h 6296025"/>
              <a:gd name="connsiteX97" fmla="*/ 4366598 w 6296025"/>
              <a:gd name="connsiteY97" fmla="*/ 2662381 h 6296025"/>
              <a:gd name="connsiteX98" fmla="*/ 3960403 w 6296025"/>
              <a:gd name="connsiteY98" fmla="*/ 2764082 h 6296025"/>
              <a:gd name="connsiteX99" fmla="*/ 3554106 w 6296025"/>
              <a:gd name="connsiteY99" fmla="*/ 2662381 h 6296025"/>
              <a:gd name="connsiteX100" fmla="*/ 3554106 w 6296025"/>
              <a:gd name="connsiteY100" fmla="*/ 2613739 h 6296025"/>
              <a:gd name="connsiteX101" fmla="*/ 3858854 w 6296025"/>
              <a:gd name="connsiteY101" fmla="*/ 2030976 h 6296025"/>
              <a:gd name="connsiteX102" fmla="*/ 3858854 w 6296025"/>
              <a:gd name="connsiteY102" fmla="*/ 1853469 h 6296025"/>
              <a:gd name="connsiteX103" fmla="*/ 3169833 w 6296025"/>
              <a:gd name="connsiteY103" fmla="*/ 1117334 h 6296025"/>
              <a:gd name="connsiteX104" fmla="*/ 2653064 w 6296025"/>
              <a:gd name="connsiteY104" fmla="*/ 1317710 h 6296025"/>
              <a:gd name="connsiteX105" fmla="*/ 2437171 w 6296025"/>
              <a:gd name="connsiteY105" fmla="*/ 1827878 h 6296025"/>
              <a:gd name="connsiteX106" fmla="*/ 2437171 w 6296025"/>
              <a:gd name="connsiteY106" fmla="*/ 2030976 h 6296025"/>
              <a:gd name="connsiteX107" fmla="*/ 2741817 w 6296025"/>
              <a:gd name="connsiteY107" fmla="*/ 2613637 h 6296025"/>
              <a:gd name="connsiteX108" fmla="*/ 2741817 w 6296025"/>
              <a:gd name="connsiteY108" fmla="*/ 2662381 h 6296025"/>
              <a:gd name="connsiteX109" fmla="*/ 2335622 w 6296025"/>
              <a:gd name="connsiteY109" fmla="*/ 2764082 h 6296025"/>
              <a:gd name="connsiteX110" fmla="*/ 1929326 w 6296025"/>
              <a:gd name="connsiteY110" fmla="*/ 2662381 h 6296025"/>
              <a:gd name="connsiteX111" fmla="*/ 1929326 w 6296025"/>
              <a:gd name="connsiteY111" fmla="*/ 2613739 h 6296025"/>
              <a:gd name="connsiteX112" fmla="*/ 2234074 w 6296025"/>
              <a:gd name="connsiteY112" fmla="*/ 2030976 h 6296025"/>
              <a:gd name="connsiteX113" fmla="*/ 2234074 w 6296025"/>
              <a:gd name="connsiteY113" fmla="*/ 1853469 h 6296025"/>
              <a:gd name="connsiteX114" fmla="*/ 2155284 w 6296025"/>
              <a:gd name="connsiteY114" fmla="*/ 1519855 h 6296025"/>
              <a:gd name="connsiteX115" fmla="*/ 1688249 w 6296025"/>
              <a:gd name="connsiteY115" fmla="*/ 905709 h 6296025"/>
              <a:gd name="connsiteX116" fmla="*/ 2012684 w 6296025"/>
              <a:gd name="connsiteY116" fmla="*/ 581278 h 6296025"/>
              <a:gd name="connsiteX117" fmla="*/ 2298240 w 6296025"/>
              <a:gd name="connsiteY117" fmla="*/ 767120 h 6296025"/>
              <a:gd name="connsiteX118" fmla="*/ 2352873 w 6296025"/>
              <a:gd name="connsiteY118" fmla="*/ 733601 h 6296025"/>
              <a:gd name="connsiteX119" fmla="*/ 2792592 w 6296025"/>
              <a:gd name="connsiteY119" fmla="*/ 551230 h 6296025"/>
              <a:gd name="connsiteX120" fmla="*/ 2855070 w 6296025"/>
              <a:gd name="connsiteY120" fmla="*/ 536255 h 6296025"/>
              <a:gd name="connsiteX121" fmla="*/ 2925722 w 6296025"/>
              <a:gd name="connsiteY121" fmla="*/ 203098 h 6296025"/>
              <a:gd name="connsiteX122" fmla="*/ 3370404 w 6296025"/>
              <a:gd name="connsiteY122" fmla="*/ 203098 h 6296025"/>
              <a:gd name="connsiteX123" fmla="*/ 3440854 w 6296025"/>
              <a:gd name="connsiteY123" fmla="*/ 536156 h 6296025"/>
              <a:gd name="connsiteX124" fmla="*/ 3503332 w 6296025"/>
              <a:gd name="connsiteY124" fmla="*/ 551081 h 6296025"/>
              <a:gd name="connsiteX125" fmla="*/ 3943051 w 6296025"/>
              <a:gd name="connsiteY125" fmla="*/ 733502 h 6296025"/>
              <a:gd name="connsiteX126" fmla="*/ 3997697 w 6296025"/>
              <a:gd name="connsiteY126" fmla="*/ 767021 h 6296025"/>
              <a:gd name="connsiteX127" fmla="*/ 4283252 w 6296025"/>
              <a:gd name="connsiteY127" fmla="*/ 581179 h 6296025"/>
              <a:gd name="connsiteX128" fmla="*/ 4607282 w 6296025"/>
              <a:gd name="connsiteY128" fmla="*/ 905311 h 6296025"/>
              <a:gd name="connsiteX129" fmla="*/ 4492100 w 6296025"/>
              <a:gd name="connsiteY129" fmla="*/ 1175001 h 6296025"/>
              <a:gd name="connsiteX130" fmla="*/ 4277743 w 6296025"/>
              <a:gd name="connsiteY130" fmla="*/ 1317507 h 6296025"/>
              <a:gd name="connsiteX131" fmla="*/ 4265938 w 6296025"/>
              <a:gd name="connsiteY131" fmla="*/ 1330099 h 6296025"/>
              <a:gd name="connsiteX132" fmla="*/ 3148013 w 6296025"/>
              <a:gd name="connsiteY132" fmla="*/ 710842 h 6296025"/>
              <a:gd name="connsiteX133" fmla="*/ 2026216 w 6296025"/>
              <a:gd name="connsiteY133" fmla="*/ 1336204 h 6296025"/>
              <a:gd name="connsiteX134" fmla="*/ 1802199 w 6296025"/>
              <a:gd name="connsiteY134" fmla="*/ 1177381 h 6296025"/>
              <a:gd name="connsiteX135" fmla="*/ 1320134 w 6296025"/>
              <a:gd name="connsiteY135" fmla="*/ 2821102 h 6296025"/>
              <a:gd name="connsiteX136" fmla="*/ 1320134 w 6296025"/>
              <a:gd name="connsiteY136" fmla="*/ 2499497 h 6296025"/>
              <a:gd name="connsiteX137" fmla="*/ 1269462 w 6296025"/>
              <a:gd name="connsiteY137" fmla="*/ 2470200 h 6296025"/>
              <a:gd name="connsiteX138" fmla="*/ 1015488 w 6296025"/>
              <a:gd name="connsiteY138" fmla="*/ 2030976 h 6296025"/>
              <a:gd name="connsiteX139" fmla="*/ 1015488 w 6296025"/>
              <a:gd name="connsiteY139" fmla="*/ 1827878 h 6296025"/>
              <a:gd name="connsiteX140" fmla="*/ 1169744 w 6296025"/>
              <a:gd name="connsiteY140" fmla="*/ 1463432 h 6296025"/>
              <a:gd name="connsiteX141" fmla="*/ 1538947 w 6296025"/>
              <a:gd name="connsiteY141" fmla="*/ 1320426 h 6296025"/>
              <a:gd name="connsiteX142" fmla="*/ 2030976 w 6296025"/>
              <a:gd name="connsiteY142" fmla="*/ 1853469 h 6296025"/>
              <a:gd name="connsiteX143" fmla="*/ 2030976 w 6296025"/>
              <a:gd name="connsiteY143" fmla="*/ 2030976 h 6296025"/>
              <a:gd name="connsiteX144" fmla="*/ 1776812 w 6296025"/>
              <a:gd name="connsiteY144" fmla="*/ 2470390 h 6296025"/>
              <a:gd name="connsiteX145" fmla="*/ 1726038 w 6296025"/>
              <a:gd name="connsiteY145" fmla="*/ 2499750 h 6296025"/>
              <a:gd name="connsiteX146" fmla="*/ 1726431 w 6296025"/>
              <a:gd name="connsiteY146" fmla="*/ 2821102 h 6296025"/>
              <a:gd name="connsiteX147" fmla="*/ 2074858 w 6296025"/>
              <a:gd name="connsiteY147" fmla="*/ 2908167 h 6296025"/>
              <a:gd name="connsiteX148" fmla="*/ 1929427 w 6296025"/>
              <a:gd name="connsiteY148" fmla="*/ 3262052 h 6296025"/>
              <a:gd name="connsiteX149" fmla="*/ 1929427 w 6296025"/>
              <a:gd name="connsiteY149" fmla="*/ 3337274 h 6296025"/>
              <a:gd name="connsiteX150" fmla="*/ 1612684 w 6296025"/>
              <a:gd name="connsiteY150" fmla="*/ 3407686 h 6296025"/>
              <a:gd name="connsiteX151" fmla="*/ 1620909 w 6296025"/>
              <a:gd name="connsiteY151" fmla="*/ 3378922 h 6296025"/>
              <a:gd name="connsiteX152" fmla="*/ 1624781 w 6296025"/>
              <a:gd name="connsiteY152" fmla="*/ 3191247 h 6296025"/>
              <a:gd name="connsiteX153" fmla="*/ 1089220 w 6296025"/>
              <a:gd name="connsiteY153" fmla="*/ 2878819 h 6296025"/>
              <a:gd name="connsiteX154" fmla="*/ 203098 w 6296025"/>
              <a:gd name="connsiteY154" fmla="*/ 2640269 h 6296025"/>
              <a:gd name="connsiteX155" fmla="*/ 277127 w 6296025"/>
              <a:gd name="connsiteY155" fmla="*/ 2640269 h 6296025"/>
              <a:gd name="connsiteX156" fmla="*/ 1007455 w 6296025"/>
              <a:gd name="connsiteY156" fmla="*/ 3066253 h 6296025"/>
              <a:gd name="connsiteX157" fmla="*/ 638944 w 6296025"/>
              <a:gd name="connsiteY157" fmla="*/ 4540247 h 6296025"/>
              <a:gd name="connsiteX158" fmla="*/ 203098 w 6296025"/>
              <a:gd name="connsiteY158" fmla="*/ 4394905 h 6296025"/>
              <a:gd name="connsiteX159" fmla="*/ 1031950 w 6296025"/>
              <a:gd name="connsiteY159" fmla="*/ 4671245 h 6296025"/>
              <a:gd name="connsiteX160" fmla="*/ 832076 w 6296025"/>
              <a:gd name="connsiteY160" fmla="*/ 4604654 h 6296025"/>
              <a:gd name="connsiteX161" fmla="*/ 1190074 w 6296025"/>
              <a:gd name="connsiteY161" fmla="*/ 3172803 h 6296025"/>
              <a:gd name="connsiteX162" fmla="*/ 1421683 w 6296025"/>
              <a:gd name="connsiteY162" fmla="*/ 3307876 h 6296025"/>
              <a:gd name="connsiteX163" fmla="*/ 1421683 w 6296025"/>
              <a:gd name="connsiteY163" fmla="*/ 3336881 h 6296025"/>
              <a:gd name="connsiteX164" fmla="*/ 1040479 w 6296025"/>
              <a:gd name="connsiteY164" fmla="*/ 4671245 h 6296025"/>
              <a:gd name="connsiteX165" fmla="*/ 1726329 w 6296025"/>
              <a:gd name="connsiteY165" fmla="*/ 4963591 h 6296025"/>
              <a:gd name="connsiteX166" fmla="*/ 1759650 w 6296025"/>
              <a:gd name="connsiteY166" fmla="*/ 4883075 h 6296025"/>
              <a:gd name="connsiteX167" fmla="*/ 1938160 w 6296025"/>
              <a:gd name="connsiteY167" fmla="*/ 4704565 h 6296025"/>
              <a:gd name="connsiteX168" fmla="*/ 2018676 w 6296025"/>
              <a:gd name="connsiteY168" fmla="*/ 4671245 h 6296025"/>
              <a:gd name="connsiteX169" fmla="*/ 2132525 w 6296025"/>
              <a:gd name="connsiteY169" fmla="*/ 4785093 h 6296025"/>
              <a:gd name="connsiteX170" fmla="*/ 2099204 w 6296025"/>
              <a:gd name="connsiteY170" fmla="*/ 4865622 h 6296025"/>
              <a:gd name="connsiteX171" fmla="*/ 1920707 w 6296025"/>
              <a:gd name="connsiteY171" fmla="*/ 5044119 h 6296025"/>
              <a:gd name="connsiteX172" fmla="*/ 1840178 w 6296025"/>
              <a:gd name="connsiteY172" fmla="*/ 5077440 h 6296025"/>
              <a:gd name="connsiteX173" fmla="*/ 1726329 w 6296025"/>
              <a:gd name="connsiteY173" fmla="*/ 4963591 h 6296025"/>
              <a:gd name="connsiteX174" fmla="*/ 2030976 w 6296025"/>
              <a:gd name="connsiteY174" fmla="*/ 5268237 h 6296025"/>
              <a:gd name="connsiteX175" fmla="*/ 2064297 w 6296025"/>
              <a:gd name="connsiteY175" fmla="*/ 5187722 h 6296025"/>
              <a:gd name="connsiteX176" fmla="*/ 2242807 w 6296025"/>
              <a:gd name="connsiteY176" fmla="*/ 5009212 h 6296025"/>
              <a:gd name="connsiteX177" fmla="*/ 2323322 w 6296025"/>
              <a:gd name="connsiteY177" fmla="*/ 4975891 h 6296025"/>
              <a:gd name="connsiteX178" fmla="*/ 2437171 w 6296025"/>
              <a:gd name="connsiteY178" fmla="*/ 5089740 h 6296025"/>
              <a:gd name="connsiteX179" fmla="*/ 2403850 w 6296025"/>
              <a:gd name="connsiteY179" fmla="*/ 5170268 h 6296025"/>
              <a:gd name="connsiteX180" fmla="*/ 2225353 w 6296025"/>
              <a:gd name="connsiteY180" fmla="*/ 5348765 h 6296025"/>
              <a:gd name="connsiteX181" fmla="*/ 2144825 w 6296025"/>
              <a:gd name="connsiteY181" fmla="*/ 5382086 h 6296025"/>
              <a:gd name="connsiteX182" fmla="*/ 2030976 w 6296025"/>
              <a:gd name="connsiteY182" fmla="*/ 5268237 h 6296025"/>
              <a:gd name="connsiteX183" fmla="*/ 2335622 w 6296025"/>
              <a:gd name="connsiteY183" fmla="*/ 5572884 h 6296025"/>
              <a:gd name="connsiteX184" fmla="*/ 2368943 w 6296025"/>
              <a:gd name="connsiteY184" fmla="*/ 5492368 h 6296025"/>
              <a:gd name="connsiteX185" fmla="*/ 2547453 w 6296025"/>
              <a:gd name="connsiteY185" fmla="*/ 5313858 h 6296025"/>
              <a:gd name="connsiteX186" fmla="*/ 2627969 w 6296025"/>
              <a:gd name="connsiteY186" fmla="*/ 5280537 h 6296025"/>
              <a:gd name="connsiteX187" fmla="*/ 2741817 w 6296025"/>
              <a:gd name="connsiteY187" fmla="*/ 5394386 h 6296025"/>
              <a:gd name="connsiteX188" fmla="*/ 2708497 w 6296025"/>
              <a:gd name="connsiteY188" fmla="*/ 5474914 h 6296025"/>
              <a:gd name="connsiteX189" fmla="*/ 2529999 w 6296025"/>
              <a:gd name="connsiteY189" fmla="*/ 5653412 h 6296025"/>
              <a:gd name="connsiteX190" fmla="*/ 2449471 w 6296025"/>
              <a:gd name="connsiteY190" fmla="*/ 5686733 h 6296025"/>
              <a:gd name="connsiteX191" fmla="*/ 2335622 w 6296025"/>
              <a:gd name="connsiteY191" fmla="*/ 5572884 h 6296025"/>
              <a:gd name="connsiteX192" fmla="*/ 2754117 w 6296025"/>
              <a:gd name="connsiteY192" fmla="*/ 5991379 h 6296025"/>
              <a:gd name="connsiteX193" fmla="*/ 2640269 w 6296025"/>
              <a:gd name="connsiteY193" fmla="*/ 5877530 h 6296025"/>
              <a:gd name="connsiteX194" fmla="*/ 2673589 w 6296025"/>
              <a:gd name="connsiteY194" fmla="*/ 5797014 h 6296025"/>
              <a:gd name="connsiteX195" fmla="*/ 2852099 w 6296025"/>
              <a:gd name="connsiteY195" fmla="*/ 5618504 h 6296025"/>
              <a:gd name="connsiteX196" fmla="*/ 2932615 w 6296025"/>
              <a:gd name="connsiteY196" fmla="*/ 5585184 h 6296025"/>
              <a:gd name="connsiteX197" fmla="*/ 3046464 w 6296025"/>
              <a:gd name="connsiteY197" fmla="*/ 5699033 h 6296025"/>
              <a:gd name="connsiteX198" fmla="*/ 3013143 w 6296025"/>
              <a:gd name="connsiteY198" fmla="*/ 5779561 h 6296025"/>
              <a:gd name="connsiteX199" fmla="*/ 2834646 w 6296025"/>
              <a:gd name="connsiteY199" fmla="*/ 5958058 h 6296025"/>
              <a:gd name="connsiteX200" fmla="*/ 2754117 w 6296025"/>
              <a:gd name="connsiteY200" fmla="*/ 5991379 h 6296025"/>
              <a:gd name="connsiteX201" fmla="*/ 3245195 w 6296025"/>
              <a:gd name="connsiteY201" fmla="*/ 6092928 h 6296025"/>
              <a:gd name="connsiteX202" fmla="*/ 3226408 w 6296025"/>
              <a:gd name="connsiteY202" fmla="*/ 6092928 h 6296025"/>
              <a:gd name="connsiteX203" fmla="*/ 3156441 w 6296025"/>
              <a:gd name="connsiteY203" fmla="*/ 6066398 h 6296025"/>
              <a:gd name="connsiteX204" fmla="*/ 3080483 w 6296025"/>
              <a:gd name="connsiteY204" fmla="*/ 5999414 h 6296025"/>
              <a:gd name="connsiteX205" fmla="*/ 3156746 w 6296025"/>
              <a:gd name="connsiteY205" fmla="*/ 5923151 h 6296025"/>
              <a:gd name="connsiteX206" fmla="*/ 3220709 w 6296025"/>
              <a:gd name="connsiteY206" fmla="*/ 5828787 h 6296025"/>
              <a:gd name="connsiteX207" fmla="*/ 3313029 w 6296025"/>
              <a:gd name="connsiteY207" fmla="*/ 5905646 h 6296025"/>
              <a:gd name="connsiteX208" fmla="*/ 3351110 w 6296025"/>
              <a:gd name="connsiteY208" fmla="*/ 5987012 h 6296025"/>
              <a:gd name="connsiteX209" fmla="*/ 3245195 w 6296025"/>
              <a:gd name="connsiteY209" fmla="*/ 6092928 h 6296025"/>
              <a:gd name="connsiteX210" fmla="*/ 4155859 w 6296025"/>
              <a:gd name="connsiteY210" fmla="*/ 5178989 h 6296025"/>
              <a:gd name="connsiteX211" fmla="*/ 4138316 w 6296025"/>
              <a:gd name="connsiteY211" fmla="*/ 5178989 h 6296025"/>
              <a:gd name="connsiteX212" fmla="*/ 4068451 w 6296025"/>
              <a:gd name="connsiteY212" fmla="*/ 5153601 h 6296025"/>
              <a:gd name="connsiteX213" fmla="*/ 3517764 w 6296025"/>
              <a:gd name="connsiteY213" fmla="*/ 4694702 h 6296025"/>
              <a:gd name="connsiteX214" fmla="*/ 3387655 w 6296025"/>
              <a:gd name="connsiteY214" fmla="*/ 4850795 h 6296025"/>
              <a:gd name="connsiteX215" fmla="*/ 3922424 w 6296025"/>
              <a:gd name="connsiteY215" fmla="*/ 5296354 h 6296025"/>
              <a:gd name="connsiteX216" fmla="*/ 3960403 w 6296025"/>
              <a:gd name="connsiteY216" fmla="*/ 5377720 h 6296025"/>
              <a:gd name="connsiteX217" fmla="*/ 3854488 w 6296025"/>
              <a:gd name="connsiteY217" fmla="*/ 5483635 h 6296025"/>
              <a:gd name="connsiteX218" fmla="*/ 3832325 w 6296025"/>
              <a:gd name="connsiteY218" fmla="*/ 5483635 h 6296025"/>
              <a:gd name="connsiteX219" fmla="*/ 3764592 w 6296025"/>
              <a:gd name="connsiteY219" fmla="*/ 5459047 h 6296025"/>
              <a:gd name="connsiteX220" fmla="*/ 3213017 w 6296025"/>
              <a:gd name="connsiteY220" fmla="*/ 4999438 h 6296025"/>
              <a:gd name="connsiteX221" fmla="*/ 3082907 w 6296025"/>
              <a:gd name="connsiteY221" fmla="*/ 5155531 h 6296025"/>
              <a:gd name="connsiteX222" fmla="*/ 3617676 w 6296025"/>
              <a:gd name="connsiteY222" fmla="*/ 5601152 h 6296025"/>
              <a:gd name="connsiteX223" fmla="*/ 3655757 w 6296025"/>
              <a:gd name="connsiteY223" fmla="*/ 5682366 h 6296025"/>
              <a:gd name="connsiteX224" fmla="*/ 3549841 w 6296025"/>
              <a:gd name="connsiteY224" fmla="*/ 5788281 h 6296025"/>
              <a:gd name="connsiteX225" fmla="*/ 3442987 w 6296025"/>
              <a:gd name="connsiteY225" fmla="*/ 5749604 h 6296025"/>
              <a:gd name="connsiteX226" fmla="*/ 3216342 w 6296025"/>
              <a:gd name="connsiteY226" fmla="*/ 5560685 h 6296025"/>
              <a:gd name="connsiteX227" fmla="*/ 2943671 w 6296025"/>
              <a:gd name="connsiteY227" fmla="*/ 5383229 h 6296025"/>
              <a:gd name="connsiteX228" fmla="*/ 2639025 w 6296025"/>
              <a:gd name="connsiteY228" fmla="*/ 5078582 h 6296025"/>
              <a:gd name="connsiteX229" fmla="*/ 2334378 w 6296025"/>
              <a:gd name="connsiteY229" fmla="*/ 4773936 h 6296025"/>
              <a:gd name="connsiteX230" fmla="*/ 2018676 w 6296025"/>
              <a:gd name="connsiteY230" fmla="*/ 4468147 h 6296025"/>
              <a:gd name="connsiteX231" fmla="*/ 1794558 w 6296025"/>
              <a:gd name="connsiteY231" fmla="*/ 4560975 h 6296025"/>
              <a:gd name="connsiteX232" fmla="*/ 1616060 w 6296025"/>
              <a:gd name="connsiteY232" fmla="*/ 4739473 h 6296025"/>
              <a:gd name="connsiteX233" fmla="*/ 1587588 w 6296025"/>
              <a:gd name="connsiteY233" fmla="*/ 4774228 h 6296025"/>
              <a:gd name="connsiteX234" fmla="*/ 1275656 w 6296025"/>
              <a:gd name="connsiteY234" fmla="*/ 4587048 h 6296025"/>
              <a:gd name="connsiteX235" fmla="*/ 1549114 w 6296025"/>
              <a:gd name="connsiteY235" fmla="*/ 3629976 h 6296025"/>
              <a:gd name="connsiteX236" fmla="*/ 2234670 w 6296025"/>
              <a:gd name="connsiteY236" fmla="*/ 3477551 h 6296025"/>
              <a:gd name="connsiteX237" fmla="*/ 2779505 w 6296025"/>
              <a:gd name="connsiteY237" fmla="*/ 3502190 h 6296025"/>
              <a:gd name="connsiteX238" fmla="*/ 2929099 w 6296025"/>
              <a:gd name="connsiteY238" fmla="*/ 3550044 h 6296025"/>
              <a:gd name="connsiteX239" fmla="*/ 2421951 w 6296025"/>
              <a:gd name="connsiteY239" fmla="*/ 3803612 h 6296025"/>
              <a:gd name="connsiteX240" fmla="*/ 2234074 w 6296025"/>
              <a:gd name="connsiteY240" fmla="*/ 4107865 h 6296025"/>
              <a:gd name="connsiteX241" fmla="*/ 2234074 w 6296025"/>
              <a:gd name="connsiteY241" fmla="*/ 4127946 h 6296025"/>
              <a:gd name="connsiteX242" fmla="*/ 2574275 w 6296025"/>
              <a:gd name="connsiteY242" fmla="*/ 4468147 h 6296025"/>
              <a:gd name="connsiteX243" fmla="*/ 2749256 w 6296025"/>
              <a:gd name="connsiteY243" fmla="*/ 4419607 h 6296025"/>
              <a:gd name="connsiteX244" fmla="*/ 3127386 w 6296025"/>
              <a:gd name="connsiteY244" fmla="*/ 4192861 h 6296025"/>
              <a:gd name="connsiteX245" fmla="*/ 3370899 w 6296025"/>
              <a:gd name="connsiteY245" fmla="*/ 4216306 h 6296025"/>
              <a:gd name="connsiteX246" fmla="*/ 4228898 w 6296025"/>
              <a:gd name="connsiteY246" fmla="*/ 4988483 h 6296025"/>
              <a:gd name="connsiteX247" fmla="*/ 4265049 w 6296025"/>
              <a:gd name="connsiteY247" fmla="*/ 5069798 h 6296025"/>
              <a:gd name="connsiteX248" fmla="*/ 4155859 w 6296025"/>
              <a:gd name="connsiteY248" fmla="*/ 5178989 h 6296025"/>
              <a:gd name="connsiteX249" fmla="*/ 6092928 w 6296025"/>
              <a:gd name="connsiteY249" fmla="*/ 3999182 h 6296025"/>
              <a:gd name="connsiteX250" fmla="*/ 4382122 w 6296025"/>
              <a:gd name="connsiteY250" fmla="*/ 4854654 h 6296025"/>
              <a:gd name="connsiteX251" fmla="*/ 4364669 w 6296025"/>
              <a:gd name="connsiteY251" fmla="*/ 4837696 h 6296025"/>
              <a:gd name="connsiteX252" fmla="*/ 3506810 w 6296025"/>
              <a:gd name="connsiteY252" fmla="*/ 4065519 h 6296025"/>
              <a:gd name="connsiteX253" fmla="*/ 3233199 w 6296025"/>
              <a:gd name="connsiteY253" fmla="*/ 3960403 h 6296025"/>
              <a:gd name="connsiteX254" fmla="*/ 3022816 w 6296025"/>
              <a:gd name="connsiteY254" fmla="*/ 4018717 h 6296025"/>
              <a:gd name="connsiteX255" fmla="*/ 2644534 w 6296025"/>
              <a:gd name="connsiteY255" fmla="*/ 4245565 h 6296025"/>
              <a:gd name="connsiteX256" fmla="*/ 2574275 w 6296025"/>
              <a:gd name="connsiteY256" fmla="*/ 4265049 h 6296025"/>
              <a:gd name="connsiteX257" fmla="*/ 2437171 w 6296025"/>
              <a:gd name="connsiteY257" fmla="*/ 4127946 h 6296025"/>
              <a:gd name="connsiteX258" fmla="*/ 2437171 w 6296025"/>
              <a:gd name="connsiteY258" fmla="*/ 4107865 h 6296025"/>
              <a:gd name="connsiteX259" fmla="*/ 2512939 w 6296025"/>
              <a:gd name="connsiteY259" fmla="*/ 3985295 h 6296025"/>
              <a:gd name="connsiteX260" fmla="*/ 3079391 w 6296025"/>
              <a:gd name="connsiteY260" fmla="*/ 3702063 h 6296025"/>
              <a:gd name="connsiteX261" fmla="*/ 3395881 w 6296025"/>
              <a:gd name="connsiteY261" fmla="*/ 3672715 h 6296025"/>
              <a:gd name="connsiteX262" fmla="*/ 4034038 w 6296025"/>
              <a:gd name="connsiteY262" fmla="*/ 3854983 h 6296025"/>
              <a:gd name="connsiteX263" fmla="*/ 4188596 w 6296025"/>
              <a:gd name="connsiteY263" fmla="*/ 3858854 h 6296025"/>
              <a:gd name="connsiteX264" fmla="*/ 6092928 w 6296025"/>
              <a:gd name="connsiteY264" fmla="*/ 2856555 h 629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6296025" h="6296025">
                <a:moveTo>
                  <a:pt x="6296025" y="2640269"/>
                </a:moveTo>
                <a:lnTo>
                  <a:pt x="6067833" y="2640269"/>
                </a:lnTo>
                <a:lnTo>
                  <a:pt x="5727733" y="2819223"/>
                </a:lnTo>
                <a:cubicBezTo>
                  <a:pt x="5689462" y="2798101"/>
                  <a:pt x="5649642" y="2780190"/>
                  <a:pt x="5606699" y="2769439"/>
                </a:cubicBezTo>
                <a:lnTo>
                  <a:pt x="5178887" y="2662381"/>
                </a:lnTo>
                <a:lnTo>
                  <a:pt x="5178887" y="2613739"/>
                </a:lnTo>
                <a:cubicBezTo>
                  <a:pt x="5368149" y="2481649"/>
                  <a:pt x="5483635" y="2263434"/>
                  <a:pt x="5483635" y="2030976"/>
                </a:cubicBezTo>
                <a:lnTo>
                  <a:pt x="5483635" y="1853469"/>
                </a:lnTo>
                <a:cubicBezTo>
                  <a:pt x="5483635" y="1458977"/>
                  <a:pt x="5174521" y="1128838"/>
                  <a:pt x="4794614" y="1117334"/>
                </a:cubicBezTo>
                <a:cubicBezTo>
                  <a:pt x="4775319" y="1116839"/>
                  <a:pt x="4756330" y="1117533"/>
                  <a:pt x="4737239" y="1118475"/>
                </a:cubicBezTo>
                <a:lnTo>
                  <a:pt x="4848168" y="858802"/>
                </a:lnTo>
                <a:lnTo>
                  <a:pt x="4310416" y="321208"/>
                </a:lnTo>
                <a:lnTo>
                  <a:pt x="3993432" y="527528"/>
                </a:lnTo>
                <a:cubicBezTo>
                  <a:pt x="3872982" y="459696"/>
                  <a:pt x="3745602" y="406890"/>
                  <a:pt x="3613309" y="369850"/>
                </a:cubicBezTo>
                <a:lnTo>
                  <a:pt x="3535015" y="0"/>
                </a:lnTo>
                <a:lnTo>
                  <a:pt x="2761112" y="0"/>
                </a:lnTo>
                <a:lnTo>
                  <a:pt x="2682818" y="369949"/>
                </a:lnTo>
                <a:cubicBezTo>
                  <a:pt x="2550525" y="406989"/>
                  <a:pt x="2423043" y="459796"/>
                  <a:pt x="2302695" y="527627"/>
                </a:cubicBezTo>
                <a:lnTo>
                  <a:pt x="1985711" y="321307"/>
                </a:lnTo>
                <a:lnTo>
                  <a:pt x="1448403" y="858603"/>
                </a:lnTo>
                <a:lnTo>
                  <a:pt x="1557441" y="1118475"/>
                </a:lnTo>
                <a:cubicBezTo>
                  <a:pt x="1553278" y="1118277"/>
                  <a:pt x="1549317" y="1117533"/>
                  <a:pt x="1545154" y="1117434"/>
                </a:cubicBezTo>
                <a:cubicBezTo>
                  <a:pt x="1350675" y="1111780"/>
                  <a:pt x="1167514" y="1182736"/>
                  <a:pt x="1028380" y="1317799"/>
                </a:cubicBezTo>
                <a:cubicBezTo>
                  <a:pt x="889048" y="1452770"/>
                  <a:pt x="812390" y="1633907"/>
                  <a:pt x="812390" y="1827878"/>
                </a:cubicBezTo>
                <a:lnTo>
                  <a:pt x="812390" y="2030976"/>
                </a:lnTo>
                <a:cubicBezTo>
                  <a:pt x="812390" y="2263434"/>
                  <a:pt x="927773" y="2481548"/>
                  <a:pt x="1117037" y="2613637"/>
                </a:cubicBezTo>
                <a:lnTo>
                  <a:pt x="1117037" y="2662381"/>
                </a:lnTo>
                <a:lnTo>
                  <a:pt x="837976" y="2732145"/>
                </a:lnTo>
                <a:lnTo>
                  <a:pt x="332166" y="2437171"/>
                </a:lnTo>
                <a:lnTo>
                  <a:pt x="0" y="2437171"/>
                </a:lnTo>
                <a:lnTo>
                  <a:pt x="0" y="4541389"/>
                </a:lnTo>
                <a:lnTo>
                  <a:pt x="999026" y="4874342"/>
                </a:lnTo>
                <a:lnTo>
                  <a:pt x="1193596" y="4874342"/>
                </a:lnTo>
                <a:lnTo>
                  <a:pt x="1217891" y="4789257"/>
                </a:lnTo>
                <a:lnTo>
                  <a:pt x="1524120" y="4973060"/>
                </a:lnTo>
                <a:cubicBezTo>
                  <a:pt x="1529134" y="5139575"/>
                  <a:pt x="1662658" y="5273543"/>
                  <a:pt x="1829021" y="5279395"/>
                </a:cubicBezTo>
                <a:cubicBezTo>
                  <a:pt x="1834872" y="5445059"/>
                  <a:pt x="1968003" y="5578190"/>
                  <a:pt x="2133667" y="5584041"/>
                </a:cubicBezTo>
                <a:cubicBezTo>
                  <a:pt x="2139519" y="5749705"/>
                  <a:pt x="2272649" y="5882836"/>
                  <a:pt x="2438313" y="5888688"/>
                </a:cubicBezTo>
                <a:cubicBezTo>
                  <a:pt x="2444356" y="6058223"/>
                  <a:pt x="2583198" y="6194476"/>
                  <a:pt x="2754117" y="6194476"/>
                </a:cubicBezTo>
                <a:cubicBezTo>
                  <a:pt x="2817585" y="6194476"/>
                  <a:pt x="2879810" y="6174687"/>
                  <a:pt x="2932120" y="6139437"/>
                </a:cubicBezTo>
                <a:lnTo>
                  <a:pt x="3022067" y="6218874"/>
                </a:lnTo>
                <a:cubicBezTo>
                  <a:pt x="3078452" y="6268506"/>
                  <a:pt x="3151034" y="6296025"/>
                  <a:pt x="3226408" y="6296025"/>
                </a:cubicBezTo>
                <a:lnTo>
                  <a:pt x="3245195" y="6296025"/>
                </a:lnTo>
                <a:cubicBezTo>
                  <a:pt x="3414185" y="6296025"/>
                  <a:pt x="3551682" y="6159417"/>
                  <a:pt x="3553814" y="5990985"/>
                </a:cubicBezTo>
                <a:cubicBezTo>
                  <a:pt x="3720964" y="5988853"/>
                  <a:pt x="3856328" y="5853488"/>
                  <a:pt x="3858461" y="5686339"/>
                </a:cubicBezTo>
                <a:cubicBezTo>
                  <a:pt x="4025711" y="5684206"/>
                  <a:pt x="4161165" y="5548639"/>
                  <a:pt x="4163107" y="5381388"/>
                </a:cubicBezTo>
                <a:cubicBezTo>
                  <a:pt x="4331894" y="5377428"/>
                  <a:pt x="4468147" y="5239537"/>
                  <a:pt x="4468147" y="5069798"/>
                </a:cubicBezTo>
                <a:cubicBezTo>
                  <a:pt x="4468147" y="5059592"/>
                  <a:pt x="4467652" y="5049526"/>
                  <a:pt x="4466611" y="5039359"/>
                </a:cubicBezTo>
                <a:lnTo>
                  <a:pt x="6296025" y="4124722"/>
                </a:lnTo>
                <a:close/>
                <a:moveTo>
                  <a:pt x="5280537" y="1853469"/>
                </a:moveTo>
                <a:lnTo>
                  <a:pt x="5280537" y="2030976"/>
                </a:lnTo>
                <a:cubicBezTo>
                  <a:pt x="5280537" y="2211212"/>
                  <a:pt x="5183152" y="2379606"/>
                  <a:pt x="5026373" y="2470390"/>
                </a:cubicBezTo>
                <a:lnTo>
                  <a:pt x="4975599" y="2499750"/>
                </a:lnTo>
                <a:lnTo>
                  <a:pt x="4975992" y="2821102"/>
                </a:lnTo>
                <a:lnTo>
                  <a:pt x="5483343" y="2947835"/>
                </a:lnTo>
                <a:lnTo>
                  <a:pt x="4366598" y="3535612"/>
                </a:lnTo>
                <a:lnTo>
                  <a:pt x="4366598" y="3262052"/>
                </a:lnTo>
                <a:cubicBezTo>
                  <a:pt x="4366598" y="3125545"/>
                  <a:pt x="4311457" y="3000551"/>
                  <a:pt x="4221168" y="2908167"/>
                </a:cubicBezTo>
                <a:lnTo>
                  <a:pt x="4569696" y="2821102"/>
                </a:lnTo>
                <a:lnTo>
                  <a:pt x="4569696" y="2499497"/>
                </a:lnTo>
                <a:lnTo>
                  <a:pt x="4519023" y="2470200"/>
                </a:lnTo>
                <a:cubicBezTo>
                  <a:pt x="4362333" y="2379606"/>
                  <a:pt x="4265049" y="2211212"/>
                  <a:pt x="4265049" y="2030976"/>
                </a:cubicBezTo>
                <a:lnTo>
                  <a:pt x="4265049" y="1827878"/>
                </a:lnTo>
                <a:cubicBezTo>
                  <a:pt x="4265049" y="1689391"/>
                  <a:pt x="4319797" y="1559878"/>
                  <a:pt x="4419302" y="1463432"/>
                </a:cubicBezTo>
                <a:cubicBezTo>
                  <a:pt x="4518718" y="1367037"/>
                  <a:pt x="4650618" y="1315082"/>
                  <a:pt x="4788508" y="1320426"/>
                </a:cubicBezTo>
                <a:cubicBezTo>
                  <a:pt x="5059783" y="1328563"/>
                  <a:pt x="5280537" y="1567710"/>
                  <a:pt x="5280537" y="1853469"/>
                </a:cubicBezTo>
                <a:close/>
                <a:moveTo>
                  <a:pt x="3301135" y="3455782"/>
                </a:moveTo>
                <a:lnTo>
                  <a:pt x="2841437" y="3308866"/>
                </a:lnTo>
                <a:cubicBezTo>
                  <a:pt x="2631942" y="3241729"/>
                  <a:pt x="2405183" y="3231714"/>
                  <a:pt x="2190738" y="3279214"/>
                </a:cubicBezTo>
                <a:lnTo>
                  <a:pt x="2132525" y="3292110"/>
                </a:lnTo>
                <a:lnTo>
                  <a:pt x="2132525" y="3262052"/>
                </a:lnTo>
                <a:cubicBezTo>
                  <a:pt x="2132525" y="3122029"/>
                  <a:pt x="2227473" y="3000450"/>
                  <a:pt x="2363244" y="2966431"/>
                </a:cubicBezTo>
                <a:lnTo>
                  <a:pt x="2944915" y="2821102"/>
                </a:lnTo>
                <a:lnTo>
                  <a:pt x="2944915" y="2499497"/>
                </a:lnTo>
                <a:lnTo>
                  <a:pt x="2894242" y="2470200"/>
                </a:lnTo>
                <a:cubicBezTo>
                  <a:pt x="2737552" y="2379606"/>
                  <a:pt x="2640269" y="2211212"/>
                  <a:pt x="2640269" y="2030976"/>
                </a:cubicBezTo>
                <a:lnTo>
                  <a:pt x="2640269" y="1827878"/>
                </a:lnTo>
                <a:cubicBezTo>
                  <a:pt x="2640269" y="1689391"/>
                  <a:pt x="2695016" y="1559878"/>
                  <a:pt x="2794521" y="1463432"/>
                </a:cubicBezTo>
                <a:cubicBezTo>
                  <a:pt x="2893937" y="1367037"/>
                  <a:pt x="3026674" y="1315082"/>
                  <a:pt x="3163727" y="1320426"/>
                </a:cubicBezTo>
                <a:cubicBezTo>
                  <a:pt x="3435002" y="1328563"/>
                  <a:pt x="3655757" y="1567710"/>
                  <a:pt x="3655757" y="1853469"/>
                </a:cubicBezTo>
                <a:lnTo>
                  <a:pt x="3655757" y="2030976"/>
                </a:lnTo>
                <a:cubicBezTo>
                  <a:pt x="3655757" y="2211212"/>
                  <a:pt x="3558371" y="2379606"/>
                  <a:pt x="3401593" y="2470390"/>
                </a:cubicBezTo>
                <a:lnTo>
                  <a:pt x="3350818" y="2499750"/>
                </a:lnTo>
                <a:lnTo>
                  <a:pt x="3351212" y="2821102"/>
                </a:lnTo>
                <a:lnTo>
                  <a:pt x="3932782" y="2966431"/>
                </a:lnTo>
                <a:cubicBezTo>
                  <a:pt x="4068552" y="3000450"/>
                  <a:pt x="4163501" y="3122029"/>
                  <a:pt x="4163501" y="3262052"/>
                </a:cubicBezTo>
                <a:lnTo>
                  <a:pt x="4163501" y="3642568"/>
                </a:lnTo>
                <a:lnTo>
                  <a:pt x="4138405" y="3655757"/>
                </a:lnTo>
                <a:lnTo>
                  <a:pt x="4076181" y="3655757"/>
                </a:lnTo>
                <a:lnTo>
                  <a:pt x="3451872" y="3477348"/>
                </a:lnTo>
                <a:cubicBezTo>
                  <a:pt x="3402684" y="3463423"/>
                  <a:pt x="3351999" y="3457711"/>
                  <a:pt x="3301135" y="3455782"/>
                </a:cubicBezTo>
                <a:close/>
                <a:moveTo>
                  <a:pt x="2155284" y="1519855"/>
                </a:moveTo>
                <a:cubicBezTo>
                  <a:pt x="2345980" y="1150357"/>
                  <a:pt x="2729822" y="913939"/>
                  <a:pt x="3148013" y="913939"/>
                </a:cubicBezTo>
                <a:cubicBezTo>
                  <a:pt x="3562243" y="913939"/>
                  <a:pt x="3944434" y="1147184"/>
                  <a:pt x="4136577" y="1511681"/>
                </a:cubicBezTo>
                <a:cubicBezTo>
                  <a:pt x="4088228" y="1608622"/>
                  <a:pt x="4061952" y="1715972"/>
                  <a:pt x="4061952" y="1827878"/>
                </a:cubicBezTo>
                <a:lnTo>
                  <a:pt x="4061952" y="2030976"/>
                </a:lnTo>
                <a:cubicBezTo>
                  <a:pt x="4061952" y="2263434"/>
                  <a:pt x="4177337" y="2481548"/>
                  <a:pt x="4366598" y="2613637"/>
                </a:cubicBezTo>
                <a:lnTo>
                  <a:pt x="4366598" y="2662381"/>
                </a:lnTo>
                <a:lnTo>
                  <a:pt x="3960403" y="2764082"/>
                </a:lnTo>
                <a:lnTo>
                  <a:pt x="3554106" y="2662381"/>
                </a:lnTo>
                <a:lnTo>
                  <a:pt x="3554106" y="2613739"/>
                </a:lnTo>
                <a:cubicBezTo>
                  <a:pt x="3743368" y="2481649"/>
                  <a:pt x="3858854" y="2263434"/>
                  <a:pt x="3858854" y="2030976"/>
                </a:cubicBezTo>
                <a:lnTo>
                  <a:pt x="3858854" y="1853469"/>
                </a:lnTo>
                <a:cubicBezTo>
                  <a:pt x="3858854" y="1458977"/>
                  <a:pt x="3549740" y="1128838"/>
                  <a:pt x="3169833" y="1117334"/>
                </a:cubicBezTo>
                <a:cubicBezTo>
                  <a:pt x="2975456" y="1111632"/>
                  <a:pt x="2792198" y="1182637"/>
                  <a:pt x="2653064" y="1317710"/>
                </a:cubicBezTo>
                <a:cubicBezTo>
                  <a:pt x="2513828" y="1452770"/>
                  <a:pt x="2437171" y="1633907"/>
                  <a:pt x="2437171" y="1827878"/>
                </a:cubicBezTo>
                <a:lnTo>
                  <a:pt x="2437171" y="2030976"/>
                </a:lnTo>
                <a:cubicBezTo>
                  <a:pt x="2437171" y="2263434"/>
                  <a:pt x="2552556" y="2481548"/>
                  <a:pt x="2741817" y="2613637"/>
                </a:cubicBezTo>
                <a:lnTo>
                  <a:pt x="2741817" y="2662381"/>
                </a:lnTo>
                <a:lnTo>
                  <a:pt x="2335622" y="2764082"/>
                </a:lnTo>
                <a:lnTo>
                  <a:pt x="1929326" y="2662381"/>
                </a:lnTo>
                <a:lnTo>
                  <a:pt x="1929326" y="2613739"/>
                </a:lnTo>
                <a:cubicBezTo>
                  <a:pt x="2118587" y="2481649"/>
                  <a:pt x="2234074" y="2263434"/>
                  <a:pt x="2234074" y="2030976"/>
                </a:cubicBezTo>
                <a:lnTo>
                  <a:pt x="2234074" y="1853469"/>
                </a:lnTo>
                <a:cubicBezTo>
                  <a:pt x="2234074" y="1733971"/>
                  <a:pt x="2205310" y="1620516"/>
                  <a:pt x="2155284" y="1519855"/>
                </a:cubicBezTo>
                <a:close/>
                <a:moveTo>
                  <a:pt x="1688249" y="905709"/>
                </a:moveTo>
                <a:lnTo>
                  <a:pt x="2012684" y="581278"/>
                </a:lnTo>
                <a:lnTo>
                  <a:pt x="2298240" y="767120"/>
                </a:lnTo>
                <a:lnTo>
                  <a:pt x="2352873" y="733601"/>
                </a:lnTo>
                <a:cubicBezTo>
                  <a:pt x="2489786" y="649704"/>
                  <a:pt x="2637743" y="588270"/>
                  <a:pt x="2792592" y="551230"/>
                </a:cubicBezTo>
                <a:lnTo>
                  <a:pt x="2855070" y="536255"/>
                </a:lnTo>
                <a:lnTo>
                  <a:pt x="2925722" y="203098"/>
                </a:lnTo>
                <a:lnTo>
                  <a:pt x="3370404" y="203098"/>
                </a:lnTo>
                <a:lnTo>
                  <a:pt x="3440854" y="536156"/>
                </a:lnTo>
                <a:lnTo>
                  <a:pt x="3503332" y="551081"/>
                </a:lnTo>
                <a:cubicBezTo>
                  <a:pt x="3658181" y="588169"/>
                  <a:pt x="3806150" y="649605"/>
                  <a:pt x="3943051" y="733502"/>
                </a:cubicBezTo>
                <a:lnTo>
                  <a:pt x="3997697" y="767021"/>
                </a:lnTo>
                <a:lnTo>
                  <a:pt x="4283252" y="581179"/>
                </a:lnTo>
                <a:lnTo>
                  <a:pt x="4607282" y="905311"/>
                </a:lnTo>
                <a:lnTo>
                  <a:pt x="4492100" y="1175001"/>
                </a:lnTo>
                <a:cubicBezTo>
                  <a:pt x="4413704" y="1208719"/>
                  <a:pt x="4341008" y="1256170"/>
                  <a:pt x="4277743" y="1317507"/>
                </a:cubicBezTo>
                <a:cubicBezTo>
                  <a:pt x="4273580" y="1321569"/>
                  <a:pt x="4270013" y="1325935"/>
                  <a:pt x="4265938" y="1330099"/>
                </a:cubicBezTo>
                <a:cubicBezTo>
                  <a:pt x="4026702" y="949788"/>
                  <a:pt x="3603738" y="710842"/>
                  <a:pt x="3148013" y="710842"/>
                </a:cubicBezTo>
                <a:cubicBezTo>
                  <a:pt x="2689012" y="710842"/>
                  <a:pt x="2264868" y="952020"/>
                  <a:pt x="2026216" y="1336204"/>
                </a:cubicBezTo>
                <a:cubicBezTo>
                  <a:pt x="1962354" y="1269360"/>
                  <a:pt x="1886383" y="1215214"/>
                  <a:pt x="1802199" y="1177381"/>
                </a:cubicBezTo>
                <a:close/>
                <a:moveTo>
                  <a:pt x="1320134" y="2821102"/>
                </a:moveTo>
                <a:lnTo>
                  <a:pt x="1320134" y="2499497"/>
                </a:lnTo>
                <a:lnTo>
                  <a:pt x="1269462" y="2470200"/>
                </a:lnTo>
                <a:cubicBezTo>
                  <a:pt x="1112773" y="2379606"/>
                  <a:pt x="1015488" y="2211212"/>
                  <a:pt x="1015488" y="2030976"/>
                </a:cubicBezTo>
                <a:lnTo>
                  <a:pt x="1015488" y="1827878"/>
                </a:lnTo>
                <a:cubicBezTo>
                  <a:pt x="1015488" y="1689391"/>
                  <a:pt x="1070229" y="1559878"/>
                  <a:pt x="1169744" y="1463432"/>
                </a:cubicBezTo>
                <a:cubicBezTo>
                  <a:pt x="1269162" y="1367037"/>
                  <a:pt x="1401348" y="1315082"/>
                  <a:pt x="1538947" y="1320426"/>
                </a:cubicBezTo>
                <a:cubicBezTo>
                  <a:pt x="1810221" y="1328563"/>
                  <a:pt x="2030976" y="1567710"/>
                  <a:pt x="2030976" y="1853469"/>
                </a:cubicBezTo>
                <a:lnTo>
                  <a:pt x="2030976" y="2030976"/>
                </a:lnTo>
                <a:cubicBezTo>
                  <a:pt x="2030976" y="2211212"/>
                  <a:pt x="1933591" y="2379606"/>
                  <a:pt x="1776812" y="2470390"/>
                </a:cubicBezTo>
                <a:lnTo>
                  <a:pt x="1726038" y="2499750"/>
                </a:lnTo>
                <a:lnTo>
                  <a:pt x="1726431" y="2821102"/>
                </a:lnTo>
                <a:lnTo>
                  <a:pt x="2074858" y="2908167"/>
                </a:lnTo>
                <a:cubicBezTo>
                  <a:pt x="1984568" y="3000551"/>
                  <a:pt x="1929427" y="3125545"/>
                  <a:pt x="1929427" y="3262052"/>
                </a:cubicBezTo>
                <a:lnTo>
                  <a:pt x="1929427" y="3337274"/>
                </a:lnTo>
                <a:lnTo>
                  <a:pt x="1612684" y="3407686"/>
                </a:lnTo>
                <a:lnTo>
                  <a:pt x="1620909" y="3378922"/>
                </a:lnTo>
                <a:lnTo>
                  <a:pt x="1624781" y="3191247"/>
                </a:lnTo>
                <a:lnTo>
                  <a:pt x="1089220" y="2878819"/>
                </a:lnTo>
                <a:close/>
                <a:moveTo>
                  <a:pt x="203098" y="2640269"/>
                </a:moveTo>
                <a:lnTo>
                  <a:pt x="277127" y="2640269"/>
                </a:lnTo>
                <a:lnTo>
                  <a:pt x="1007455" y="3066253"/>
                </a:lnTo>
                <a:lnTo>
                  <a:pt x="638944" y="4540247"/>
                </a:lnTo>
                <a:lnTo>
                  <a:pt x="203098" y="4394905"/>
                </a:lnTo>
                <a:close/>
                <a:moveTo>
                  <a:pt x="1031950" y="4671245"/>
                </a:moveTo>
                <a:lnTo>
                  <a:pt x="832076" y="4604654"/>
                </a:lnTo>
                <a:lnTo>
                  <a:pt x="1190074" y="3172803"/>
                </a:lnTo>
                <a:lnTo>
                  <a:pt x="1421683" y="3307876"/>
                </a:lnTo>
                <a:lnTo>
                  <a:pt x="1421683" y="3336881"/>
                </a:lnTo>
                <a:lnTo>
                  <a:pt x="1040479" y="4671245"/>
                </a:lnTo>
                <a:close/>
                <a:moveTo>
                  <a:pt x="1726329" y="4963591"/>
                </a:moveTo>
                <a:cubicBezTo>
                  <a:pt x="1726329" y="4933647"/>
                  <a:pt x="1738427" y="4904286"/>
                  <a:pt x="1759650" y="4883075"/>
                </a:cubicBezTo>
                <a:lnTo>
                  <a:pt x="1938160" y="4704565"/>
                </a:lnTo>
                <a:cubicBezTo>
                  <a:pt x="1959371" y="4683342"/>
                  <a:pt x="1988732" y="4671245"/>
                  <a:pt x="2018676" y="4671245"/>
                </a:cubicBezTo>
                <a:cubicBezTo>
                  <a:pt x="2081458" y="4671245"/>
                  <a:pt x="2132525" y="4722311"/>
                  <a:pt x="2132525" y="4785093"/>
                </a:cubicBezTo>
                <a:cubicBezTo>
                  <a:pt x="2132525" y="4815038"/>
                  <a:pt x="2120428" y="4844398"/>
                  <a:pt x="2099204" y="4865622"/>
                </a:cubicBezTo>
                <a:lnTo>
                  <a:pt x="1920707" y="5044119"/>
                </a:lnTo>
                <a:cubicBezTo>
                  <a:pt x="1899483" y="5065343"/>
                  <a:pt x="1870123" y="5077440"/>
                  <a:pt x="1840178" y="5077440"/>
                </a:cubicBezTo>
                <a:cubicBezTo>
                  <a:pt x="1777396" y="5077440"/>
                  <a:pt x="1726329" y="5026373"/>
                  <a:pt x="1726329" y="4963591"/>
                </a:cubicBezTo>
                <a:close/>
                <a:moveTo>
                  <a:pt x="2030976" y="5268237"/>
                </a:moveTo>
                <a:cubicBezTo>
                  <a:pt x="2030976" y="5238293"/>
                  <a:pt x="2043073" y="5208933"/>
                  <a:pt x="2064297" y="5187722"/>
                </a:cubicBezTo>
                <a:lnTo>
                  <a:pt x="2242807" y="5009212"/>
                </a:lnTo>
                <a:cubicBezTo>
                  <a:pt x="2264018" y="4987988"/>
                  <a:pt x="2293378" y="4975891"/>
                  <a:pt x="2323322" y="4975891"/>
                </a:cubicBezTo>
                <a:cubicBezTo>
                  <a:pt x="2386105" y="4975891"/>
                  <a:pt x="2437171" y="5026957"/>
                  <a:pt x="2437171" y="5089740"/>
                </a:cubicBezTo>
                <a:cubicBezTo>
                  <a:pt x="2437171" y="5119684"/>
                  <a:pt x="2425074" y="5149044"/>
                  <a:pt x="2403850" y="5170268"/>
                </a:cubicBezTo>
                <a:lnTo>
                  <a:pt x="2225353" y="5348765"/>
                </a:lnTo>
                <a:cubicBezTo>
                  <a:pt x="2204129" y="5369989"/>
                  <a:pt x="2174769" y="5382086"/>
                  <a:pt x="2144825" y="5382086"/>
                </a:cubicBezTo>
                <a:cubicBezTo>
                  <a:pt x="2082042" y="5382086"/>
                  <a:pt x="2030976" y="5331020"/>
                  <a:pt x="2030976" y="5268237"/>
                </a:cubicBezTo>
                <a:close/>
                <a:moveTo>
                  <a:pt x="2335622" y="5572884"/>
                </a:moveTo>
                <a:cubicBezTo>
                  <a:pt x="2335622" y="5542939"/>
                  <a:pt x="2347719" y="5513579"/>
                  <a:pt x="2368943" y="5492368"/>
                </a:cubicBezTo>
                <a:lnTo>
                  <a:pt x="2547453" y="5313858"/>
                </a:lnTo>
                <a:cubicBezTo>
                  <a:pt x="2568664" y="5292634"/>
                  <a:pt x="2598024" y="5280537"/>
                  <a:pt x="2627969" y="5280537"/>
                </a:cubicBezTo>
                <a:cubicBezTo>
                  <a:pt x="2690751" y="5280537"/>
                  <a:pt x="2741817" y="5331604"/>
                  <a:pt x="2741817" y="5394386"/>
                </a:cubicBezTo>
                <a:cubicBezTo>
                  <a:pt x="2741817" y="5424330"/>
                  <a:pt x="2729720" y="5453691"/>
                  <a:pt x="2708497" y="5474914"/>
                </a:cubicBezTo>
                <a:lnTo>
                  <a:pt x="2529999" y="5653412"/>
                </a:lnTo>
                <a:cubicBezTo>
                  <a:pt x="2508776" y="5674635"/>
                  <a:pt x="2479415" y="5686733"/>
                  <a:pt x="2449471" y="5686733"/>
                </a:cubicBezTo>
                <a:cubicBezTo>
                  <a:pt x="2386689" y="5686733"/>
                  <a:pt x="2335622" y="5635666"/>
                  <a:pt x="2335622" y="5572884"/>
                </a:cubicBezTo>
                <a:close/>
                <a:moveTo>
                  <a:pt x="2754117" y="5991379"/>
                </a:moveTo>
                <a:cubicBezTo>
                  <a:pt x="2691335" y="5991379"/>
                  <a:pt x="2640269" y="5940312"/>
                  <a:pt x="2640269" y="5877530"/>
                </a:cubicBezTo>
                <a:cubicBezTo>
                  <a:pt x="2640269" y="5847586"/>
                  <a:pt x="2652366" y="5818226"/>
                  <a:pt x="2673589" y="5797014"/>
                </a:cubicBezTo>
                <a:lnTo>
                  <a:pt x="2852099" y="5618504"/>
                </a:lnTo>
                <a:cubicBezTo>
                  <a:pt x="2873310" y="5597281"/>
                  <a:pt x="2902671" y="5585184"/>
                  <a:pt x="2932615" y="5585184"/>
                </a:cubicBezTo>
                <a:cubicBezTo>
                  <a:pt x="2995398" y="5585184"/>
                  <a:pt x="3046464" y="5636250"/>
                  <a:pt x="3046464" y="5699033"/>
                </a:cubicBezTo>
                <a:cubicBezTo>
                  <a:pt x="3046464" y="5728977"/>
                  <a:pt x="3034367" y="5758337"/>
                  <a:pt x="3013143" y="5779561"/>
                </a:cubicBezTo>
                <a:lnTo>
                  <a:pt x="2834646" y="5958058"/>
                </a:lnTo>
                <a:cubicBezTo>
                  <a:pt x="2813422" y="5979282"/>
                  <a:pt x="2784062" y="5991379"/>
                  <a:pt x="2754117" y="5991379"/>
                </a:cubicBezTo>
                <a:close/>
                <a:moveTo>
                  <a:pt x="3245195" y="6092928"/>
                </a:moveTo>
                <a:lnTo>
                  <a:pt x="3226408" y="6092928"/>
                </a:lnTo>
                <a:cubicBezTo>
                  <a:pt x="3200526" y="6092928"/>
                  <a:pt x="3175736" y="6083509"/>
                  <a:pt x="3156441" y="6066398"/>
                </a:cubicBezTo>
                <a:lnTo>
                  <a:pt x="3080483" y="5999414"/>
                </a:lnTo>
                <a:lnTo>
                  <a:pt x="3156746" y="5923151"/>
                </a:lnTo>
                <a:cubicBezTo>
                  <a:pt x="3183961" y="5895923"/>
                  <a:pt x="3205083" y="5863554"/>
                  <a:pt x="3220709" y="5828787"/>
                </a:cubicBezTo>
                <a:lnTo>
                  <a:pt x="3313029" y="5905646"/>
                </a:lnTo>
                <a:cubicBezTo>
                  <a:pt x="3337173" y="5925778"/>
                  <a:pt x="3351110" y="5955431"/>
                  <a:pt x="3351110" y="5987012"/>
                </a:cubicBezTo>
                <a:cubicBezTo>
                  <a:pt x="3351110" y="6045428"/>
                  <a:pt x="3303611" y="6092928"/>
                  <a:pt x="3245195" y="6092928"/>
                </a:cubicBezTo>
                <a:close/>
                <a:moveTo>
                  <a:pt x="4155859" y="5178989"/>
                </a:moveTo>
                <a:lnTo>
                  <a:pt x="4138316" y="5178989"/>
                </a:lnTo>
                <a:cubicBezTo>
                  <a:pt x="4112828" y="5178989"/>
                  <a:pt x="4087935" y="5169963"/>
                  <a:pt x="4068451" y="5153601"/>
                </a:cubicBezTo>
                <a:lnTo>
                  <a:pt x="3517764" y="4694702"/>
                </a:lnTo>
                <a:lnTo>
                  <a:pt x="3387655" y="4850795"/>
                </a:lnTo>
                <a:lnTo>
                  <a:pt x="3922424" y="5296354"/>
                </a:lnTo>
                <a:cubicBezTo>
                  <a:pt x="3946465" y="5316486"/>
                  <a:pt x="3960403" y="5346138"/>
                  <a:pt x="3960403" y="5377720"/>
                </a:cubicBezTo>
                <a:cubicBezTo>
                  <a:pt x="3960403" y="5436135"/>
                  <a:pt x="3912903" y="5483635"/>
                  <a:pt x="3854488" y="5483635"/>
                </a:cubicBezTo>
                <a:lnTo>
                  <a:pt x="3832325" y="5483635"/>
                </a:lnTo>
                <a:cubicBezTo>
                  <a:pt x="3807686" y="5483635"/>
                  <a:pt x="3783581" y="5474914"/>
                  <a:pt x="3764592" y="5459047"/>
                </a:cubicBezTo>
                <a:lnTo>
                  <a:pt x="3213017" y="4999438"/>
                </a:lnTo>
                <a:lnTo>
                  <a:pt x="3082907" y="5155531"/>
                </a:lnTo>
                <a:lnTo>
                  <a:pt x="3617676" y="5601152"/>
                </a:lnTo>
                <a:cubicBezTo>
                  <a:pt x="3641819" y="5621132"/>
                  <a:pt x="3655757" y="5650784"/>
                  <a:pt x="3655757" y="5682366"/>
                </a:cubicBezTo>
                <a:cubicBezTo>
                  <a:pt x="3655757" y="5740782"/>
                  <a:pt x="3608257" y="5788281"/>
                  <a:pt x="3549841" y="5788281"/>
                </a:cubicBezTo>
                <a:cubicBezTo>
                  <a:pt x="3510872" y="5788281"/>
                  <a:pt x="3472893" y="5774445"/>
                  <a:pt x="3442987" y="5749604"/>
                </a:cubicBezTo>
                <a:lnTo>
                  <a:pt x="3216342" y="5560685"/>
                </a:lnTo>
                <a:cubicBezTo>
                  <a:pt x="3166406" y="5458641"/>
                  <a:pt x="3063816" y="5387494"/>
                  <a:pt x="2943671" y="5383229"/>
                </a:cubicBezTo>
                <a:cubicBezTo>
                  <a:pt x="2937819" y="5217564"/>
                  <a:pt x="2804689" y="5084434"/>
                  <a:pt x="2639025" y="5078582"/>
                </a:cubicBezTo>
                <a:cubicBezTo>
                  <a:pt x="2633173" y="4912918"/>
                  <a:pt x="2500043" y="4779788"/>
                  <a:pt x="2334378" y="4773936"/>
                </a:cubicBezTo>
                <a:cubicBezTo>
                  <a:pt x="2328438" y="4604400"/>
                  <a:pt x="2189595" y="4468147"/>
                  <a:pt x="2018676" y="4468147"/>
                </a:cubicBezTo>
                <a:cubicBezTo>
                  <a:pt x="1935228" y="4468147"/>
                  <a:pt x="1853557" y="4501963"/>
                  <a:pt x="1794558" y="4560975"/>
                </a:cubicBezTo>
                <a:lnTo>
                  <a:pt x="1616060" y="4739473"/>
                </a:lnTo>
                <a:cubicBezTo>
                  <a:pt x="1605398" y="4750135"/>
                  <a:pt x="1596563" y="4762232"/>
                  <a:pt x="1587588" y="4774228"/>
                </a:cubicBezTo>
                <a:lnTo>
                  <a:pt x="1275656" y="4587048"/>
                </a:lnTo>
                <a:lnTo>
                  <a:pt x="1549114" y="3629976"/>
                </a:lnTo>
                <a:lnTo>
                  <a:pt x="2234670" y="3477551"/>
                </a:lnTo>
                <a:cubicBezTo>
                  <a:pt x="2414513" y="3437338"/>
                  <a:pt x="2604117" y="3446058"/>
                  <a:pt x="2779505" y="3502190"/>
                </a:cubicBezTo>
                <a:lnTo>
                  <a:pt x="2929099" y="3550044"/>
                </a:lnTo>
                <a:lnTo>
                  <a:pt x="2421951" y="3803612"/>
                </a:lnTo>
                <a:cubicBezTo>
                  <a:pt x="2306072" y="3861685"/>
                  <a:pt x="2234074" y="3978250"/>
                  <a:pt x="2234074" y="4107865"/>
                </a:cubicBezTo>
                <a:lnTo>
                  <a:pt x="2234074" y="4127946"/>
                </a:lnTo>
                <a:cubicBezTo>
                  <a:pt x="2234074" y="4315532"/>
                  <a:pt x="2386689" y="4468147"/>
                  <a:pt x="2574275" y="4468147"/>
                </a:cubicBezTo>
                <a:cubicBezTo>
                  <a:pt x="2635902" y="4468147"/>
                  <a:pt x="2696552" y="4451391"/>
                  <a:pt x="2749256" y="4419607"/>
                </a:cubicBezTo>
                <a:lnTo>
                  <a:pt x="3127386" y="4192861"/>
                </a:lnTo>
                <a:cubicBezTo>
                  <a:pt x="3203344" y="4147341"/>
                  <a:pt x="3305299" y="4157306"/>
                  <a:pt x="3370899" y="4216306"/>
                </a:cubicBezTo>
                <a:lnTo>
                  <a:pt x="4228898" y="4988483"/>
                </a:lnTo>
                <a:cubicBezTo>
                  <a:pt x="4251861" y="5009313"/>
                  <a:pt x="4265049" y="5038864"/>
                  <a:pt x="4265049" y="5069798"/>
                </a:cubicBezTo>
                <a:cubicBezTo>
                  <a:pt x="4265049" y="5130055"/>
                  <a:pt x="4216115" y="5178989"/>
                  <a:pt x="4155859" y="5178989"/>
                </a:cubicBezTo>
                <a:close/>
                <a:moveTo>
                  <a:pt x="6092928" y="3999182"/>
                </a:moveTo>
                <a:lnTo>
                  <a:pt x="4382122" y="4854654"/>
                </a:lnTo>
                <a:cubicBezTo>
                  <a:pt x="4376563" y="4848752"/>
                  <a:pt x="4370762" y="4843154"/>
                  <a:pt x="4364669" y="4837696"/>
                </a:cubicBezTo>
                <a:lnTo>
                  <a:pt x="3506810" y="4065519"/>
                </a:lnTo>
                <a:cubicBezTo>
                  <a:pt x="3431638" y="3997697"/>
                  <a:pt x="3334456" y="3960403"/>
                  <a:pt x="3233199" y="3960403"/>
                </a:cubicBezTo>
                <a:cubicBezTo>
                  <a:pt x="3159170" y="3960403"/>
                  <a:pt x="3086474" y="3980535"/>
                  <a:pt x="3022816" y="4018717"/>
                </a:cubicBezTo>
                <a:lnTo>
                  <a:pt x="2644534" y="4245565"/>
                </a:lnTo>
                <a:cubicBezTo>
                  <a:pt x="2623310" y="4258360"/>
                  <a:pt x="2599065" y="4265049"/>
                  <a:pt x="2574275" y="4265049"/>
                </a:cubicBezTo>
                <a:cubicBezTo>
                  <a:pt x="2498608" y="4265049"/>
                  <a:pt x="2437171" y="4203612"/>
                  <a:pt x="2437171" y="4127946"/>
                </a:cubicBezTo>
                <a:lnTo>
                  <a:pt x="2437171" y="4107865"/>
                </a:lnTo>
                <a:cubicBezTo>
                  <a:pt x="2437171" y="4055554"/>
                  <a:pt x="2466227" y="4008651"/>
                  <a:pt x="2512939" y="3985295"/>
                </a:cubicBezTo>
                <a:lnTo>
                  <a:pt x="3079391" y="3702063"/>
                </a:lnTo>
                <a:cubicBezTo>
                  <a:pt x="3176319" y="3653523"/>
                  <a:pt x="3291412" y="3642669"/>
                  <a:pt x="3395881" y="3672715"/>
                </a:cubicBezTo>
                <a:lnTo>
                  <a:pt x="4034038" y="3854983"/>
                </a:lnTo>
                <a:lnTo>
                  <a:pt x="4188596" y="3858854"/>
                </a:lnTo>
                <a:lnTo>
                  <a:pt x="6092928" y="2856555"/>
                </a:lnTo>
                <a:close/>
              </a:path>
            </a:pathLst>
          </a:custGeom>
          <a:solidFill>
            <a:schemeClr val="bg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buClrTx/>
              <a:defRPr/>
            </a:pPr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62" name="Unvan 1"/>
          <p:cNvSpPr>
            <a:spLocks noGrp="1"/>
          </p:cNvSpPr>
          <p:nvPr>
            <p:ph type="title"/>
          </p:nvPr>
        </p:nvSpPr>
        <p:spPr>
          <a:xfrm>
            <a:off x="899403" y="194739"/>
            <a:ext cx="7531768" cy="406752"/>
          </a:xfrm>
        </p:spPr>
        <p:txBody>
          <a:bodyPr/>
          <a:lstStyle/>
          <a:p>
            <a:pPr algn="ctr"/>
            <a:r>
              <a:rPr lang="tr-TR" sz="3600" dirty="0">
                <a:latin typeface="Barlow" panose="020B0604020202020204" charset="-94"/>
                <a:cs typeface="Calibri" pitchFamily="34" charset="0"/>
              </a:rPr>
              <a:t>Yoğun Bakım Yönetim Sistemi</a:t>
            </a:r>
            <a:endParaRPr lang="en-IN" sz="3600" dirty="0">
              <a:latin typeface="Barlow" panose="020B0604020202020204" charset="-94"/>
              <a:cs typeface="Calibri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810564" y="1128268"/>
            <a:ext cx="3100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algn="just" defTabSz="822959">
              <a:buClr>
                <a:schemeClr val="accent2"/>
              </a:buClr>
              <a:buSzPct val="100000"/>
              <a:defRPr sz="1079">
                <a:solidFill>
                  <a:srgbClr val="47CE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rPr lang="tr-TR" sz="1600" dirty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  <a:ea typeface="Raleway SemiBold"/>
                <a:cs typeface="Raleway SemiBold"/>
              </a:rPr>
              <a:t>Bakanlığın belirlediği tip şartnameye, HIMSS Seviye 7 kriterleri eklendi.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099376" y="3204582"/>
            <a:ext cx="30084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tr-TR" b="1" dirty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  <a:ea typeface="Raleway SemiBold"/>
                <a:cs typeface="Raleway SemiBold"/>
              </a:rPr>
              <a:t>YBYS </a:t>
            </a:r>
            <a:r>
              <a:rPr lang="tr-TR" b="1" dirty="0" err="1" smtClean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  <a:ea typeface="Raleway SemiBold"/>
                <a:cs typeface="Raleway SemiBold"/>
              </a:rPr>
              <a:t>vital</a:t>
            </a:r>
            <a:r>
              <a:rPr lang="tr-TR" b="1" dirty="0" smtClean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  <a:ea typeface="Raleway SemiBold"/>
                <a:cs typeface="Raleway SemiBold"/>
              </a:rPr>
              <a:t> </a:t>
            </a:r>
            <a:r>
              <a:rPr lang="tr-TR" b="1" dirty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  <a:ea typeface="Raleway SemiBold"/>
                <a:cs typeface="Raleway SemiBold"/>
              </a:rPr>
              <a:t>ve tetkik sonuçlarından </a:t>
            </a:r>
            <a:r>
              <a:rPr lang="tr-TR" b="1" dirty="0" err="1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  <a:ea typeface="Raleway SemiBold"/>
                <a:cs typeface="Raleway SemiBold"/>
              </a:rPr>
              <a:t>tetikllenen</a:t>
            </a:r>
            <a:r>
              <a:rPr lang="tr-TR" b="1" dirty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  <a:ea typeface="Raleway SemiBold"/>
                <a:cs typeface="Raleway SemiBold"/>
              </a:rPr>
              <a:t> KDS mevcuttur. Yoğun bakıma özgü yapay zeka tabanlı </a:t>
            </a:r>
            <a:r>
              <a:rPr lang="tr-TR" b="1" dirty="0" smtClean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  <a:ea typeface="Raleway SemiBold"/>
                <a:cs typeface="Raleway SemiBold"/>
              </a:rPr>
              <a:t>algoritmalar geliştirildi. </a:t>
            </a:r>
            <a:r>
              <a:rPr lang="tr-TR" dirty="0" smtClean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  <a:ea typeface="Raleway SemiBold"/>
                <a:cs typeface="Raleway SemiBold"/>
              </a:rPr>
              <a:t>(Örneğin 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  <a:ea typeface="Raleway SemiBold"/>
                <a:cs typeface="Raleway SemiBold"/>
              </a:rPr>
              <a:t>Sepsis algoritması; hasta verileri ile arka planda çalışarak hastanın </a:t>
            </a:r>
            <a:r>
              <a:rPr lang="tr-TR" dirty="0" err="1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  <a:ea typeface="Raleway SemiBold"/>
                <a:cs typeface="Raleway SemiBold"/>
              </a:rPr>
              <a:t>sepsis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  <a:ea typeface="Raleway SemiBold"/>
                <a:cs typeface="Raleway SemiBold"/>
              </a:rPr>
              <a:t> şüphesini belirler)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360" y="1881708"/>
            <a:ext cx="609600" cy="60960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119613" y="2439915"/>
            <a:ext cx="31476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latin typeface="Barlow" panose="020B0604020202020204" charset="-94"/>
              </a:rPr>
              <a:t>Yoğun bakımdaki </a:t>
            </a:r>
            <a:r>
              <a:rPr lang="tr-TR" b="1" dirty="0">
                <a:latin typeface="Barlow" panose="020B0604020202020204" charset="-94"/>
              </a:rPr>
              <a:t>tüm dokümanlar dijital ortama taşınarak hiçbir kağıt form kullanılmaması </a:t>
            </a:r>
            <a:r>
              <a:rPr lang="tr-TR" b="1" dirty="0" smtClean="0">
                <a:latin typeface="Barlow" panose="020B0604020202020204" charset="-94"/>
              </a:rPr>
              <a:t>sağlanmıştır. </a:t>
            </a:r>
          </a:p>
          <a:p>
            <a:r>
              <a:rPr lang="tr-TR" dirty="0" smtClean="0">
                <a:latin typeface="Barlow" panose="020B0604020202020204" charset="-94"/>
              </a:rPr>
              <a:t>Hasta </a:t>
            </a:r>
            <a:r>
              <a:rPr lang="tr-TR" dirty="0">
                <a:latin typeface="Barlow" panose="020B0604020202020204" charset="-94"/>
              </a:rPr>
              <a:t>çarşaf formu dijital olarak sistem üzerinde hazırlanmaktadır.</a:t>
            </a:r>
          </a:p>
        </p:txBody>
      </p:sp>
    </p:spTree>
    <p:extLst>
      <p:ext uri="{BB962C8B-B14F-4D97-AF65-F5344CB8AC3E}">
        <p14:creationId xmlns:p14="http://schemas.microsoft.com/office/powerpoint/2010/main" val="272680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Unvan 1"/>
          <p:cNvSpPr>
            <a:spLocks noGrp="1"/>
          </p:cNvSpPr>
          <p:nvPr>
            <p:ph type="title"/>
          </p:nvPr>
        </p:nvSpPr>
        <p:spPr>
          <a:xfrm>
            <a:off x="1814512" y="216035"/>
            <a:ext cx="4968882" cy="659310"/>
          </a:xfrm>
          <a:noFill/>
        </p:spPr>
        <p:txBody>
          <a:bodyPr/>
          <a:lstStyle/>
          <a:p>
            <a:pPr algn="ctr"/>
            <a:r>
              <a:rPr lang="tr-TR" sz="4000" dirty="0" smtClean="0">
                <a:latin typeface="Barlow" panose="020B0604020202020204" charset="-94"/>
              </a:rPr>
              <a:t>Dijital Kağıtsız Acil</a:t>
            </a:r>
            <a:endParaRPr lang="tr-TR" sz="4000" dirty="0">
              <a:latin typeface="Barlow" panose="020B0604020202020204" charset="-94"/>
            </a:endParaRPr>
          </a:p>
        </p:txBody>
      </p:sp>
      <p:grpSp>
        <p:nvGrpSpPr>
          <p:cNvPr id="60" name="Google Shape;1047;p24">
            <a:extLst>
              <a:ext uri="{FF2B5EF4-FFF2-40B4-BE49-F238E27FC236}">
                <a16:creationId xmlns:a16="http://schemas.microsoft.com/office/drawing/2014/main" xmlns="" id="{E605A0B3-6ED8-754F-929F-638AB63B68A2}"/>
              </a:ext>
            </a:extLst>
          </p:cNvPr>
          <p:cNvGrpSpPr/>
          <p:nvPr/>
        </p:nvGrpSpPr>
        <p:grpSpPr>
          <a:xfrm>
            <a:off x="6492174" y="251555"/>
            <a:ext cx="2024790" cy="1532580"/>
            <a:chOff x="2012475" y="393272"/>
            <a:chExt cx="4440240" cy="4609126"/>
          </a:xfrm>
        </p:grpSpPr>
        <p:sp>
          <p:nvSpPr>
            <p:cNvPr id="61" name="Google Shape;1048;p24">
              <a:extLst>
                <a:ext uri="{FF2B5EF4-FFF2-40B4-BE49-F238E27FC236}">
                  <a16:creationId xmlns:a16="http://schemas.microsoft.com/office/drawing/2014/main" xmlns="" id="{390B3A74-BAD8-824C-B7E2-314BC5EEFFDB}"/>
                </a:ext>
              </a:extLst>
            </p:cNvPr>
            <p:cNvSpPr/>
            <p:nvPr/>
          </p:nvSpPr>
          <p:spPr>
            <a:xfrm>
              <a:off x="4172687" y="3422228"/>
              <a:ext cx="1096154" cy="631831"/>
            </a:xfrm>
            <a:custGeom>
              <a:avLst/>
              <a:gdLst/>
              <a:ahLst/>
              <a:cxnLst/>
              <a:rect l="l" t="t" r="r" b="b"/>
              <a:pathLst>
                <a:path w="1096154" h="631831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137" y="0"/>
                  </a:lnTo>
                  <a:lnTo>
                    <a:pt x="1096154" y="402457"/>
                  </a:lnTo>
                  <a:lnTo>
                    <a:pt x="737223" y="609484"/>
                  </a:lnTo>
                  <a:cubicBezTo>
                    <a:pt x="691155" y="636479"/>
                    <a:pt x="621386" y="639331"/>
                    <a:pt x="581029" y="61632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049;p24">
              <a:extLst>
                <a:ext uri="{FF2B5EF4-FFF2-40B4-BE49-F238E27FC236}">
                  <a16:creationId xmlns:a16="http://schemas.microsoft.com/office/drawing/2014/main" xmlns="" id="{1107CF43-A995-F84C-8289-08E29F775025}"/>
                </a:ext>
              </a:extLst>
            </p:cNvPr>
            <p:cNvSpPr/>
            <p:nvPr/>
          </p:nvSpPr>
          <p:spPr>
            <a:xfrm>
              <a:off x="4213521" y="3398464"/>
              <a:ext cx="1096058" cy="631866"/>
            </a:xfrm>
            <a:custGeom>
              <a:avLst/>
              <a:gdLst/>
              <a:ahLst/>
              <a:cxnLst/>
              <a:rect l="l" t="t" r="r" b="b"/>
              <a:pathLst>
                <a:path w="1096058" h="631866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864"/>
                  </a:lnTo>
                  <a:cubicBezTo>
                    <a:pt x="690774" y="636479"/>
                    <a:pt x="621005" y="639331"/>
                    <a:pt x="581029" y="616328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050;p24">
              <a:extLst>
                <a:ext uri="{FF2B5EF4-FFF2-40B4-BE49-F238E27FC236}">
                  <a16:creationId xmlns:a16="http://schemas.microsoft.com/office/drawing/2014/main" xmlns="" id="{F73EC54D-530E-1047-9A07-0DDA67BDE3E4}"/>
                </a:ext>
              </a:extLst>
            </p:cNvPr>
            <p:cNvSpPr/>
            <p:nvPr/>
          </p:nvSpPr>
          <p:spPr>
            <a:xfrm>
              <a:off x="5277122" y="3780200"/>
              <a:ext cx="32266" cy="21196"/>
            </a:xfrm>
            <a:custGeom>
              <a:avLst/>
              <a:gdLst/>
              <a:ahLst/>
              <a:cxnLst/>
              <a:rect l="l" t="t" r="r" b="b"/>
              <a:pathLst>
                <a:path w="32266" h="21196" extrusionOk="0">
                  <a:moveTo>
                    <a:pt x="32267" y="21197"/>
                  </a:moveTo>
                  <a:lnTo>
                    <a:pt x="32267" y="0"/>
                  </a:lnTo>
                  <a:lnTo>
                    <a:pt x="0" y="18630"/>
                  </a:lnTo>
                  <a:lnTo>
                    <a:pt x="32267" y="211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051;p24">
              <a:extLst>
                <a:ext uri="{FF2B5EF4-FFF2-40B4-BE49-F238E27FC236}">
                  <a16:creationId xmlns:a16="http://schemas.microsoft.com/office/drawing/2014/main" xmlns="" id="{E54358C8-488E-934D-B7B3-16A0C5AD9C02}"/>
                </a:ext>
              </a:extLst>
            </p:cNvPr>
            <p:cNvSpPr/>
            <p:nvPr/>
          </p:nvSpPr>
          <p:spPr>
            <a:xfrm>
              <a:off x="4213559" y="3635813"/>
              <a:ext cx="33123" cy="21387"/>
            </a:xfrm>
            <a:custGeom>
              <a:avLst/>
              <a:gdLst/>
              <a:ahLst/>
              <a:cxnLst/>
              <a:rect l="l" t="t" r="r" b="b"/>
              <a:pathLst>
                <a:path w="33123" h="21387" extrusionOk="0">
                  <a:moveTo>
                    <a:pt x="0" y="21387"/>
                  </a:moveTo>
                  <a:lnTo>
                    <a:pt x="0" y="0"/>
                  </a:lnTo>
                  <a:lnTo>
                    <a:pt x="33123" y="13688"/>
                  </a:lnTo>
                  <a:lnTo>
                    <a:pt x="0" y="2138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052;p24">
              <a:extLst>
                <a:ext uri="{FF2B5EF4-FFF2-40B4-BE49-F238E27FC236}">
                  <a16:creationId xmlns:a16="http://schemas.microsoft.com/office/drawing/2014/main" xmlns="" id="{C1E86A6A-C15D-1F4B-A9DB-3D92A895E6E0}"/>
                </a:ext>
              </a:extLst>
            </p:cNvPr>
            <p:cNvSpPr/>
            <p:nvPr/>
          </p:nvSpPr>
          <p:spPr>
            <a:xfrm>
              <a:off x="4213521" y="3377363"/>
              <a:ext cx="1096058" cy="631809"/>
            </a:xfrm>
            <a:custGeom>
              <a:avLst/>
              <a:gdLst/>
              <a:ahLst/>
              <a:cxnLst/>
              <a:rect l="l" t="t" r="r" b="b"/>
              <a:pathLst>
                <a:path w="1096058" h="631809" extrusionOk="0">
                  <a:moveTo>
                    <a:pt x="581029" y="616232"/>
                  </a:moveTo>
                  <a:lnTo>
                    <a:pt x="26975" y="296853"/>
                  </a:lnTo>
                  <a:cubicBezTo>
                    <a:pt x="-13002" y="273754"/>
                    <a:pt x="-7957" y="233547"/>
                    <a:pt x="38206" y="206932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769"/>
                  </a:lnTo>
                  <a:cubicBezTo>
                    <a:pt x="690774" y="636384"/>
                    <a:pt x="621005" y="639331"/>
                    <a:pt x="581029" y="6162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1053;p24">
              <a:extLst>
                <a:ext uri="{FF2B5EF4-FFF2-40B4-BE49-F238E27FC236}">
                  <a16:creationId xmlns:a16="http://schemas.microsoft.com/office/drawing/2014/main" xmlns="" id="{36D1E0E4-FDF6-094B-B02B-2204F36C0D41}"/>
                </a:ext>
              </a:extLst>
            </p:cNvPr>
            <p:cNvSpPr/>
            <p:nvPr/>
          </p:nvSpPr>
          <p:spPr>
            <a:xfrm>
              <a:off x="4526041" y="3091821"/>
              <a:ext cx="783348" cy="688378"/>
            </a:xfrm>
            <a:custGeom>
              <a:avLst/>
              <a:gdLst/>
              <a:ahLst/>
              <a:cxnLst/>
              <a:rect l="l" t="t" r="r" b="b"/>
              <a:pathLst>
                <a:path w="783348" h="688378" extrusionOk="0">
                  <a:moveTo>
                    <a:pt x="86521" y="286492"/>
                  </a:moveTo>
                  <a:lnTo>
                    <a:pt x="0" y="0"/>
                  </a:lnTo>
                  <a:lnTo>
                    <a:pt x="706346" y="404548"/>
                  </a:lnTo>
                  <a:lnTo>
                    <a:pt x="783348" y="688378"/>
                  </a:lnTo>
                  <a:lnTo>
                    <a:pt x="86521" y="286492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054;p24">
              <a:extLst>
                <a:ext uri="{FF2B5EF4-FFF2-40B4-BE49-F238E27FC236}">
                  <a16:creationId xmlns:a16="http://schemas.microsoft.com/office/drawing/2014/main" xmlns="" id="{F014B2E1-E43D-3F41-B41E-B10BF27768D5}"/>
                </a:ext>
              </a:extLst>
            </p:cNvPr>
            <p:cNvSpPr/>
            <p:nvPr/>
          </p:nvSpPr>
          <p:spPr>
            <a:xfrm>
              <a:off x="5278931" y="3755961"/>
              <a:ext cx="30363" cy="36025"/>
            </a:xfrm>
            <a:custGeom>
              <a:avLst/>
              <a:gdLst/>
              <a:ahLst/>
              <a:cxnLst/>
              <a:rect l="l" t="t" r="r" b="b"/>
              <a:pathLst>
                <a:path w="30363" h="36025" extrusionOk="0">
                  <a:moveTo>
                    <a:pt x="9899" y="36025"/>
                  </a:moveTo>
                  <a:lnTo>
                    <a:pt x="30363" y="24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055;p24">
              <a:extLst>
                <a:ext uri="{FF2B5EF4-FFF2-40B4-BE49-F238E27FC236}">
                  <a16:creationId xmlns:a16="http://schemas.microsoft.com/office/drawing/2014/main" xmlns="" id="{7D043FCF-F49C-104F-A715-CD994FFF4F7C}"/>
                </a:ext>
              </a:extLst>
            </p:cNvPr>
            <p:cNvSpPr/>
            <p:nvPr/>
          </p:nvSpPr>
          <p:spPr>
            <a:xfrm>
              <a:off x="4503768" y="3102562"/>
              <a:ext cx="785061" cy="689423"/>
            </a:xfrm>
            <a:custGeom>
              <a:avLst/>
              <a:gdLst/>
              <a:ahLst/>
              <a:cxnLst/>
              <a:rect l="l" t="t" r="r" b="b"/>
              <a:pathLst>
                <a:path w="785061" h="689423" extrusionOk="0">
                  <a:moveTo>
                    <a:pt x="86425" y="286492"/>
                  </a:moveTo>
                  <a:lnTo>
                    <a:pt x="0" y="0"/>
                  </a:lnTo>
                  <a:lnTo>
                    <a:pt x="706346" y="404643"/>
                  </a:lnTo>
                  <a:lnTo>
                    <a:pt x="785061" y="689424"/>
                  </a:lnTo>
                  <a:lnTo>
                    <a:pt x="86425" y="28649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056;p24">
              <a:extLst>
                <a:ext uri="{FF2B5EF4-FFF2-40B4-BE49-F238E27FC236}">
                  <a16:creationId xmlns:a16="http://schemas.microsoft.com/office/drawing/2014/main" xmlns="" id="{9D3730B8-6342-5045-9384-18B1D07A747B}"/>
                </a:ext>
              </a:extLst>
            </p:cNvPr>
            <p:cNvSpPr/>
            <p:nvPr/>
          </p:nvSpPr>
          <p:spPr>
            <a:xfrm>
              <a:off x="3580122" y="393272"/>
              <a:ext cx="2872593" cy="3889928"/>
            </a:xfrm>
            <a:custGeom>
              <a:avLst/>
              <a:gdLst/>
              <a:ahLst/>
              <a:cxnLst/>
              <a:rect l="l" t="t" r="r" b="b"/>
              <a:pathLst>
                <a:path w="2872593" h="3889928" extrusionOk="0">
                  <a:moveTo>
                    <a:pt x="2803111" y="3881586"/>
                  </a:moveTo>
                  <a:lnTo>
                    <a:pt x="69483" y="2305217"/>
                  </a:lnTo>
                  <a:cubicBezTo>
                    <a:pt x="31410" y="2283165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483" y="8342"/>
                  </a:cubicBezTo>
                  <a:lnTo>
                    <a:pt x="2803111" y="1584711"/>
                  </a:lnTo>
                  <a:cubicBezTo>
                    <a:pt x="2841183" y="1606763"/>
                    <a:pt x="2872593" y="1666077"/>
                    <a:pt x="2872593" y="1717121"/>
                  </a:cubicBezTo>
                  <a:lnTo>
                    <a:pt x="2872593" y="3829212"/>
                  </a:lnTo>
                  <a:cubicBezTo>
                    <a:pt x="2872593" y="3880256"/>
                    <a:pt x="2841469" y="3903734"/>
                    <a:pt x="2803111" y="3881586"/>
                  </a:cubicBez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057;p24">
              <a:extLst>
                <a:ext uri="{FF2B5EF4-FFF2-40B4-BE49-F238E27FC236}">
                  <a16:creationId xmlns:a16="http://schemas.microsoft.com/office/drawing/2014/main" xmlns="" id="{3B6F6718-5DFF-A945-84CD-9171EF096370}"/>
                </a:ext>
              </a:extLst>
            </p:cNvPr>
            <p:cNvSpPr/>
            <p:nvPr/>
          </p:nvSpPr>
          <p:spPr>
            <a:xfrm>
              <a:off x="6397319" y="4189501"/>
              <a:ext cx="30267" cy="107125"/>
            </a:xfrm>
            <a:custGeom>
              <a:avLst/>
              <a:gdLst/>
              <a:ahLst/>
              <a:cxnLst/>
              <a:rect l="l" t="t" r="r" b="b"/>
              <a:pathLst>
                <a:path w="30267" h="107125" extrusionOk="0">
                  <a:moveTo>
                    <a:pt x="0" y="107125"/>
                  </a:moveTo>
                  <a:lnTo>
                    <a:pt x="30268" y="89731"/>
                  </a:lnTo>
                  <a:lnTo>
                    <a:pt x="17228" y="0"/>
                  </a:lnTo>
                  <a:lnTo>
                    <a:pt x="0" y="107125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058;p24">
              <a:extLst>
                <a:ext uri="{FF2B5EF4-FFF2-40B4-BE49-F238E27FC236}">
                  <a16:creationId xmlns:a16="http://schemas.microsoft.com/office/drawing/2014/main" xmlns="" id="{32ABBDB1-20BA-DA4E-A6A3-4F69B8B61FF9}"/>
                </a:ext>
              </a:extLst>
            </p:cNvPr>
            <p:cNvSpPr/>
            <p:nvPr/>
          </p:nvSpPr>
          <p:spPr>
            <a:xfrm>
              <a:off x="3574887" y="397432"/>
              <a:ext cx="72623" cy="31086"/>
            </a:xfrm>
            <a:custGeom>
              <a:avLst/>
              <a:gdLst/>
              <a:ahLst/>
              <a:cxnLst/>
              <a:rect l="l" t="t" r="r" b="b"/>
              <a:pathLst>
                <a:path w="72623" h="31086" extrusionOk="0">
                  <a:moveTo>
                    <a:pt x="0" y="17110"/>
                  </a:moveTo>
                  <a:lnTo>
                    <a:pt x="29792" y="0"/>
                  </a:lnTo>
                  <a:lnTo>
                    <a:pt x="72624" y="24334"/>
                  </a:lnTo>
                  <a:cubicBezTo>
                    <a:pt x="72624" y="24334"/>
                    <a:pt x="27032" y="31273"/>
                    <a:pt x="25890" y="31083"/>
                  </a:cubicBezTo>
                  <a:cubicBezTo>
                    <a:pt x="24747" y="30892"/>
                    <a:pt x="0" y="17110"/>
                    <a:pt x="0" y="171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059;p24">
              <a:extLst>
                <a:ext uri="{FF2B5EF4-FFF2-40B4-BE49-F238E27FC236}">
                  <a16:creationId xmlns:a16="http://schemas.microsoft.com/office/drawing/2014/main" xmlns="" id="{260B74F1-74DF-684F-B5AF-B4C13BA9FD36}"/>
                </a:ext>
              </a:extLst>
            </p:cNvPr>
            <p:cNvSpPr/>
            <p:nvPr/>
          </p:nvSpPr>
          <p:spPr>
            <a:xfrm>
              <a:off x="3554709" y="407720"/>
              <a:ext cx="2872878" cy="3889928"/>
            </a:xfrm>
            <a:custGeom>
              <a:avLst/>
              <a:gdLst/>
              <a:ahLst/>
              <a:cxnLst/>
              <a:rect l="l" t="t" r="r" b="b"/>
              <a:pathLst>
                <a:path w="2872878" h="3889928" extrusionOk="0">
                  <a:moveTo>
                    <a:pt x="2803491" y="3881587"/>
                  </a:moveTo>
                  <a:lnTo>
                    <a:pt x="69388" y="2304837"/>
                  </a:lnTo>
                  <a:cubicBezTo>
                    <a:pt x="31315" y="2282785"/>
                    <a:pt x="0" y="2223471"/>
                    <a:pt x="0" y="2172332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388" y="8342"/>
                  </a:cubicBezTo>
                  <a:lnTo>
                    <a:pt x="2803491" y="1584711"/>
                  </a:lnTo>
                  <a:cubicBezTo>
                    <a:pt x="2841564" y="1606763"/>
                    <a:pt x="2872879" y="1666077"/>
                    <a:pt x="2872879" y="1717216"/>
                  </a:cubicBezTo>
                  <a:lnTo>
                    <a:pt x="2872879" y="3829212"/>
                  </a:lnTo>
                  <a:cubicBezTo>
                    <a:pt x="2872879" y="3880256"/>
                    <a:pt x="2841850" y="3903734"/>
                    <a:pt x="2803491" y="3881587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060;p24">
              <a:extLst>
                <a:ext uri="{FF2B5EF4-FFF2-40B4-BE49-F238E27FC236}">
                  <a16:creationId xmlns:a16="http://schemas.microsoft.com/office/drawing/2014/main" xmlns="" id="{F16B9426-2B5E-C14E-A952-24AE4BF2FC35}"/>
                </a:ext>
              </a:extLst>
            </p:cNvPr>
            <p:cNvSpPr/>
            <p:nvPr/>
          </p:nvSpPr>
          <p:spPr>
            <a:xfrm>
              <a:off x="3549854" y="410477"/>
              <a:ext cx="2872973" cy="3889886"/>
            </a:xfrm>
            <a:custGeom>
              <a:avLst/>
              <a:gdLst/>
              <a:ahLst/>
              <a:cxnLst/>
              <a:rect l="l" t="t" r="r" b="b"/>
              <a:pathLst>
                <a:path w="2872973" h="3889886" extrusionOk="0">
                  <a:moveTo>
                    <a:pt x="2803491" y="3881587"/>
                  </a:moveTo>
                  <a:lnTo>
                    <a:pt x="69483" y="2305217"/>
                  </a:lnTo>
                  <a:cubicBezTo>
                    <a:pt x="31410" y="2283070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4" y="-13806"/>
                    <a:pt x="69483" y="8342"/>
                  </a:cubicBezTo>
                  <a:lnTo>
                    <a:pt x="2803491" y="1584711"/>
                  </a:lnTo>
                  <a:cubicBezTo>
                    <a:pt x="2841564" y="1606764"/>
                    <a:pt x="2872974" y="1666077"/>
                    <a:pt x="2872974" y="1717121"/>
                  </a:cubicBezTo>
                  <a:lnTo>
                    <a:pt x="2872974" y="3829212"/>
                  </a:lnTo>
                  <a:cubicBezTo>
                    <a:pt x="2872974" y="3879971"/>
                    <a:pt x="2841849" y="3903734"/>
                    <a:pt x="2803491" y="388158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061;p24">
              <a:extLst>
                <a:ext uri="{FF2B5EF4-FFF2-40B4-BE49-F238E27FC236}">
                  <a16:creationId xmlns:a16="http://schemas.microsoft.com/office/drawing/2014/main" xmlns="" id="{9C926317-1F2E-C04C-834E-DFD850346B7F}"/>
                </a:ext>
              </a:extLst>
            </p:cNvPr>
            <p:cNvSpPr/>
            <p:nvPr/>
          </p:nvSpPr>
          <p:spPr>
            <a:xfrm>
              <a:off x="3584596" y="456003"/>
              <a:ext cx="2802063" cy="3707642"/>
            </a:xfrm>
            <a:custGeom>
              <a:avLst/>
              <a:gdLst/>
              <a:ahLst/>
              <a:cxnLst/>
              <a:rect l="l" t="t" r="r" b="b"/>
              <a:pathLst>
                <a:path w="2802063" h="3707642" extrusionOk="0">
                  <a:moveTo>
                    <a:pt x="2800636" y="3707643"/>
                  </a:moveTo>
                  <a:lnTo>
                    <a:pt x="0" y="2092872"/>
                  </a:lnTo>
                  <a:lnTo>
                    <a:pt x="1428" y="23650"/>
                  </a:lnTo>
                  <a:cubicBezTo>
                    <a:pt x="1428" y="2453"/>
                    <a:pt x="16371" y="-6102"/>
                    <a:pt x="34742" y="4639"/>
                  </a:cubicBezTo>
                  <a:lnTo>
                    <a:pt x="2768750" y="1580818"/>
                  </a:lnTo>
                  <a:cubicBezTo>
                    <a:pt x="2788395" y="1593631"/>
                    <a:pt x="2800769" y="1615018"/>
                    <a:pt x="2802063" y="1638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062;p24">
              <a:extLst>
                <a:ext uri="{FF2B5EF4-FFF2-40B4-BE49-F238E27FC236}">
                  <a16:creationId xmlns:a16="http://schemas.microsoft.com/office/drawing/2014/main" xmlns="" id="{83590B82-2A9A-0446-8589-E0D850DA69AD}"/>
                </a:ext>
              </a:extLst>
            </p:cNvPr>
            <p:cNvSpPr/>
            <p:nvPr/>
          </p:nvSpPr>
          <p:spPr>
            <a:xfrm>
              <a:off x="3711283" y="669187"/>
              <a:ext cx="283071" cy="477189"/>
            </a:xfrm>
            <a:custGeom>
              <a:avLst/>
              <a:gdLst/>
              <a:ahLst/>
              <a:cxnLst/>
              <a:rect l="l" t="t" r="r" b="b"/>
              <a:pathLst>
                <a:path w="283071" h="477189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7"/>
                    <a:pt x="181" y="312023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572"/>
                  </a:lnTo>
                  <a:cubicBezTo>
                    <a:pt x="277551" y="154933"/>
                    <a:pt x="282919" y="165172"/>
                    <a:pt x="283071" y="176138"/>
                  </a:cubicBezTo>
                  <a:lnTo>
                    <a:pt x="283071" y="464531"/>
                  </a:lnTo>
                  <a:cubicBezTo>
                    <a:pt x="283071" y="474986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063;p24">
              <a:extLst>
                <a:ext uri="{FF2B5EF4-FFF2-40B4-BE49-F238E27FC236}">
                  <a16:creationId xmlns:a16="http://schemas.microsoft.com/office/drawing/2014/main" xmlns="" id="{7210939C-F99E-3A4E-A840-616A2A20B79B}"/>
                </a:ext>
              </a:extLst>
            </p:cNvPr>
            <p:cNvSpPr/>
            <p:nvPr/>
          </p:nvSpPr>
          <p:spPr>
            <a:xfrm>
              <a:off x="4063456" y="872696"/>
              <a:ext cx="283832" cy="477419"/>
            </a:xfrm>
            <a:custGeom>
              <a:avLst/>
              <a:gdLst/>
              <a:ahLst/>
              <a:cxnLst/>
              <a:rect l="l" t="t" r="r" b="b"/>
              <a:pathLst>
                <a:path w="283832" h="477419" extrusionOk="0">
                  <a:moveTo>
                    <a:pt x="269365" y="475462"/>
                  </a:moveTo>
                  <a:lnTo>
                    <a:pt x="14468" y="328509"/>
                  </a:lnTo>
                  <a:cubicBezTo>
                    <a:pt x="5540" y="322087"/>
                    <a:pt x="181" y="311833"/>
                    <a:pt x="0" y="30084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572"/>
                  </a:lnTo>
                  <a:cubicBezTo>
                    <a:pt x="278217" y="154931"/>
                    <a:pt x="283709" y="165305"/>
                    <a:pt x="283833" y="176423"/>
                  </a:cubicBezTo>
                  <a:lnTo>
                    <a:pt x="283833" y="464531"/>
                  </a:lnTo>
                  <a:cubicBezTo>
                    <a:pt x="283833" y="475177"/>
                    <a:pt x="277360" y="480595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064;p24">
              <a:extLst>
                <a:ext uri="{FF2B5EF4-FFF2-40B4-BE49-F238E27FC236}">
                  <a16:creationId xmlns:a16="http://schemas.microsoft.com/office/drawing/2014/main" xmlns="" id="{318967E1-B45E-5646-8A45-132823A9F675}"/>
                </a:ext>
              </a:extLst>
            </p:cNvPr>
            <p:cNvSpPr/>
            <p:nvPr/>
          </p:nvSpPr>
          <p:spPr>
            <a:xfrm>
              <a:off x="4408015" y="1071223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993"/>
                  </a:lnTo>
                  <a:cubicBezTo>
                    <a:pt x="278503" y="155354"/>
                    <a:pt x="283871" y="165592"/>
                    <a:pt x="284023" y="176559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065;p24">
              <a:extLst>
                <a:ext uri="{FF2B5EF4-FFF2-40B4-BE49-F238E27FC236}">
                  <a16:creationId xmlns:a16="http://schemas.microsoft.com/office/drawing/2014/main" xmlns="" id="{22AA4367-0BA7-5D4D-8E1D-F2AB7C04F548}"/>
                </a:ext>
              </a:extLst>
            </p:cNvPr>
            <p:cNvSpPr/>
            <p:nvPr/>
          </p:nvSpPr>
          <p:spPr>
            <a:xfrm>
              <a:off x="3711283" y="1076206"/>
              <a:ext cx="283071" cy="477216"/>
            </a:xfrm>
            <a:custGeom>
              <a:avLst/>
              <a:gdLst/>
              <a:ahLst/>
              <a:cxnLst/>
              <a:rect l="l" t="t" r="r" b="b"/>
              <a:pathLst>
                <a:path w="283071" h="477216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477"/>
                  </a:lnTo>
                  <a:cubicBezTo>
                    <a:pt x="277532" y="154899"/>
                    <a:pt x="282891" y="165154"/>
                    <a:pt x="283071" y="176138"/>
                  </a:cubicBezTo>
                  <a:lnTo>
                    <a:pt x="283071" y="464531"/>
                  </a:lnTo>
                  <a:cubicBezTo>
                    <a:pt x="283071" y="475177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066;p24">
              <a:extLst>
                <a:ext uri="{FF2B5EF4-FFF2-40B4-BE49-F238E27FC236}">
                  <a16:creationId xmlns:a16="http://schemas.microsoft.com/office/drawing/2014/main" xmlns="" id="{8F1F6D80-C7FB-5E48-81D1-979555940BE9}"/>
                </a:ext>
              </a:extLst>
            </p:cNvPr>
            <p:cNvSpPr/>
            <p:nvPr/>
          </p:nvSpPr>
          <p:spPr>
            <a:xfrm>
              <a:off x="4063456" y="1279716"/>
              <a:ext cx="283556" cy="477216"/>
            </a:xfrm>
            <a:custGeom>
              <a:avLst/>
              <a:gdLst/>
              <a:ahLst/>
              <a:cxnLst/>
              <a:rect l="l" t="t" r="r" b="b"/>
              <a:pathLst>
                <a:path w="283556" h="477216" extrusionOk="0">
                  <a:moveTo>
                    <a:pt x="269365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477"/>
                  </a:lnTo>
                  <a:cubicBezTo>
                    <a:pt x="278008" y="154903"/>
                    <a:pt x="283366" y="165150"/>
                    <a:pt x="283547" y="176138"/>
                  </a:cubicBezTo>
                  <a:lnTo>
                    <a:pt x="283547" y="464531"/>
                  </a:lnTo>
                  <a:cubicBezTo>
                    <a:pt x="283833" y="475177"/>
                    <a:pt x="277360" y="480119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067;p24">
              <a:extLst>
                <a:ext uri="{FF2B5EF4-FFF2-40B4-BE49-F238E27FC236}">
                  <a16:creationId xmlns:a16="http://schemas.microsoft.com/office/drawing/2014/main" xmlns="" id="{6C849CCC-8769-494C-95A1-EE2FBDE64581}"/>
                </a:ext>
              </a:extLst>
            </p:cNvPr>
            <p:cNvSpPr/>
            <p:nvPr/>
          </p:nvSpPr>
          <p:spPr>
            <a:xfrm>
              <a:off x="4098484" y="1260570"/>
              <a:ext cx="283570" cy="477216"/>
            </a:xfrm>
            <a:custGeom>
              <a:avLst/>
              <a:gdLst/>
              <a:ahLst/>
              <a:cxnLst/>
              <a:rect l="l" t="t" r="r" b="b"/>
              <a:pathLst>
                <a:path w="283570" h="477216" extrusionOk="0">
                  <a:moveTo>
                    <a:pt x="269079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079" y="148518"/>
                  </a:lnTo>
                  <a:cubicBezTo>
                    <a:pt x="278008" y="154943"/>
                    <a:pt x="283366" y="165190"/>
                    <a:pt x="283547" y="176178"/>
                  </a:cubicBezTo>
                  <a:lnTo>
                    <a:pt x="283547" y="464571"/>
                  </a:lnTo>
                  <a:cubicBezTo>
                    <a:pt x="284023" y="475217"/>
                    <a:pt x="277075" y="480065"/>
                    <a:pt x="269079" y="4755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068;p24">
              <a:extLst>
                <a:ext uri="{FF2B5EF4-FFF2-40B4-BE49-F238E27FC236}">
                  <a16:creationId xmlns:a16="http://schemas.microsoft.com/office/drawing/2014/main" xmlns="" id="{4BBA4669-9431-AB41-982A-6C5B84705820}"/>
                </a:ext>
              </a:extLst>
            </p:cNvPr>
            <p:cNvSpPr/>
            <p:nvPr/>
          </p:nvSpPr>
          <p:spPr>
            <a:xfrm>
              <a:off x="4408015" y="1478241"/>
              <a:ext cx="284023" cy="477161"/>
            </a:xfrm>
            <a:custGeom>
              <a:avLst/>
              <a:gdLst/>
              <a:ahLst/>
              <a:cxnLst/>
              <a:rect l="l" t="t" r="r" b="b"/>
              <a:pathLst>
                <a:path w="284023" h="477161" extrusionOk="0">
                  <a:moveTo>
                    <a:pt x="269556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556" y="148519"/>
                  </a:lnTo>
                  <a:cubicBezTo>
                    <a:pt x="278503" y="154878"/>
                    <a:pt x="283871" y="165116"/>
                    <a:pt x="284023" y="176085"/>
                  </a:cubicBezTo>
                  <a:lnTo>
                    <a:pt x="284023" y="464382"/>
                  </a:lnTo>
                  <a:cubicBezTo>
                    <a:pt x="283547" y="475124"/>
                    <a:pt x="277075" y="480066"/>
                    <a:pt x="269556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069;p24">
              <a:extLst>
                <a:ext uri="{FF2B5EF4-FFF2-40B4-BE49-F238E27FC236}">
                  <a16:creationId xmlns:a16="http://schemas.microsoft.com/office/drawing/2014/main" xmlns="" id="{BB93A258-996F-1444-BF06-148C620380BC}"/>
                </a:ext>
              </a:extLst>
            </p:cNvPr>
            <p:cNvSpPr/>
            <p:nvPr/>
          </p:nvSpPr>
          <p:spPr>
            <a:xfrm>
              <a:off x="3711283" y="1491834"/>
              <a:ext cx="283071" cy="477165"/>
            </a:xfrm>
            <a:custGeom>
              <a:avLst/>
              <a:gdLst/>
              <a:ahLst/>
              <a:cxnLst/>
              <a:rect l="l" t="t" r="r" b="b"/>
              <a:pathLst>
                <a:path w="283071" h="477165" extrusionOk="0">
                  <a:moveTo>
                    <a:pt x="268604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8604" y="148519"/>
                  </a:lnTo>
                  <a:cubicBezTo>
                    <a:pt x="277551" y="154878"/>
                    <a:pt x="282919" y="165116"/>
                    <a:pt x="283071" y="176085"/>
                  </a:cubicBezTo>
                  <a:lnTo>
                    <a:pt x="283071" y="464573"/>
                  </a:lnTo>
                  <a:cubicBezTo>
                    <a:pt x="283071" y="475123"/>
                    <a:pt x="276599" y="480066"/>
                    <a:pt x="268604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070;p24">
              <a:extLst>
                <a:ext uri="{FF2B5EF4-FFF2-40B4-BE49-F238E27FC236}">
                  <a16:creationId xmlns:a16="http://schemas.microsoft.com/office/drawing/2014/main" xmlns="" id="{3FBD11A0-FEC8-DF48-9F48-9A12F901C08D}"/>
                </a:ext>
              </a:extLst>
            </p:cNvPr>
            <p:cNvSpPr/>
            <p:nvPr/>
          </p:nvSpPr>
          <p:spPr>
            <a:xfrm>
              <a:off x="3711283" y="1946286"/>
              <a:ext cx="980755" cy="657383"/>
            </a:xfrm>
            <a:custGeom>
              <a:avLst/>
              <a:gdLst/>
              <a:ahLst/>
              <a:cxnLst/>
              <a:rect l="l" t="t" r="r" b="b"/>
              <a:pathLst>
                <a:path w="980755" h="657383" extrusionOk="0">
                  <a:moveTo>
                    <a:pt x="966288" y="655629"/>
                  </a:moveTo>
                  <a:lnTo>
                    <a:pt x="14468" y="106884"/>
                  </a:lnTo>
                  <a:cubicBezTo>
                    <a:pt x="5540" y="100458"/>
                    <a:pt x="181" y="90212"/>
                    <a:pt x="0" y="79224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966288" y="550594"/>
                  </a:lnTo>
                  <a:cubicBezTo>
                    <a:pt x="975235" y="556954"/>
                    <a:pt x="980603" y="567191"/>
                    <a:pt x="980755" y="578160"/>
                  </a:cubicBezTo>
                  <a:lnTo>
                    <a:pt x="980755" y="644698"/>
                  </a:lnTo>
                  <a:cubicBezTo>
                    <a:pt x="980280" y="655344"/>
                    <a:pt x="973807" y="660286"/>
                    <a:pt x="966288" y="6556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071;p24">
              <a:extLst>
                <a:ext uri="{FF2B5EF4-FFF2-40B4-BE49-F238E27FC236}">
                  <a16:creationId xmlns:a16="http://schemas.microsoft.com/office/drawing/2014/main" xmlns="" id="{247E1C03-CDF4-D04C-8851-75872CF0F155}"/>
                </a:ext>
              </a:extLst>
            </p:cNvPr>
            <p:cNvSpPr/>
            <p:nvPr/>
          </p:nvSpPr>
          <p:spPr>
            <a:xfrm>
              <a:off x="3715090" y="2139055"/>
              <a:ext cx="732044" cy="480371"/>
            </a:xfrm>
            <a:custGeom>
              <a:avLst/>
              <a:gdLst/>
              <a:ahLst/>
              <a:cxnLst/>
              <a:rect l="l" t="t" r="r" b="b"/>
              <a:pathLst>
                <a:path w="732044" h="480371" extrusionOk="0">
                  <a:moveTo>
                    <a:pt x="717577" y="478449"/>
                  </a:moveTo>
                  <a:lnTo>
                    <a:pt x="14468" y="73425"/>
                  </a:lnTo>
                  <a:cubicBezTo>
                    <a:pt x="5521" y="67066"/>
                    <a:pt x="152" y="56829"/>
                    <a:pt x="0" y="45860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717577" y="407064"/>
                  </a:lnTo>
                  <a:cubicBezTo>
                    <a:pt x="726505" y="413489"/>
                    <a:pt x="731864" y="423736"/>
                    <a:pt x="732045" y="434724"/>
                  </a:cubicBezTo>
                  <a:lnTo>
                    <a:pt x="732045" y="467708"/>
                  </a:lnTo>
                  <a:cubicBezTo>
                    <a:pt x="732045" y="478449"/>
                    <a:pt x="725572" y="483392"/>
                    <a:pt x="717577" y="47844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072;p24">
              <a:extLst>
                <a:ext uri="{FF2B5EF4-FFF2-40B4-BE49-F238E27FC236}">
                  <a16:creationId xmlns:a16="http://schemas.microsoft.com/office/drawing/2014/main" xmlns="" id="{BEF85412-486E-524D-BCC5-1917594E2489}"/>
                </a:ext>
              </a:extLst>
            </p:cNvPr>
            <p:cNvSpPr/>
            <p:nvPr/>
          </p:nvSpPr>
          <p:spPr>
            <a:xfrm>
              <a:off x="3715090" y="2264376"/>
              <a:ext cx="732044" cy="480312"/>
            </a:xfrm>
            <a:custGeom>
              <a:avLst/>
              <a:gdLst/>
              <a:ahLst/>
              <a:cxnLst/>
              <a:rect l="l" t="t" r="r" b="b"/>
              <a:pathLst>
                <a:path w="732044" h="480312" extrusionOk="0">
                  <a:moveTo>
                    <a:pt x="717577" y="478598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717577" y="407023"/>
                  </a:lnTo>
                  <a:cubicBezTo>
                    <a:pt x="726505" y="413449"/>
                    <a:pt x="731864" y="423696"/>
                    <a:pt x="732045" y="434684"/>
                  </a:cubicBezTo>
                  <a:lnTo>
                    <a:pt x="732045" y="467667"/>
                  </a:lnTo>
                  <a:cubicBezTo>
                    <a:pt x="732045" y="478313"/>
                    <a:pt x="725572" y="483161"/>
                    <a:pt x="717577" y="4785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073;p24">
              <a:extLst>
                <a:ext uri="{FF2B5EF4-FFF2-40B4-BE49-F238E27FC236}">
                  <a16:creationId xmlns:a16="http://schemas.microsoft.com/office/drawing/2014/main" xmlns="" id="{0A51A978-364C-A94D-95D1-833861682CFC}"/>
                </a:ext>
              </a:extLst>
            </p:cNvPr>
            <p:cNvSpPr/>
            <p:nvPr/>
          </p:nvSpPr>
          <p:spPr>
            <a:xfrm>
              <a:off x="3715090" y="2389467"/>
              <a:ext cx="599361" cy="403889"/>
            </a:xfrm>
            <a:custGeom>
              <a:avLst/>
              <a:gdLst/>
              <a:ahLst/>
              <a:cxnLst/>
              <a:rect l="l" t="t" r="r" b="b"/>
              <a:pathLst>
                <a:path w="599361" h="403889" extrusionOk="0">
                  <a:moveTo>
                    <a:pt x="584893" y="402175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584893" y="330600"/>
                  </a:lnTo>
                  <a:cubicBezTo>
                    <a:pt x="593822" y="337026"/>
                    <a:pt x="599180" y="347272"/>
                    <a:pt x="599361" y="358261"/>
                  </a:cubicBezTo>
                  <a:lnTo>
                    <a:pt x="599361" y="391244"/>
                  </a:lnTo>
                  <a:cubicBezTo>
                    <a:pt x="599361" y="401890"/>
                    <a:pt x="592889" y="406738"/>
                    <a:pt x="584893" y="402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074;p24">
              <a:extLst>
                <a:ext uri="{FF2B5EF4-FFF2-40B4-BE49-F238E27FC236}">
                  <a16:creationId xmlns:a16="http://schemas.microsoft.com/office/drawing/2014/main" xmlns="" id="{160DEB9B-9F90-5243-BF5A-C6FF2C459EA4}"/>
                </a:ext>
              </a:extLst>
            </p:cNvPr>
            <p:cNvSpPr/>
            <p:nvPr/>
          </p:nvSpPr>
          <p:spPr>
            <a:xfrm>
              <a:off x="4855752" y="2612272"/>
              <a:ext cx="1403078" cy="900663"/>
            </a:xfrm>
            <a:custGeom>
              <a:avLst/>
              <a:gdLst/>
              <a:ahLst/>
              <a:cxnLst/>
              <a:rect l="l" t="t" r="r" b="b"/>
              <a:pathLst>
                <a:path w="1403078" h="900663" extrusionOk="0">
                  <a:moveTo>
                    <a:pt x="1388610" y="898735"/>
                  </a:moveTo>
                  <a:lnTo>
                    <a:pt x="14468" y="106749"/>
                  </a:lnTo>
                  <a:cubicBezTo>
                    <a:pt x="5520" y="100390"/>
                    <a:pt x="152" y="90152"/>
                    <a:pt x="0" y="79183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388610" y="794177"/>
                  </a:lnTo>
                  <a:cubicBezTo>
                    <a:pt x="1397557" y="800536"/>
                    <a:pt x="1402926" y="810773"/>
                    <a:pt x="1403078" y="821742"/>
                  </a:cubicBezTo>
                  <a:lnTo>
                    <a:pt x="1403078" y="888280"/>
                  </a:lnTo>
                  <a:cubicBezTo>
                    <a:pt x="1403078" y="898735"/>
                    <a:pt x="1396606" y="903678"/>
                    <a:pt x="1388610" y="89873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075;p24">
              <a:extLst>
                <a:ext uri="{FF2B5EF4-FFF2-40B4-BE49-F238E27FC236}">
                  <a16:creationId xmlns:a16="http://schemas.microsoft.com/office/drawing/2014/main" xmlns="" id="{CB06BD02-A9BA-E44B-8558-91EF3B9D110A}"/>
                </a:ext>
              </a:extLst>
            </p:cNvPr>
            <p:cNvSpPr/>
            <p:nvPr/>
          </p:nvSpPr>
          <p:spPr>
            <a:xfrm>
              <a:off x="4860130" y="2805136"/>
              <a:ext cx="1263255" cy="786670"/>
            </a:xfrm>
            <a:custGeom>
              <a:avLst/>
              <a:gdLst/>
              <a:ahLst/>
              <a:cxnLst/>
              <a:rect l="l" t="t" r="r" b="b"/>
              <a:pathLst>
                <a:path w="1263255" h="786670" extrusionOk="0">
                  <a:moveTo>
                    <a:pt x="1248788" y="784956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248788" y="713381"/>
                  </a:lnTo>
                  <a:cubicBezTo>
                    <a:pt x="1257716" y="719807"/>
                    <a:pt x="1263075" y="730053"/>
                    <a:pt x="1263256" y="741042"/>
                  </a:cubicBezTo>
                  <a:lnTo>
                    <a:pt x="1263256" y="774025"/>
                  </a:lnTo>
                  <a:cubicBezTo>
                    <a:pt x="1263256" y="784671"/>
                    <a:pt x="1256783" y="78951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076;p24">
              <a:extLst>
                <a:ext uri="{FF2B5EF4-FFF2-40B4-BE49-F238E27FC236}">
                  <a16:creationId xmlns:a16="http://schemas.microsoft.com/office/drawing/2014/main" xmlns="" id="{B470D9B0-0E93-214C-9198-EADBE813A601}"/>
                </a:ext>
              </a:extLst>
            </p:cNvPr>
            <p:cNvSpPr/>
            <p:nvPr/>
          </p:nvSpPr>
          <p:spPr>
            <a:xfrm>
              <a:off x="4860130" y="2930227"/>
              <a:ext cx="1263255" cy="786839"/>
            </a:xfrm>
            <a:custGeom>
              <a:avLst/>
              <a:gdLst/>
              <a:ahLst/>
              <a:cxnLst/>
              <a:rect l="l" t="t" r="r" b="b"/>
              <a:pathLst>
                <a:path w="1263255" h="786839" extrusionOk="0">
                  <a:moveTo>
                    <a:pt x="1248788" y="784956"/>
                  </a:moveTo>
                  <a:lnTo>
                    <a:pt x="14468" y="73290"/>
                  </a:lnTo>
                  <a:cubicBezTo>
                    <a:pt x="5540" y="66864"/>
                    <a:pt x="181" y="56617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4"/>
                  </a:cubicBezTo>
                  <a:lnTo>
                    <a:pt x="1248788" y="713856"/>
                  </a:lnTo>
                  <a:cubicBezTo>
                    <a:pt x="1257735" y="720215"/>
                    <a:pt x="1263104" y="730453"/>
                    <a:pt x="1263256" y="741422"/>
                  </a:cubicBezTo>
                  <a:lnTo>
                    <a:pt x="1263256" y="774405"/>
                  </a:lnTo>
                  <a:cubicBezTo>
                    <a:pt x="1263256" y="784671"/>
                    <a:pt x="1256783" y="78989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077;p24">
              <a:extLst>
                <a:ext uri="{FF2B5EF4-FFF2-40B4-BE49-F238E27FC236}">
                  <a16:creationId xmlns:a16="http://schemas.microsoft.com/office/drawing/2014/main" xmlns="" id="{0E0DC548-0360-BB43-ABA7-28CABA6E29D5}"/>
                </a:ext>
              </a:extLst>
            </p:cNvPr>
            <p:cNvSpPr/>
            <p:nvPr/>
          </p:nvSpPr>
          <p:spPr>
            <a:xfrm>
              <a:off x="4860130" y="3055222"/>
              <a:ext cx="1034438" cy="654829"/>
            </a:xfrm>
            <a:custGeom>
              <a:avLst/>
              <a:gdLst/>
              <a:ahLst/>
              <a:cxnLst/>
              <a:rect l="l" t="t" r="r" b="b"/>
              <a:pathLst>
                <a:path w="1034438" h="654829" extrusionOk="0">
                  <a:moveTo>
                    <a:pt x="1019971" y="653117"/>
                  </a:moveTo>
                  <a:lnTo>
                    <a:pt x="14468" y="73290"/>
                  </a:lnTo>
                  <a:cubicBezTo>
                    <a:pt x="5540" y="66864"/>
                    <a:pt x="181" y="56618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019971" y="581542"/>
                  </a:lnTo>
                  <a:cubicBezTo>
                    <a:pt x="1028880" y="587929"/>
                    <a:pt x="1034248" y="598157"/>
                    <a:pt x="1034438" y="609107"/>
                  </a:cubicBezTo>
                  <a:lnTo>
                    <a:pt x="1034438" y="642091"/>
                  </a:lnTo>
                  <a:cubicBezTo>
                    <a:pt x="1034438" y="652832"/>
                    <a:pt x="1027871" y="657679"/>
                    <a:pt x="1019971" y="653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078;p24">
              <a:extLst>
                <a:ext uri="{FF2B5EF4-FFF2-40B4-BE49-F238E27FC236}">
                  <a16:creationId xmlns:a16="http://schemas.microsoft.com/office/drawing/2014/main" xmlns="" id="{0230A68E-F333-5643-A753-B41ACA7015A3}"/>
                </a:ext>
              </a:extLst>
            </p:cNvPr>
            <p:cNvSpPr/>
            <p:nvPr/>
          </p:nvSpPr>
          <p:spPr>
            <a:xfrm>
              <a:off x="4063456" y="1695343"/>
              <a:ext cx="283556" cy="477207"/>
            </a:xfrm>
            <a:custGeom>
              <a:avLst/>
              <a:gdLst/>
              <a:ahLst/>
              <a:cxnLst/>
              <a:rect l="l" t="t" r="r" b="b"/>
              <a:pathLst>
                <a:path w="283556" h="477207" extrusionOk="0">
                  <a:moveTo>
                    <a:pt x="269365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080" y="148519"/>
                  </a:lnTo>
                  <a:cubicBezTo>
                    <a:pt x="278027" y="154878"/>
                    <a:pt x="283395" y="165116"/>
                    <a:pt x="283547" y="176085"/>
                  </a:cubicBezTo>
                  <a:lnTo>
                    <a:pt x="283547" y="464573"/>
                  </a:lnTo>
                  <a:cubicBezTo>
                    <a:pt x="283833" y="475409"/>
                    <a:pt x="277360" y="480066"/>
                    <a:pt x="269365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079;p24">
              <a:extLst>
                <a:ext uri="{FF2B5EF4-FFF2-40B4-BE49-F238E27FC236}">
                  <a16:creationId xmlns:a16="http://schemas.microsoft.com/office/drawing/2014/main" xmlns="" id="{06413A56-2F87-EA48-BCFD-429E8B293E25}"/>
                </a:ext>
              </a:extLst>
            </p:cNvPr>
            <p:cNvSpPr/>
            <p:nvPr/>
          </p:nvSpPr>
          <p:spPr>
            <a:xfrm>
              <a:off x="4408015" y="1893817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518"/>
                  </a:lnTo>
                  <a:cubicBezTo>
                    <a:pt x="278484" y="154943"/>
                    <a:pt x="283842" y="165190"/>
                    <a:pt x="284023" y="176178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080;p24">
              <a:extLst>
                <a:ext uri="{FF2B5EF4-FFF2-40B4-BE49-F238E27FC236}">
                  <a16:creationId xmlns:a16="http://schemas.microsoft.com/office/drawing/2014/main" xmlns="" id="{459D17BB-7040-EF42-91F2-6839E51A96CD}"/>
                </a:ext>
              </a:extLst>
            </p:cNvPr>
            <p:cNvSpPr/>
            <p:nvPr/>
          </p:nvSpPr>
          <p:spPr>
            <a:xfrm>
              <a:off x="4855752" y="1988490"/>
              <a:ext cx="1403078" cy="1286379"/>
            </a:xfrm>
            <a:custGeom>
              <a:avLst/>
              <a:gdLst/>
              <a:ahLst/>
              <a:cxnLst/>
              <a:rect l="l" t="t" r="r" b="b"/>
              <a:pathLst>
                <a:path w="1403078" h="1286379" extrusionOk="0">
                  <a:moveTo>
                    <a:pt x="1388610" y="1284884"/>
                  </a:moveTo>
                  <a:lnTo>
                    <a:pt x="14468" y="492137"/>
                  </a:lnTo>
                  <a:cubicBezTo>
                    <a:pt x="5520" y="485777"/>
                    <a:pt x="152" y="475540"/>
                    <a:pt x="0" y="464571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1388610" y="794027"/>
                  </a:lnTo>
                  <a:cubicBezTo>
                    <a:pt x="1397539" y="800452"/>
                    <a:pt x="1402897" y="810699"/>
                    <a:pt x="1403078" y="821687"/>
                  </a:cubicBezTo>
                  <a:lnTo>
                    <a:pt x="1403078" y="1273572"/>
                  </a:lnTo>
                  <a:cubicBezTo>
                    <a:pt x="1403078" y="1284218"/>
                    <a:pt x="1396606" y="1289066"/>
                    <a:pt x="1388610" y="1284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081;p24">
              <a:extLst>
                <a:ext uri="{FF2B5EF4-FFF2-40B4-BE49-F238E27FC236}">
                  <a16:creationId xmlns:a16="http://schemas.microsoft.com/office/drawing/2014/main" xmlns="" id="{195783FD-B470-E544-8C18-596FAAE03865}"/>
                </a:ext>
              </a:extLst>
            </p:cNvPr>
            <p:cNvSpPr/>
            <p:nvPr/>
          </p:nvSpPr>
          <p:spPr>
            <a:xfrm>
              <a:off x="4846614" y="1414848"/>
              <a:ext cx="423274" cy="545612"/>
            </a:xfrm>
            <a:custGeom>
              <a:avLst/>
              <a:gdLst/>
              <a:ahLst/>
              <a:cxnLst/>
              <a:rect l="l" t="t" r="r" b="b"/>
              <a:pathLst>
                <a:path w="423274" h="545612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cubicBezTo>
                    <a:pt x="328187" y="95947"/>
                    <a:pt x="423274" y="260295"/>
                    <a:pt x="423274" y="394795"/>
                  </a:cubicBezTo>
                  <a:cubicBezTo>
                    <a:pt x="423274" y="529296"/>
                    <a:pt x="328283" y="584142"/>
                    <a:pt x="211685" y="516844"/>
                  </a:cubicBezTo>
                  <a:close/>
                  <a:moveTo>
                    <a:pt x="211685" y="99274"/>
                  </a:move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cubicBezTo>
                    <a:pt x="362167" y="263811"/>
                    <a:pt x="294493" y="147561"/>
                    <a:pt x="211685" y="9927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082;p24">
              <a:extLst>
                <a:ext uri="{FF2B5EF4-FFF2-40B4-BE49-F238E27FC236}">
                  <a16:creationId xmlns:a16="http://schemas.microsoft.com/office/drawing/2014/main" xmlns="" id="{9B0B2908-0BB4-1448-BC57-AEC04B3E630F}"/>
                </a:ext>
              </a:extLst>
            </p:cNvPr>
            <p:cNvSpPr/>
            <p:nvPr/>
          </p:nvSpPr>
          <p:spPr>
            <a:xfrm>
              <a:off x="4846614" y="1414848"/>
              <a:ext cx="423274" cy="545629"/>
            </a:xfrm>
            <a:custGeom>
              <a:avLst/>
              <a:gdLst/>
              <a:ahLst/>
              <a:cxnLst/>
              <a:rect l="l" t="t" r="r" b="b"/>
              <a:pathLst>
                <a:path w="423274" h="545629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lnTo>
                    <a:pt x="211685" y="99274"/>
                  </a:ln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lnTo>
                    <a:pt x="423274" y="394795"/>
                  </a:lnTo>
                  <a:cubicBezTo>
                    <a:pt x="423179" y="529391"/>
                    <a:pt x="328283" y="584142"/>
                    <a:pt x="211685" y="5168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083;p24">
              <a:extLst>
                <a:ext uri="{FF2B5EF4-FFF2-40B4-BE49-F238E27FC236}">
                  <a16:creationId xmlns:a16="http://schemas.microsoft.com/office/drawing/2014/main" xmlns="" id="{80F3FFA3-FC1A-A94F-A06E-A17BA6B937F0}"/>
                </a:ext>
              </a:extLst>
            </p:cNvPr>
            <p:cNvSpPr/>
            <p:nvPr/>
          </p:nvSpPr>
          <p:spPr>
            <a:xfrm>
              <a:off x="5340323" y="1699604"/>
              <a:ext cx="423179" cy="545654"/>
            </a:xfrm>
            <a:custGeom>
              <a:avLst/>
              <a:gdLst/>
              <a:ahLst/>
              <a:cxnLst/>
              <a:rect l="l" t="t" r="r" b="b"/>
              <a:pathLst>
                <a:path w="423179" h="545654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cubicBezTo>
                    <a:pt x="327997" y="96066"/>
                    <a:pt x="423179" y="260224"/>
                    <a:pt x="423179" y="394820"/>
                  </a:cubicBezTo>
                  <a:cubicBezTo>
                    <a:pt x="423179" y="529416"/>
                    <a:pt x="328283" y="584167"/>
                    <a:pt x="211589" y="516869"/>
                  </a:cubicBezTo>
                  <a:close/>
                  <a:moveTo>
                    <a:pt x="211589" y="99298"/>
                  </a:move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94588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89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1084;p24">
              <a:extLst>
                <a:ext uri="{FF2B5EF4-FFF2-40B4-BE49-F238E27FC236}">
                  <a16:creationId xmlns:a16="http://schemas.microsoft.com/office/drawing/2014/main" xmlns="" id="{6FA83D81-6AF9-F844-9E27-D7E71A29B013}"/>
                </a:ext>
              </a:extLst>
            </p:cNvPr>
            <p:cNvSpPr/>
            <p:nvPr/>
          </p:nvSpPr>
          <p:spPr>
            <a:xfrm>
              <a:off x="5340323" y="1699604"/>
              <a:ext cx="332185" cy="545952"/>
            </a:xfrm>
            <a:custGeom>
              <a:avLst/>
              <a:gdLst/>
              <a:ahLst/>
              <a:cxnLst/>
              <a:rect l="l" t="t" r="r" b="b"/>
              <a:pathLst>
                <a:path w="332185" h="545952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lnTo>
                    <a:pt x="211589" y="99298"/>
                  </a:ln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42429" y="464114"/>
                    <a:pt x="272030" y="470483"/>
                    <a:pt x="297253" y="465350"/>
                  </a:cubicBezTo>
                  <a:lnTo>
                    <a:pt x="332185" y="543389"/>
                  </a:lnTo>
                  <a:cubicBezTo>
                    <a:pt x="296682" y="550898"/>
                    <a:pt x="254993" y="541868"/>
                    <a:pt x="211589" y="516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1085;p24">
              <a:extLst>
                <a:ext uri="{FF2B5EF4-FFF2-40B4-BE49-F238E27FC236}">
                  <a16:creationId xmlns:a16="http://schemas.microsoft.com/office/drawing/2014/main" xmlns="" id="{9EE4D3F6-73CD-AD48-AE1A-E160B346F758}"/>
                </a:ext>
              </a:extLst>
            </p:cNvPr>
            <p:cNvSpPr/>
            <p:nvPr/>
          </p:nvSpPr>
          <p:spPr>
            <a:xfrm>
              <a:off x="5834032" y="1984194"/>
              <a:ext cx="423559" cy="545654"/>
            </a:xfrm>
            <a:custGeom>
              <a:avLst/>
              <a:gdLst/>
              <a:ahLst/>
              <a:cxnLst/>
              <a:rect l="l" t="t" r="r" b="b"/>
              <a:pathLst>
                <a:path w="423559" h="545654" extrusionOk="0">
                  <a:moveTo>
                    <a:pt x="211590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7"/>
                    <a:pt x="95182" y="-38529"/>
                    <a:pt x="211590" y="28769"/>
                  </a:cubicBezTo>
                  <a:cubicBezTo>
                    <a:pt x="327997" y="96066"/>
                    <a:pt x="423560" y="260224"/>
                    <a:pt x="423560" y="394820"/>
                  </a:cubicBezTo>
                  <a:cubicBezTo>
                    <a:pt x="423560" y="529416"/>
                    <a:pt x="328378" y="584167"/>
                    <a:pt x="211590" y="516869"/>
                  </a:cubicBezTo>
                  <a:close/>
                  <a:moveTo>
                    <a:pt x="211590" y="99298"/>
                  </a:moveTo>
                  <a:cubicBezTo>
                    <a:pt x="128686" y="51772"/>
                    <a:pt x="61107" y="90363"/>
                    <a:pt x="61107" y="186082"/>
                  </a:cubicBezTo>
                  <a:cubicBezTo>
                    <a:pt x="61107" y="281801"/>
                    <a:pt x="128686" y="398432"/>
                    <a:pt x="211590" y="446339"/>
                  </a:cubicBezTo>
                  <a:cubicBezTo>
                    <a:pt x="294493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90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1086;p24">
              <a:extLst>
                <a:ext uri="{FF2B5EF4-FFF2-40B4-BE49-F238E27FC236}">
                  <a16:creationId xmlns:a16="http://schemas.microsoft.com/office/drawing/2014/main" xmlns="" id="{39D7940D-04A7-AC44-AFC1-7BC24D73C0AF}"/>
                </a:ext>
              </a:extLst>
            </p:cNvPr>
            <p:cNvSpPr/>
            <p:nvPr/>
          </p:nvSpPr>
          <p:spPr>
            <a:xfrm>
              <a:off x="5834032" y="1984177"/>
              <a:ext cx="211589" cy="286951"/>
            </a:xfrm>
            <a:custGeom>
              <a:avLst/>
              <a:gdLst/>
              <a:ahLst/>
              <a:cxnLst/>
              <a:rect l="l" t="t" r="r" b="b"/>
              <a:pathLst>
                <a:path w="211589" h="286951" extrusionOk="0">
                  <a:moveTo>
                    <a:pt x="27412" y="286951"/>
                  </a:moveTo>
                  <a:cubicBezTo>
                    <a:pt x="10194" y="243588"/>
                    <a:pt x="904" y="197477"/>
                    <a:pt x="0" y="150835"/>
                  </a:cubicBezTo>
                  <a:cubicBezTo>
                    <a:pt x="0" y="16239"/>
                    <a:pt x="95182" y="-38512"/>
                    <a:pt x="211590" y="28786"/>
                  </a:cubicBezTo>
                  <a:lnTo>
                    <a:pt x="211590" y="99315"/>
                  </a:lnTo>
                  <a:cubicBezTo>
                    <a:pt x="128686" y="51789"/>
                    <a:pt x="61107" y="90380"/>
                    <a:pt x="61107" y="186099"/>
                  </a:cubicBezTo>
                  <a:cubicBezTo>
                    <a:pt x="61830" y="219254"/>
                    <a:pt x="68540" y="252000"/>
                    <a:pt x="80905" y="282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87;p24">
              <a:extLst>
                <a:ext uri="{FF2B5EF4-FFF2-40B4-BE49-F238E27FC236}">
                  <a16:creationId xmlns:a16="http://schemas.microsoft.com/office/drawing/2014/main" xmlns="" id="{311ECA25-69A0-2048-ABA5-15C8E4A99C0E}"/>
                </a:ext>
              </a:extLst>
            </p:cNvPr>
            <p:cNvSpPr/>
            <p:nvPr/>
          </p:nvSpPr>
          <p:spPr>
            <a:xfrm>
              <a:off x="5029839" y="4705642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4" y="247900"/>
                    <a:pt x="0" y="192406"/>
                    <a:pt x="0" y="123950"/>
                  </a:cubicBezTo>
                  <a:cubicBezTo>
                    <a:pt x="0" y="55494"/>
                    <a:pt x="96224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088;p24">
              <a:extLst>
                <a:ext uri="{FF2B5EF4-FFF2-40B4-BE49-F238E27FC236}">
                  <a16:creationId xmlns:a16="http://schemas.microsoft.com/office/drawing/2014/main" xmlns="" id="{63CC7C98-7B97-4F45-BA02-5E1824F66D9F}"/>
                </a:ext>
              </a:extLst>
            </p:cNvPr>
            <p:cNvSpPr/>
            <p:nvPr/>
          </p:nvSpPr>
          <p:spPr>
            <a:xfrm>
              <a:off x="2757750" y="4754499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089;p24">
              <a:extLst>
                <a:ext uri="{FF2B5EF4-FFF2-40B4-BE49-F238E27FC236}">
                  <a16:creationId xmlns:a16="http://schemas.microsoft.com/office/drawing/2014/main" xmlns="" id="{0F3DC0F3-2D41-EC41-B17D-1B892AAB0E60}"/>
                </a:ext>
              </a:extLst>
            </p:cNvPr>
            <p:cNvSpPr/>
            <p:nvPr/>
          </p:nvSpPr>
          <p:spPr>
            <a:xfrm>
              <a:off x="2012475" y="3630110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6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090;p24">
              <a:extLst>
                <a:ext uri="{FF2B5EF4-FFF2-40B4-BE49-F238E27FC236}">
                  <a16:creationId xmlns:a16="http://schemas.microsoft.com/office/drawing/2014/main" xmlns="" id="{8F93C023-D01F-E042-BA40-030D7CB78FAB}"/>
                </a:ext>
              </a:extLst>
            </p:cNvPr>
            <p:cNvSpPr/>
            <p:nvPr/>
          </p:nvSpPr>
          <p:spPr>
            <a:xfrm>
              <a:off x="5244274" y="4799933"/>
              <a:ext cx="116580" cy="90224"/>
            </a:xfrm>
            <a:custGeom>
              <a:avLst/>
              <a:gdLst/>
              <a:ahLst/>
              <a:cxnLst/>
              <a:rect l="l" t="t" r="r" b="b"/>
              <a:pathLst>
                <a:path w="116580" h="90224" extrusionOk="0">
                  <a:moveTo>
                    <a:pt x="107376" y="2"/>
                  </a:moveTo>
                  <a:cubicBezTo>
                    <a:pt x="93384" y="11314"/>
                    <a:pt x="72729" y="953"/>
                    <a:pt x="71682" y="1998"/>
                  </a:cubicBezTo>
                  <a:cubicBezTo>
                    <a:pt x="55302" y="17235"/>
                    <a:pt x="38074" y="31550"/>
                    <a:pt x="20094" y="44868"/>
                  </a:cubicBezTo>
                  <a:cubicBezTo>
                    <a:pt x="11432" y="51711"/>
                    <a:pt x="-2179" y="60932"/>
                    <a:pt x="296" y="74049"/>
                  </a:cubicBezTo>
                  <a:cubicBezTo>
                    <a:pt x="4674" y="97622"/>
                    <a:pt x="42366" y="90398"/>
                    <a:pt x="56644" y="83554"/>
                  </a:cubicBezTo>
                  <a:cubicBezTo>
                    <a:pt x="70921" y="76711"/>
                    <a:pt x="82438" y="64544"/>
                    <a:pt x="95954" y="56084"/>
                  </a:cubicBezTo>
                  <a:cubicBezTo>
                    <a:pt x="105472" y="50095"/>
                    <a:pt x="114990" y="47054"/>
                    <a:pt x="116513" y="34887"/>
                  </a:cubicBezTo>
                  <a:cubicBezTo>
                    <a:pt x="117370" y="27187"/>
                    <a:pt x="109850" y="-283"/>
                    <a:pt x="107376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091;p24">
              <a:extLst>
                <a:ext uri="{FF2B5EF4-FFF2-40B4-BE49-F238E27FC236}">
                  <a16:creationId xmlns:a16="http://schemas.microsoft.com/office/drawing/2014/main" xmlns="" id="{D6A99F1B-B44C-0F4B-BE27-D68500F539E2}"/>
                </a:ext>
              </a:extLst>
            </p:cNvPr>
            <p:cNvSpPr/>
            <p:nvPr/>
          </p:nvSpPr>
          <p:spPr>
            <a:xfrm>
              <a:off x="5244760" y="4829592"/>
              <a:ext cx="116051" cy="60483"/>
            </a:xfrm>
            <a:custGeom>
              <a:avLst/>
              <a:gdLst/>
              <a:ahLst/>
              <a:cxnLst/>
              <a:rect l="l" t="t" r="r" b="b"/>
              <a:pathLst>
                <a:path w="116051" h="60483" extrusionOk="0">
                  <a:moveTo>
                    <a:pt x="115837" y="0"/>
                  </a:moveTo>
                  <a:cubicBezTo>
                    <a:pt x="113933" y="11597"/>
                    <a:pt x="104605" y="14828"/>
                    <a:pt x="95087" y="20722"/>
                  </a:cubicBezTo>
                  <a:cubicBezTo>
                    <a:pt x="81381" y="29182"/>
                    <a:pt x="69388" y="41443"/>
                    <a:pt x="55110" y="48572"/>
                  </a:cubicBezTo>
                  <a:cubicBezTo>
                    <a:pt x="40833" y="55701"/>
                    <a:pt x="9233" y="61880"/>
                    <a:pt x="0" y="45055"/>
                  </a:cubicBezTo>
                  <a:cubicBezTo>
                    <a:pt x="5045" y="67773"/>
                    <a:pt x="42071" y="60644"/>
                    <a:pt x="56157" y="53515"/>
                  </a:cubicBezTo>
                  <a:cubicBezTo>
                    <a:pt x="70244" y="46386"/>
                    <a:pt x="81952" y="34505"/>
                    <a:pt x="95468" y="26045"/>
                  </a:cubicBezTo>
                  <a:cubicBezTo>
                    <a:pt x="104986" y="20056"/>
                    <a:pt x="114504" y="17015"/>
                    <a:pt x="116027" y="4848"/>
                  </a:cubicBezTo>
                  <a:cubicBezTo>
                    <a:pt x="116093" y="3232"/>
                    <a:pt x="116027" y="1606"/>
                    <a:pt x="1158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092;p24">
              <a:extLst>
                <a:ext uri="{FF2B5EF4-FFF2-40B4-BE49-F238E27FC236}">
                  <a16:creationId xmlns:a16="http://schemas.microsoft.com/office/drawing/2014/main" xmlns="" id="{DD208951-0B6C-E444-AEFB-B288BB11358B}"/>
                </a:ext>
              </a:extLst>
            </p:cNvPr>
            <p:cNvSpPr/>
            <p:nvPr/>
          </p:nvSpPr>
          <p:spPr>
            <a:xfrm>
              <a:off x="5124630" y="4754816"/>
              <a:ext cx="116569" cy="86887"/>
            </a:xfrm>
            <a:custGeom>
              <a:avLst/>
              <a:gdLst/>
              <a:ahLst/>
              <a:cxnLst/>
              <a:rect l="l" t="t" r="r" b="b"/>
              <a:pathLst>
                <a:path w="116569" h="86887" extrusionOk="0">
                  <a:moveTo>
                    <a:pt x="105663" y="63"/>
                  </a:moveTo>
                  <a:cubicBezTo>
                    <a:pt x="91671" y="11470"/>
                    <a:pt x="67590" y="-982"/>
                    <a:pt x="66162" y="63"/>
                  </a:cubicBezTo>
                  <a:cubicBezTo>
                    <a:pt x="51656" y="14825"/>
                    <a:pt x="36275" y="28693"/>
                    <a:pt x="20094" y="41602"/>
                  </a:cubicBezTo>
                  <a:cubicBezTo>
                    <a:pt x="11432" y="48446"/>
                    <a:pt x="-2179" y="57666"/>
                    <a:pt x="296" y="70783"/>
                  </a:cubicBezTo>
                  <a:cubicBezTo>
                    <a:pt x="4674" y="94261"/>
                    <a:pt x="42367" y="87037"/>
                    <a:pt x="56644" y="80288"/>
                  </a:cubicBezTo>
                  <a:cubicBezTo>
                    <a:pt x="70921" y="73540"/>
                    <a:pt x="82438" y="61278"/>
                    <a:pt x="95954" y="52818"/>
                  </a:cubicBezTo>
                  <a:cubicBezTo>
                    <a:pt x="105472" y="46830"/>
                    <a:pt x="114990" y="43313"/>
                    <a:pt x="116513" y="31621"/>
                  </a:cubicBezTo>
                  <a:cubicBezTo>
                    <a:pt x="117370" y="23922"/>
                    <a:pt x="108137" y="-222"/>
                    <a:pt x="105663" y="6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093;p24">
              <a:extLst>
                <a:ext uri="{FF2B5EF4-FFF2-40B4-BE49-F238E27FC236}">
                  <a16:creationId xmlns:a16="http://schemas.microsoft.com/office/drawing/2014/main" xmlns="" id="{7AD6C054-2024-0145-B81F-A31620066993}"/>
                </a:ext>
              </a:extLst>
            </p:cNvPr>
            <p:cNvSpPr/>
            <p:nvPr/>
          </p:nvSpPr>
          <p:spPr>
            <a:xfrm>
              <a:off x="5124926" y="4782825"/>
              <a:ext cx="116097" cy="60673"/>
            </a:xfrm>
            <a:custGeom>
              <a:avLst/>
              <a:gdLst/>
              <a:ahLst/>
              <a:cxnLst/>
              <a:rect l="l" t="t" r="r" b="b"/>
              <a:pathLst>
                <a:path w="116097" h="60673" extrusionOk="0">
                  <a:moveTo>
                    <a:pt x="115741" y="0"/>
                  </a:moveTo>
                  <a:cubicBezTo>
                    <a:pt x="114218" y="11407"/>
                    <a:pt x="104700" y="14828"/>
                    <a:pt x="95182" y="20912"/>
                  </a:cubicBezTo>
                  <a:cubicBezTo>
                    <a:pt x="81476" y="29372"/>
                    <a:pt x="69388" y="41634"/>
                    <a:pt x="55205" y="48858"/>
                  </a:cubicBezTo>
                  <a:cubicBezTo>
                    <a:pt x="41023" y="56082"/>
                    <a:pt x="9233" y="62070"/>
                    <a:pt x="0" y="45246"/>
                  </a:cubicBezTo>
                  <a:cubicBezTo>
                    <a:pt x="5045" y="67964"/>
                    <a:pt x="42071" y="60835"/>
                    <a:pt x="56157" y="53706"/>
                  </a:cubicBezTo>
                  <a:cubicBezTo>
                    <a:pt x="70244" y="46577"/>
                    <a:pt x="82047" y="34695"/>
                    <a:pt x="95468" y="26235"/>
                  </a:cubicBezTo>
                  <a:cubicBezTo>
                    <a:pt x="104986" y="20246"/>
                    <a:pt x="114504" y="16730"/>
                    <a:pt x="116027" y="5133"/>
                  </a:cubicBezTo>
                  <a:cubicBezTo>
                    <a:pt x="116179" y="3413"/>
                    <a:pt x="116084" y="1692"/>
                    <a:pt x="11574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094;p24">
              <a:extLst>
                <a:ext uri="{FF2B5EF4-FFF2-40B4-BE49-F238E27FC236}">
                  <a16:creationId xmlns:a16="http://schemas.microsoft.com/office/drawing/2014/main" xmlns="" id="{52A8D7F1-3577-B74F-979B-57411F0C8645}"/>
                </a:ext>
              </a:extLst>
            </p:cNvPr>
            <p:cNvSpPr/>
            <p:nvPr/>
          </p:nvSpPr>
          <p:spPr>
            <a:xfrm>
              <a:off x="5154433" y="4234936"/>
              <a:ext cx="200389" cy="574156"/>
            </a:xfrm>
            <a:custGeom>
              <a:avLst/>
              <a:gdLst/>
              <a:ahLst/>
              <a:cxnLst/>
              <a:rect l="l" t="t" r="r" b="b"/>
              <a:pathLst>
                <a:path w="200389" h="574156" extrusionOk="0">
                  <a:moveTo>
                    <a:pt x="197978" y="49713"/>
                  </a:moveTo>
                  <a:cubicBezTo>
                    <a:pt x="197312" y="70815"/>
                    <a:pt x="190745" y="162447"/>
                    <a:pt x="187794" y="211304"/>
                  </a:cubicBezTo>
                  <a:cubicBezTo>
                    <a:pt x="184843" y="260162"/>
                    <a:pt x="184177" y="319285"/>
                    <a:pt x="184177" y="319285"/>
                  </a:cubicBezTo>
                  <a:cubicBezTo>
                    <a:pt x="184177" y="319285"/>
                    <a:pt x="192553" y="354645"/>
                    <a:pt x="197978" y="396183"/>
                  </a:cubicBezTo>
                  <a:cubicBezTo>
                    <a:pt x="203404" y="437722"/>
                    <a:pt x="197978" y="568896"/>
                    <a:pt x="197978" y="568896"/>
                  </a:cubicBezTo>
                  <a:cubicBezTo>
                    <a:pt x="187080" y="575911"/>
                    <a:pt x="173088" y="575911"/>
                    <a:pt x="162190" y="568896"/>
                  </a:cubicBezTo>
                  <a:cubicBezTo>
                    <a:pt x="162190" y="568896"/>
                    <a:pt x="139822" y="464337"/>
                    <a:pt x="129448" y="416810"/>
                  </a:cubicBezTo>
                  <a:cubicBezTo>
                    <a:pt x="119073" y="369283"/>
                    <a:pt x="117359" y="342193"/>
                    <a:pt x="111934" y="312916"/>
                  </a:cubicBezTo>
                  <a:cubicBezTo>
                    <a:pt x="105462" y="277462"/>
                    <a:pt x="91375" y="111973"/>
                    <a:pt x="91375" y="111973"/>
                  </a:cubicBezTo>
                  <a:lnTo>
                    <a:pt x="85759" y="111973"/>
                  </a:lnTo>
                  <a:lnTo>
                    <a:pt x="70815" y="298753"/>
                  </a:lnTo>
                  <a:cubicBezTo>
                    <a:pt x="75479" y="312508"/>
                    <a:pt x="78668" y="326718"/>
                    <a:pt x="80334" y="341147"/>
                  </a:cubicBezTo>
                  <a:cubicBezTo>
                    <a:pt x="84426" y="371660"/>
                    <a:pt x="76050" y="524696"/>
                    <a:pt x="76050" y="524696"/>
                  </a:cubicBezTo>
                  <a:cubicBezTo>
                    <a:pt x="63896" y="531473"/>
                    <a:pt x="48952" y="530846"/>
                    <a:pt x="37406" y="523080"/>
                  </a:cubicBezTo>
                  <a:cubicBezTo>
                    <a:pt x="37406" y="523080"/>
                    <a:pt x="0" y="320331"/>
                    <a:pt x="0" y="289533"/>
                  </a:cubicBezTo>
                  <a:cubicBezTo>
                    <a:pt x="0" y="269097"/>
                    <a:pt x="3522" y="0"/>
                    <a:pt x="3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095;p24">
              <a:extLst>
                <a:ext uri="{FF2B5EF4-FFF2-40B4-BE49-F238E27FC236}">
                  <a16:creationId xmlns:a16="http://schemas.microsoft.com/office/drawing/2014/main" xmlns="" id="{C007D53D-5FE6-DC48-8D17-F4F4EE3C140D}"/>
                </a:ext>
              </a:extLst>
            </p:cNvPr>
            <p:cNvSpPr/>
            <p:nvPr/>
          </p:nvSpPr>
          <p:spPr>
            <a:xfrm>
              <a:off x="5199628" y="3876679"/>
              <a:ext cx="128464" cy="124722"/>
            </a:xfrm>
            <a:custGeom>
              <a:avLst/>
              <a:gdLst/>
              <a:ahLst/>
              <a:cxnLst/>
              <a:rect l="l" t="t" r="r" b="b"/>
              <a:pathLst>
                <a:path w="128464" h="124722" extrusionOk="0">
                  <a:moveTo>
                    <a:pt x="102147" y="0"/>
                  </a:moveTo>
                  <a:cubicBezTo>
                    <a:pt x="102147" y="0"/>
                    <a:pt x="99767" y="46006"/>
                    <a:pt x="100814" y="50093"/>
                  </a:cubicBezTo>
                  <a:cubicBezTo>
                    <a:pt x="101861" y="54181"/>
                    <a:pt x="121945" y="67678"/>
                    <a:pt x="127846" y="72431"/>
                  </a:cubicBezTo>
                  <a:cubicBezTo>
                    <a:pt x="133747" y="77183"/>
                    <a:pt x="95960" y="114445"/>
                    <a:pt x="77590" y="122904"/>
                  </a:cubicBezTo>
                  <a:cubicBezTo>
                    <a:pt x="59220" y="131364"/>
                    <a:pt x="1444" y="109122"/>
                    <a:pt x="112" y="80606"/>
                  </a:cubicBezTo>
                  <a:cubicBezTo>
                    <a:pt x="-1221" y="52089"/>
                    <a:pt x="9630" y="28136"/>
                    <a:pt x="19148" y="26900"/>
                  </a:cubicBezTo>
                  <a:cubicBezTo>
                    <a:pt x="28666" y="25665"/>
                    <a:pt x="102147" y="0"/>
                    <a:pt x="10214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096;p24">
              <a:extLst>
                <a:ext uri="{FF2B5EF4-FFF2-40B4-BE49-F238E27FC236}">
                  <a16:creationId xmlns:a16="http://schemas.microsoft.com/office/drawing/2014/main" xmlns="" id="{7AF85B8B-A352-9E43-94F9-40ED5DFA0713}"/>
                </a:ext>
              </a:extLst>
            </p:cNvPr>
            <p:cNvSpPr/>
            <p:nvPr/>
          </p:nvSpPr>
          <p:spPr>
            <a:xfrm>
              <a:off x="4996526" y="3906336"/>
              <a:ext cx="182485" cy="357686"/>
            </a:xfrm>
            <a:custGeom>
              <a:avLst/>
              <a:gdLst/>
              <a:ahLst/>
              <a:cxnLst/>
              <a:rect l="l" t="t" r="r" b="b"/>
              <a:pathLst>
                <a:path w="182485" h="357686" extrusionOk="0">
                  <a:moveTo>
                    <a:pt x="179037" y="55702"/>
                  </a:moveTo>
                  <a:cubicBezTo>
                    <a:pt x="176277" y="35455"/>
                    <a:pt x="189697" y="16159"/>
                    <a:pt x="176752" y="0"/>
                  </a:cubicBezTo>
                  <a:cubicBezTo>
                    <a:pt x="131255" y="44485"/>
                    <a:pt x="136966" y="162352"/>
                    <a:pt x="126687" y="237634"/>
                  </a:cubicBezTo>
                  <a:cubicBezTo>
                    <a:pt x="92897" y="272899"/>
                    <a:pt x="25032" y="307594"/>
                    <a:pt x="5901" y="316243"/>
                  </a:cubicBezTo>
                  <a:cubicBezTo>
                    <a:pt x="2379" y="317764"/>
                    <a:pt x="-572" y="319475"/>
                    <a:pt x="95" y="323182"/>
                  </a:cubicBezTo>
                  <a:cubicBezTo>
                    <a:pt x="2665" y="335739"/>
                    <a:pt x="8061" y="347535"/>
                    <a:pt x="15895" y="357687"/>
                  </a:cubicBezTo>
                  <a:cubicBezTo>
                    <a:pt x="60821" y="338676"/>
                    <a:pt x="93183" y="327270"/>
                    <a:pt x="149150" y="274040"/>
                  </a:cubicBezTo>
                  <a:cubicBezTo>
                    <a:pt x="154509" y="268175"/>
                    <a:pt x="159287" y="261806"/>
                    <a:pt x="163427" y="255029"/>
                  </a:cubicBezTo>
                  <a:cubicBezTo>
                    <a:pt x="179608" y="207502"/>
                    <a:pt x="183605" y="90776"/>
                    <a:pt x="179037" y="5570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097;p24">
              <a:extLst>
                <a:ext uri="{FF2B5EF4-FFF2-40B4-BE49-F238E27FC236}">
                  <a16:creationId xmlns:a16="http://schemas.microsoft.com/office/drawing/2014/main" xmlns="" id="{7BB83999-3C9B-614E-BAF7-23858AC20DC9}"/>
                </a:ext>
              </a:extLst>
            </p:cNvPr>
            <p:cNvSpPr/>
            <p:nvPr/>
          </p:nvSpPr>
          <p:spPr>
            <a:xfrm>
              <a:off x="5154414" y="3894094"/>
              <a:ext cx="208226" cy="419055"/>
            </a:xfrm>
            <a:custGeom>
              <a:avLst/>
              <a:gdLst/>
              <a:ahLst/>
              <a:cxnLst/>
              <a:rect l="l" t="t" r="r" b="b"/>
              <a:pathLst>
                <a:path w="208226" h="419055" extrusionOk="0">
                  <a:moveTo>
                    <a:pt x="152500" y="40568"/>
                  </a:moveTo>
                  <a:cubicBezTo>
                    <a:pt x="152500" y="40568"/>
                    <a:pt x="119091" y="90376"/>
                    <a:pt x="72357" y="95033"/>
                  </a:cubicBezTo>
                  <a:cubicBezTo>
                    <a:pt x="57699" y="80585"/>
                    <a:pt x="56366" y="29066"/>
                    <a:pt x="76736" y="12527"/>
                  </a:cubicBezTo>
                  <a:cubicBezTo>
                    <a:pt x="76736" y="12527"/>
                    <a:pt x="57699" y="-2491"/>
                    <a:pt x="45135" y="360"/>
                  </a:cubicBezTo>
                  <a:cubicBezTo>
                    <a:pt x="31448" y="8744"/>
                    <a:pt x="21301" y="21823"/>
                    <a:pt x="16580" y="37146"/>
                  </a:cubicBezTo>
                  <a:cubicBezTo>
                    <a:pt x="4702" y="71346"/>
                    <a:pt x="-885" y="107419"/>
                    <a:pt x="114" y="143606"/>
                  </a:cubicBezTo>
                  <a:cubicBezTo>
                    <a:pt x="875" y="192463"/>
                    <a:pt x="114" y="341698"/>
                    <a:pt x="114" y="341698"/>
                  </a:cubicBezTo>
                  <a:cubicBezTo>
                    <a:pt x="114" y="341698"/>
                    <a:pt x="6681" y="373256"/>
                    <a:pt x="48942" y="396734"/>
                  </a:cubicBezTo>
                  <a:cubicBezTo>
                    <a:pt x="91203" y="420212"/>
                    <a:pt x="122423" y="422493"/>
                    <a:pt x="151073" y="415745"/>
                  </a:cubicBezTo>
                  <a:cubicBezTo>
                    <a:pt x="174678" y="410231"/>
                    <a:pt x="194190" y="401866"/>
                    <a:pt x="202376" y="384757"/>
                  </a:cubicBezTo>
                  <a:cubicBezTo>
                    <a:pt x="200282" y="350538"/>
                    <a:pt x="184957" y="261187"/>
                    <a:pt x="190668" y="218223"/>
                  </a:cubicBezTo>
                  <a:cubicBezTo>
                    <a:pt x="196379" y="175259"/>
                    <a:pt x="205517" y="143036"/>
                    <a:pt x="207801" y="108246"/>
                  </a:cubicBezTo>
                  <a:cubicBezTo>
                    <a:pt x="210086" y="73456"/>
                    <a:pt x="203233" y="74122"/>
                    <a:pt x="185814" y="61765"/>
                  </a:cubicBezTo>
                  <a:cubicBezTo>
                    <a:pt x="175239" y="53904"/>
                    <a:pt x="164103" y="46813"/>
                    <a:pt x="152500" y="4056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098;p24">
              <a:extLst>
                <a:ext uri="{FF2B5EF4-FFF2-40B4-BE49-F238E27FC236}">
                  <a16:creationId xmlns:a16="http://schemas.microsoft.com/office/drawing/2014/main" xmlns="" id="{F252040E-6CEF-6948-AACC-0FA93602331D}"/>
                </a:ext>
              </a:extLst>
            </p:cNvPr>
            <p:cNvSpPr/>
            <p:nvPr/>
          </p:nvSpPr>
          <p:spPr>
            <a:xfrm>
              <a:off x="5194395" y="3747198"/>
              <a:ext cx="138431" cy="168252"/>
            </a:xfrm>
            <a:custGeom>
              <a:avLst/>
              <a:gdLst/>
              <a:ahLst/>
              <a:cxnLst/>
              <a:rect l="l" t="t" r="r" b="b"/>
              <a:pathLst>
                <a:path w="138431" h="168252" extrusionOk="0">
                  <a:moveTo>
                    <a:pt x="3060" y="60853"/>
                  </a:moveTo>
                  <a:lnTo>
                    <a:pt x="3060" y="60853"/>
                  </a:lnTo>
                  <a:cubicBezTo>
                    <a:pt x="8581" y="25112"/>
                    <a:pt x="34375" y="-1978"/>
                    <a:pt x="71211" y="113"/>
                  </a:cubicBezTo>
                  <a:cubicBezTo>
                    <a:pt x="110416" y="2252"/>
                    <a:pt x="140465" y="35740"/>
                    <a:pt x="138324" y="74892"/>
                  </a:cubicBezTo>
                  <a:cubicBezTo>
                    <a:pt x="138314" y="74930"/>
                    <a:pt x="138314" y="74978"/>
                    <a:pt x="138314" y="75016"/>
                  </a:cubicBezTo>
                  <a:cubicBezTo>
                    <a:pt x="137105" y="96983"/>
                    <a:pt x="125655" y="117105"/>
                    <a:pt x="107380" y="129386"/>
                  </a:cubicBezTo>
                  <a:cubicBezTo>
                    <a:pt x="106057" y="134804"/>
                    <a:pt x="104144" y="140071"/>
                    <a:pt x="101669" y="145070"/>
                  </a:cubicBezTo>
                  <a:cubicBezTo>
                    <a:pt x="88629" y="160279"/>
                    <a:pt x="49128" y="169689"/>
                    <a:pt x="37802" y="168073"/>
                  </a:cubicBezTo>
                  <a:cubicBezTo>
                    <a:pt x="23981" y="166847"/>
                    <a:pt x="12322" y="157313"/>
                    <a:pt x="8391" y="144025"/>
                  </a:cubicBezTo>
                  <a:cubicBezTo>
                    <a:pt x="-3793" y="115984"/>
                    <a:pt x="15" y="78533"/>
                    <a:pt x="3060" y="6085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099;p24">
              <a:extLst>
                <a:ext uri="{FF2B5EF4-FFF2-40B4-BE49-F238E27FC236}">
                  <a16:creationId xmlns:a16="http://schemas.microsoft.com/office/drawing/2014/main" xmlns="" id="{F7D4AC85-EF3E-D44E-A9ED-9411D25251FE}"/>
                </a:ext>
              </a:extLst>
            </p:cNvPr>
            <p:cNvSpPr/>
            <p:nvPr/>
          </p:nvSpPr>
          <p:spPr>
            <a:xfrm>
              <a:off x="5199668" y="3732408"/>
              <a:ext cx="146095" cy="144175"/>
            </a:xfrm>
            <a:custGeom>
              <a:avLst/>
              <a:gdLst/>
              <a:ahLst/>
              <a:cxnLst/>
              <a:rect l="l" t="t" r="r" b="b"/>
              <a:pathLst>
                <a:path w="146095" h="144175" extrusionOk="0">
                  <a:moveTo>
                    <a:pt x="102106" y="144176"/>
                  </a:moveTo>
                  <a:lnTo>
                    <a:pt x="102106" y="144176"/>
                  </a:lnTo>
                  <a:lnTo>
                    <a:pt x="98680" y="113093"/>
                  </a:lnTo>
                  <a:cubicBezTo>
                    <a:pt x="98680" y="113093"/>
                    <a:pt x="124189" y="47126"/>
                    <a:pt x="63939" y="59768"/>
                  </a:cubicBezTo>
                  <a:cubicBezTo>
                    <a:pt x="24152" y="68133"/>
                    <a:pt x="14158" y="71745"/>
                    <a:pt x="2070" y="45130"/>
                  </a:cubicBezTo>
                  <a:cubicBezTo>
                    <a:pt x="-10018" y="18515"/>
                    <a:pt x="32624" y="-5534"/>
                    <a:pt x="83355" y="1120"/>
                  </a:cubicBezTo>
                  <a:cubicBezTo>
                    <a:pt x="119563" y="4913"/>
                    <a:pt x="146823" y="35777"/>
                    <a:pt x="146081" y="72125"/>
                  </a:cubicBezTo>
                  <a:cubicBezTo>
                    <a:pt x="144748" y="91706"/>
                    <a:pt x="139513" y="131439"/>
                    <a:pt x="102106" y="14417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100;p24">
              <a:extLst>
                <a:ext uri="{FF2B5EF4-FFF2-40B4-BE49-F238E27FC236}">
                  <a16:creationId xmlns:a16="http://schemas.microsoft.com/office/drawing/2014/main" xmlns="" id="{2D804FA0-6D7C-A046-A4FB-08269789AE6B}"/>
                </a:ext>
              </a:extLst>
            </p:cNvPr>
            <p:cNvSpPr/>
            <p:nvPr/>
          </p:nvSpPr>
          <p:spPr>
            <a:xfrm>
              <a:off x="5186268" y="3976961"/>
              <a:ext cx="186859" cy="320520"/>
            </a:xfrm>
            <a:custGeom>
              <a:avLst/>
              <a:gdLst/>
              <a:ahLst/>
              <a:cxnLst/>
              <a:rect l="l" t="t" r="r" b="b"/>
              <a:pathLst>
                <a:path w="186859" h="320520" extrusionOk="0">
                  <a:moveTo>
                    <a:pt x="186131" y="4943"/>
                  </a:moveTo>
                  <a:cubicBezTo>
                    <a:pt x="168713" y="0"/>
                    <a:pt x="182039" y="4088"/>
                    <a:pt x="168713" y="0"/>
                  </a:cubicBezTo>
                  <a:cubicBezTo>
                    <a:pt x="123216" y="44485"/>
                    <a:pt x="128832" y="120813"/>
                    <a:pt x="118552" y="196286"/>
                  </a:cubicBezTo>
                  <a:cubicBezTo>
                    <a:pt x="93424" y="237729"/>
                    <a:pt x="241" y="293906"/>
                    <a:pt x="241" y="293906"/>
                  </a:cubicBezTo>
                  <a:cubicBezTo>
                    <a:pt x="-901" y="301986"/>
                    <a:pt x="1859" y="304362"/>
                    <a:pt x="11948" y="320521"/>
                  </a:cubicBezTo>
                  <a:cubicBezTo>
                    <a:pt x="63842" y="300693"/>
                    <a:pt x="111042" y="270295"/>
                    <a:pt x="150533" y="231266"/>
                  </a:cubicBezTo>
                  <a:cubicBezTo>
                    <a:pt x="152818" y="229174"/>
                    <a:pt x="156054" y="228604"/>
                    <a:pt x="157006" y="225752"/>
                  </a:cubicBezTo>
                  <a:cubicBezTo>
                    <a:pt x="172901" y="177655"/>
                    <a:pt x="190700" y="40018"/>
                    <a:pt x="186131" y="49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101;p24">
              <a:extLst>
                <a:ext uri="{FF2B5EF4-FFF2-40B4-BE49-F238E27FC236}">
                  <a16:creationId xmlns:a16="http://schemas.microsoft.com/office/drawing/2014/main" xmlns="" id="{1CF63FFA-8657-E145-B001-E6CFCEC1F2A5}"/>
                </a:ext>
              </a:extLst>
            </p:cNvPr>
            <p:cNvSpPr/>
            <p:nvPr/>
          </p:nvSpPr>
          <p:spPr>
            <a:xfrm>
              <a:off x="4957596" y="4074866"/>
              <a:ext cx="216348" cy="290578"/>
            </a:xfrm>
            <a:custGeom>
              <a:avLst/>
              <a:gdLst/>
              <a:ahLst/>
              <a:cxnLst/>
              <a:rect l="l" t="t" r="r" b="b"/>
              <a:pathLst>
                <a:path w="216348" h="290578" extrusionOk="0">
                  <a:moveTo>
                    <a:pt x="0" y="0"/>
                  </a:moveTo>
                  <a:lnTo>
                    <a:pt x="67770" y="231360"/>
                  </a:lnTo>
                  <a:lnTo>
                    <a:pt x="216349" y="290579"/>
                  </a:lnTo>
                  <a:lnTo>
                    <a:pt x="162190" y="65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102;p24">
              <a:extLst>
                <a:ext uri="{FF2B5EF4-FFF2-40B4-BE49-F238E27FC236}">
                  <a16:creationId xmlns:a16="http://schemas.microsoft.com/office/drawing/2014/main" xmlns="" id="{FDC976F0-46A2-8643-9210-B308D3F4F818}"/>
                </a:ext>
              </a:extLst>
            </p:cNvPr>
            <p:cNvSpPr/>
            <p:nvPr/>
          </p:nvSpPr>
          <p:spPr>
            <a:xfrm>
              <a:off x="5101717" y="4257084"/>
              <a:ext cx="109578" cy="53390"/>
            </a:xfrm>
            <a:custGeom>
              <a:avLst/>
              <a:gdLst/>
              <a:ahLst/>
              <a:cxnLst/>
              <a:rect l="l" t="t" r="r" b="b"/>
              <a:pathLst>
                <a:path w="109578" h="53390" extrusionOk="0">
                  <a:moveTo>
                    <a:pt x="108112" y="15494"/>
                  </a:moveTo>
                  <a:cubicBezTo>
                    <a:pt x="105923" y="7604"/>
                    <a:pt x="100212" y="9505"/>
                    <a:pt x="93739" y="11502"/>
                  </a:cubicBezTo>
                  <a:cubicBezTo>
                    <a:pt x="86772" y="14353"/>
                    <a:pt x="79100" y="15019"/>
                    <a:pt x="71752" y="13403"/>
                  </a:cubicBezTo>
                  <a:cubicBezTo>
                    <a:pt x="66003" y="10627"/>
                    <a:pt x="60683" y="7043"/>
                    <a:pt x="55952" y="2757"/>
                  </a:cubicBezTo>
                  <a:cubicBezTo>
                    <a:pt x="53077" y="1017"/>
                    <a:pt x="49794" y="67"/>
                    <a:pt x="46434" y="0"/>
                  </a:cubicBezTo>
                  <a:cubicBezTo>
                    <a:pt x="46434" y="1996"/>
                    <a:pt x="49860" y="13688"/>
                    <a:pt x="49860" y="13688"/>
                  </a:cubicBezTo>
                  <a:cubicBezTo>
                    <a:pt x="49860" y="13688"/>
                    <a:pt x="17308" y="13688"/>
                    <a:pt x="13977" y="13688"/>
                  </a:cubicBezTo>
                  <a:cubicBezTo>
                    <a:pt x="11045" y="13070"/>
                    <a:pt x="8171" y="14952"/>
                    <a:pt x="7552" y="17880"/>
                  </a:cubicBezTo>
                  <a:cubicBezTo>
                    <a:pt x="7200" y="19572"/>
                    <a:pt x="7676" y="21339"/>
                    <a:pt x="8837" y="22623"/>
                  </a:cubicBezTo>
                  <a:cubicBezTo>
                    <a:pt x="8104" y="22680"/>
                    <a:pt x="7381" y="22680"/>
                    <a:pt x="6648" y="22623"/>
                  </a:cubicBezTo>
                  <a:cubicBezTo>
                    <a:pt x="-15" y="21102"/>
                    <a:pt x="-2870" y="31368"/>
                    <a:pt x="3792" y="32889"/>
                  </a:cubicBezTo>
                  <a:cubicBezTo>
                    <a:pt x="5582" y="33231"/>
                    <a:pt x="7399" y="33487"/>
                    <a:pt x="9218" y="33649"/>
                  </a:cubicBezTo>
                  <a:cubicBezTo>
                    <a:pt x="4839" y="35360"/>
                    <a:pt x="3792" y="42584"/>
                    <a:pt x="9218" y="43154"/>
                  </a:cubicBezTo>
                  <a:lnTo>
                    <a:pt x="10836" y="43154"/>
                  </a:lnTo>
                  <a:cubicBezTo>
                    <a:pt x="11645" y="43373"/>
                    <a:pt x="12501" y="43373"/>
                    <a:pt x="13310" y="43154"/>
                  </a:cubicBezTo>
                  <a:lnTo>
                    <a:pt x="14262" y="43154"/>
                  </a:lnTo>
                  <a:cubicBezTo>
                    <a:pt x="13701" y="46358"/>
                    <a:pt x="15852" y="49418"/>
                    <a:pt x="19059" y="49970"/>
                  </a:cubicBezTo>
                  <a:cubicBezTo>
                    <a:pt x="19107" y="49979"/>
                    <a:pt x="19164" y="49989"/>
                    <a:pt x="19212" y="49998"/>
                  </a:cubicBezTo>
                  <a:cubicBezTo>
                    <a:pt x="35107" y="52089"/>
                    <a:pt x="58522" y="58458"/>
                    <a:pt x="72894" y="45341"/>
                  </a:cubicBezTo>
                  <a:cubicBezTo>
                    <a:pt x="82774" y="44295"/>
                    <a:pt x="92416" y="41662"/>
                    <a:pt x="101449" y="37546"/>
                  </a:cubicBezTo>
                  <a:cubicBezTo>
                    <a:pt x="110491" y="33839"/>
                    <a:pt x="110777" y="24904"/>
                    <a:pt x="108112" y="154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103;p24">
              <a:extLst>
                <a:ext uri="{FF2B5EF4-FFF2-40B4-BE49-F238E27FC236}">
                  <a16:creationId xmlns:a16="http://schemas.microsoft.com/office/drawing/2014/main" xmlns="" id="{E40AC820-2CD5-A041-88A3-BA39DE87ADB8}"/>
                </a:ext>
              </a:extLst>
            </p:cNvPr>
            <p:cNvSpPr/>
            <p:nvPr/>
          </p:nvSpPr>
          <p:spPr>
            <a:xfrm>
              <a:off x="4984781" y="4223327"/>
              <a:ext cx="67863" cy="55821"/>
            </a:xfrm>
            <a:custGeom>
              <a:avLst/>
              <a:gdLst/>
              <a:ahLst/>
              <a:cxnLst/>
              <a:rect l="l" t="t" r="r" b="b"/>
              <a:pathLst>
                <a:path w="67863" h="55821" extrusionOk="0">
                  <a:moveTo>
                    <a:pt x="62477" y="30335"/>
                  </a:moveTo>
                  <a:lnTo>
                    <a:pt x="60192" y="30335"/>
                  </a:lnTo>
                  <a:cubicBezTo>
                    <a:pt x="62420" y="28253"/>
                    <a:pt x="62534" y="24764"/>
                    <a:pt x="60459" y="22540"/>
                  </a:cubicBezTo>
                  <a:cubicBezTo>
                    <a:pt x="59564" y="21590"/>
                    <a:pt x="58355" y="20981"/>
                    <a:pt x="57051" y="20829"/>
                  </a:cubicBezTo>
                  <a:cubicBezTo>
                    <a:pt x="53720" y="20829"/>
                    <a:pt x="20216" y="13890"/>
                    <a:pt x="20216" y="13890"/>
                  </a:cubicBezTo>
                  <a:lnTo>
                    <a:pt x="16123" y="108"/>
                  </a:lnTo>
                  <a:cubicBezTo>
                    <a:pt x="16123" y="-653"/>
                    <a:pt x="10317" y="2864"/>
                    <a:pt x="10127" y="2959"/>
                  </a:cubicBezTo>
                  <a:cubicBezTo>
                    <a:pt x="4406" y="6723"/>
                    <a:pt x="694" y="12873"/>
                    <a:pt x="37" y="19689"/>
                  </a:cubicBezTo>
                  <a:cubicBezTo>
                    <a:pt x="-400" y="29232"/>
                    <a:pt x="3035" y="38557"/>
                    <a:pt x="9555" y="45543"/>
                  </a:cubicBezTo>
                  <a:cubicBezTo>
                    <a:pt x="15638" y="51503"/>
                    <a:pt x="23785" y="54906"/>
                    <a:pt x="32304" y="55049"/>
                  </a:cubicBezTo>
                  <a:cubicBezTo>
                    <a:pt x="36302" y="55049"/>
                    <a:pt x="40204" y="55049"/>
                    <a:pt x="43726" y="55809"/>
                  </a:cubicBezTo>
                  <a:cubicBezTo>
                    <a:pt x="46981" y="56018"/>
                    <a:pt x="49789" y="53556"/>
                    <a:pt x="49998" y="50305"/>
                  </a:cubicBezTo>
                  <a:cubicBezTo>
                    <a:pt x="49998" y="50210"/>
                    <a:pt x="50008" y="50106"/>
                    <a:pt x="50008" y="50011"/>
                  </a:cubicBezTo>
                  <a:lnTo>
                    <a:pt x="51055" y="50011"/>
                  </a:lnTo>
                  <a:cubicBezTo>
                    <a:pt x="51835" y="50201"/>
                    <a:pt x="52654" y="50201"/>
                    <a:pt x="53435" y="50011"/>
                  </a:cubicBezTo>
                  <a:lnTo>
                    <a:pt x="55148" y="50011"/>
                  </a:lnTo>
                  <a:cubicBezTo>
                    <a:pt x="60859" y="50011"/>
                    <a:pt x="61334" y="42977"/>
                    <a:pt x="57432" y="40505"/>
                  </a:cubicBezTo>
                  <a:cubicBezTo>
                    <a:pt x="59240" y="40505"/>
                    <a:pt x="61049" y="40505"/>
                    <a:pt x="62953" y="40505"/>
                  </a:cubicBezTo>
                  <a:cubicBezTo>
                    <a:pt x="69901" y="40885"/>
                    <a:pt x="69234" y="30239"/>
                    <a:pt x="62477" y="3033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104;p24">
              <a:extLst>
                <a:ext uri="{FF2B5EF4-FFF2-40B4-BE49-F238E27FC236}">
                  <a16:creationId xmlns:a16="http://schemas.microsoft.com/office/drawing/2014/main" xmlns="" id="{6579CAEE-D4E3-264B-891D-E165A3DF5CB4}"/>
                </a:ext>
              </a:extLst>
            </p:cNvPr>
            <p:cNvSpPr/>
            <p:nvPr/>
          </p:nvSpPr>
          <p:spPr>
            <a:xfrm>
              <a:off x="5132255" y="3894454"/>
              <a:ext cx="67293" cy="97715"/>
            </a:xfrm>
            <a:custGeom>
              <a:avLst/>
              <a:gdLst/>
              <a:ahLst/>
              <a:cxnLst/>
              <a:rect l="l" t="t" r="r" b="b"/>
              <a:pathLst>
                <a:path w="67293" h="97715" extrusionOk="0">
                  <a:moveTo>
                    <a:pt x="24367" y="97715"/>
                  </a:moveTo>
                  <a:cubicBezTo>
                    <a:pt x="15153" y="97344"/>
                    <a:pt x="6435" y="93466"/>
                    <a:pt x="0" y="86879"/>
                  </a:cubicBezTo>
                  <a:cubicBezTo>
                    <a:pt x="1333" y="69769"/>
                    <a:pt x="23224" y="4848"/>
                    <a:pt x="67294" y="0"/>
                  </a:cubicBezTo>
                  <a:cubicBezTo>
                    <a:pt x="55310" y="8431"/>
                    <a:pt x="45811" y="19923"/>
                    <a:pt x="39786" y="33269"/>
                  </a:cubicBezTo>
                  <a:cubicBezTo>
                    <a:pt x="33000" y="54323"/>
                    <a:pt x="27841" y="75872"/>
                    <a:pt x="24367" y="977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105;p24">
              <a:extLst>
                <a:ext uri="{FF2B5EF4-FFF2-40B4-BE49-F238E27FC236}">
                  <a16:creationId xmlns:a16="http://schemas.microsoft.com/office/drawing/2014/main" xmlns="" id="{9B3777D5-B7EF-3C42-BD33-1607CBC50470}"/>
                </a:ext>
              </a:extLst>
            </p:cNvPr>
            <p:cNvSpPr/>
            <p:nvPr/>
          </p:nvSpPr>
          <p:spPr>
            <a:xfrm>
              <a:off x="5305132" y="3960902"/>
              <a:ext cx="81740" cy="121566"/>
            </a:xfrm>
            <a:custGeom>
              <a:avLst/>
              <a:gdLst/>
              <a:ahLst/>
              <a:cxnLst/>
              <a:rect l="l" t="t" r="r" b="b"/>
              <a:pathLst>
                <a:path w="81740" h="121566" extrusionOk="0">
                  <a:moveTo>
                    <a:pt x="75168" y="117100"/>
                  </a:moveTo>
                  <a:cubicBezTo>
                    <a:pt x="75168" y="117100"/>
                    <a:pt x="31289" y="132214"/>
                    <a:pt x="355" y="106834"/>
                  </a:cubicBezTo>
                  <a:cubicBezTo>
                    <a:pt x="-2977" y="101036"/>
                    <a:pt x="18249" y="26514"/>
                    <a:pt x="18249" y="26514"/>
                  </a:cubicBezTo>
                  <a:cubicBezTo>
                    <a:pt x="18249" y="26514"/>
                    <a:pt x="36714" y="-11507"/>
                    <a:pt x="65840" y="3511"/>
                  </a:cubicBezTo>
                  <a:cubicBezTo>
                    <a:pt x="94966" y="18530"/>
                    <a:pt x="75168" y="117100"/>
                    <a:pt x="75168" y="11710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106;p24">
              <a:extLst>
                <a:ext uri="{FF2B5EF4-FFF2-40B4-BE49-F238E27FC236}">
                  <a16:creationId xmlns:a16="http://schemas.microsoft.com/office/drawing/2014/main" xmlns="" id="{7390478C-2225-2F40-9F31-B80C025D02D6}"/>
                </a:ext>
              </a:extLst>
            </p:cNvPr>
            <p:cNvSpPr/>
            <p:nvPr/>
          </p:nvSpPr>
          <p:spPr>
            <a:xfrm>
              <a:off x="2821998" y="4049582"/>
              <a:ext cx="101559" cy="177370"/>
            </a:xfrm>
            <a:custGeom>
              <a:avLst/>
              <a:gdLst/>
              <a:ahLst/>
              <a:cxnLst/>
              <a:rect l="l" t="t" r="r" b="b"/>
              <a:pathLst>
                <a:path w="101559" h="177370" extrusionOk="0">
                  <a:moveTo>
                    <a:pt x="0" y="0"/>
                  </a:moveTo>
                  <a:cubicBezTo>
                    <a:pt x="0" y="0"/>
                    <a:pt x="6092" y="90966"/>
                    <a:pt x="17989" y="104084"/>
                  </a:cubicBezTo>
                  <a:cubicBezTo>
                    <a:pt x="29887" y="117201"/>
                    <a:pt x="70340" y="126136"/>
                    <a:pt x="70340" y="126136"/>
                  </a:cubicBezTo>
                  <a:lnTo>
                    <a:pt x="101559" y="177370"/>
                  </a:lnTo>
                  <a:cubicBezTo>
                    <a:pt x="101559" y="177370"/>
                    <a:pt x="73005" y="14543"/>
                    <a:pt x="66913" y="10646"/>
                  </a:cubicBezTo>
                  <a:cubicBezTo>
                    <a:pt x="60821" y="674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107;p24">
              <a:extLst>
                <a:ext uri="{FF2B5EF4-FFF2-40B4-BE49-F238E27FC236}">
                  <a16:creationId xmlns:a16="http://schemas.microsoft.com/office/drawing/2014/main" xmlns="" id="{6147F644-BD86-7A46-81DF-AF08DC04B56F}"/>
                </a:ext>
              </a:extLst>
            </p:cNvPr>
            <p:cNvSpPr/>
            <p:nvPr/>
          </p:nvSpPr>
          <p:spPr>
            <a:xfrm>
              <a:off x="2814097" y="3945071"/>
              <a:ext cx="67769" cy="130685"/>
            </a:xfrm>
            <a:custGeom>
              <a:avLst/>
              <a:gdLst/>
              <a:ahLst/>
              <a:cxnLst/>
              <a:rect l="l" t="t" r="r" b="b"/>
              <a:pathLst>
                <a:path w="67769" h="130685" extrusionOk="0">
                  <a:moveTo>
                    <a:pt x="67770" y="3183"/>
                  </a:moveTo>
                  <a:cubicBezTo>
                    <a:pt x="52097" y="-4127"/>
                    <a:pt x="33430" y="1529"/>
                    <a:pt x="24462" y="16300"/>
                  </a:cubicBezTo>
                  <a:cubicBezTo>
                    <a:pt x="12945" y="35311"/>
                    <a:pt x="1047" y="100328"/>
                    <a:pt x="0" y="111354"/>
                  </a:cubicBezTo>
                  <a:cubicBezTo>
                    <a:pt x="0" y="111354"/>
                    <a:pt x="16086" y="133597"/>
                    <a:pt x="40167" y="13036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108;p24">
              <a:extLst>
                <a:ext uri="{FF2B5EF4-FFF2-40B4-BE49-F238E27FC236}">
                  <a16:creationId xmlns:a16="http://schemas.microsoft.com/office/drawing/2014/main" xmlns="" id="{D027949E-F578-2942-B747-26BF6B74DDF0}"/>
                </a:ext>
              </a:extLst>
            </p:cNvPr>
            <p:cNvSpPr/>
            <p:nvPr/>
          </p:nvSpPr>
          <p:spPr>
            <a:xfrm>
              <a:off x="2966810" y="4837262"/>
              <a:ext cx="145801" cy="82247"/>
            </a:xfrm>
            <a:custGeom>
              <a:avLst/>
              <a:gdLst/>
              <a:ahLst/>
              <a:cxnLst/>
              <a:rect l="l" t="t" r="r" b="b"/>
              <a:pathLst>
                <a:path w="145801" h="82247" extrusionOk="0">
                  <a:moveTo>
                    <a:pt x="7003" y="19800"/>
                  </a:moveTo>
                  <a:cubicBezTo>
                    <a:pt x="23964" y="24458"/>
                    <a:pt x="42087" y="22272"/>
                    <a:pt x="57449" y="13717"/>
                  </a:cubicBezTo>
                  <a:cubicBezTo>
                    <a:pt x="69537" y="13717"/>
                    <a:pt x="135498" y="-14134"/>
                    <a:pt x="144446" y="9535"/>
                  </a:cubicBezTo>
                  <a:cubicBezTo>
                    <a:pt x="152346" y="30256"/>
                    <a:pt x="123791" y="49457"/>
                    <a:pt x="108562" y="53164"/>
                  </a:cubicBezTo>
                  <a:cubicBezTo>
                    <a:pt x="75248" y="61244"/>
                    <a:pt x="50596" y="77783"/>
                    <a:pt x="37175" y="80635"/>
                  </a:cubicBezTo>
                  <a:cubicBezTo>
                    <a:pt x="27657" y="82726"/>
                    <a:pt x="14332" y="84057"/>
                    <a:pt x="6432" y="76262"/>
                  </a:cubicBezTo>
                  <a:cubicBezTo>
                    <a:pt x="-2515" y="66852"/>
                    <a:pt x="-1944" y="32157"/>
                    <a:pt x="7003" y="1980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109;p24">
              <a:extLst>
                <a:ext uri="{FF2B5EF4-FFF2-40B4-BE49-F238E27FC236}">
                  <a16:creationId xmlns:a16="http://schemas.microsoft.com/office/drawing/2014/main" xmlns="" id="{2C8DB10F-7AD4-FD49-9130-A8C5F859DB4F}"/>
                </a:ext>
              </a:extLst>
            </p:cNvPr>
            <p:cNvSpPr/>
            <p:nvPr/>
          </p:nvSpPr>
          <p:spPr>
            <a:xfrm>
              <a:off x="2969244" y="4850979"/>
              <a:ext cx="143767" cy="68530"/>
            </a:xfrm>
            <a:custGeom>
              <a:avLst/>
              <a:gdLst/>
              <a:ahLst/>
              <a:cxnLst/>
              <a:rect l="l" t="t" r="r" b="b"/>
              <a:pathLst>
                <a:path w="143767" h="68530" extrusionOk="0">
                  <a:moveTo>
                    <a:pt x="35122" y="61119"/>
                  </a:moveTo>
                  <a:cubicBezTo>
                    <a:pt x="48543" y="58363"/>
                    <a:pt x="73195" y="42109"/>
                    <a:pt x="106509" y="33649"/>
                  </a:cubicBezTo>
                  <a:cubicBezTo>
                    <a:pt x="119263" y="30607"/>
                    <a:pt x="141250" y="16634"/>
                    <a:pt x="143535" y="0"/>
                  </a:cubicBezTo>
                  <a:cubicBezTo>
                    <a:pt x="146485" y="19011"/>
                    <a:pt x="120691" y="36025"/>
                    <a:pt x="106509" y="39447"/>
                  </a:cubicBezTo>
                  <a:cubicBezTo>
                    <a:pt x="73195" y="47527"/>
                    <a:pt x="48543" y="64066"/>
                    <a:pt x="35122" y="66918"/>
                  </a:cubicBezTo>
                  <a:cubicBezTo>
                    <a:pt x="25604" y="69009"/>
                    <a:pt x="12278" y="70340"/>
                    <a:pt x="4378" y="62545"/>
                  </a:cubicBezTo>
                  <a:cubicBezTo>
                    <a:pt x="2265" y="60292"/>
                    <a:pt x="761" y="57545"/>
                    <a:pt x="0" y="54561"/>
                  </a:cubicBezTo>
                  <a:cubicBezTo>
                    <a:pt x="10013" y="62156"/>
                    <a:pt x="23034" y="64589"/>
                    <a:pt x="35122" y="6111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110;p24">
              <a:extLst>
                <a:ext uri="{FF2B5EF4-FFF2-40B4-BE49-F238E27FC236}">
                  <a16:creationId xmlns:a16="http://schemas.microsoft.com/office/drawing/2014/main" xmlns="" id="{059686CA-7D31-1142-8460-E965A0C638D7}"/>
                </a:ext>
              </a:extLst>
            </p:cNvPr>
            <p:cNvSpPr/>
            <p:nvPr/>
          </p:nvSpPr>
          <p:spPr>
            <a:xfrm>
              <a:off x="2864165" y="4805303"/>
              <a:ext cx="146191" cy="82209"/>
            </a:xfrm>
            <a:custGeom>
              <a:avLst/>
              <a:gdLst/>
              <a:ahLst/>
              <a:cxnLst/>
              <a:rect l="l" t="t" r="r" b="b"/>
              <a:pathLst>
                <a:path w="146191" h="82209" extrusionOk="0">
                  <a:moveTo>
                    <a:pt x="7327" y="19726"/>
                  </a:moveTo>
                  <a:cubicBezTo>
                    <a:pt x="24287" y="24431"/>
                    <a:pt x="42423" y="22245"/>
                    <a:pt x="57774" y="13642"/>
                  </a:cubicBezTo>
                  <a:cubicBezTo>
                    <a:pt x="69957" y="13642"/>
                    <a:pt x="135823" y="-14113"/>
                    <a:pt x="144865" y="9555"/>
                  </a:cubicBezTo>
                  <a:cubicBezTo>
                    <a:pt x="152670" y="30277"/>
                    <a:pt x="124116" y="49477"/>
                    <a:pt x="108886" y="53185"/>
                  </a:cubicBezTo>
                  <a:cubicBezTo>
                    <a:pt x="75573" y="61169"/>
                    <a:pt x="50921" y="77804"/>
                    <a:pt x="37595" y="80560"/>
                  </a:cubicBezTo>
                  <a:cubicBezTo>
                    <a:pt x="27601" y="82651"/>
                    <a:pt x="14656" y="84077"/>
                    <a:pt x="6756" y="76283"/>
                  </a:cubicBezTo>
                  <a:cubicBezTo>
                    <a:pt x="-2762" y="66872"/>
                    <a:pt x="-1905" y="32178"/>
                    <a:pt x="7327" y="1972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111;p24">
              <a:extLst>
                <a:ext uri="{FF2B5EF4-FFF2-40B4-BE49-F238E27FC236}">
                  <a16:creationId xmlns:a16="http://schemas.microsoft.com/office/drawing/2014/main" xmlns="" id="{4A9AFC7F-A74E-1C46-B7C2-DACB137802D9}"/>
                </a:ext>
              </a:extLst>
            </p:cNvPr>
            <p:cNvSpPr/>
            <p:nvPr/>
          </p:nvSpPr>
          <p:spPr>
            <a:xfrm>
              <a:off x="2866543" y="4818565"/>
              <a:ext cx="143767" cy="68566"/>
            </a:xfrm>
            <a:custGeom>
              <a:avLst/>
              <a:gdLst/>
              <a:ahLst/>
              <a:cxnLst/>
              <a:rect l="l" t="t" r="r" b="b"/>
              <a:pathLst>
                <a:path w="143767" h="68566" extrusionOk="0">
                  <a:moveTo>
                    <a:pt x="35217" y="61215"/>
                  </a:moveTo>
                  <a:cubicBezTo>
                    <a:pt x="48543" y="58363"/>
                    <a:pt x="73290" y="42204"/>
                    <a:pt x="106509" y="33744"/>
                  </a:cubicBezTo>
                  <a:cubicBezTo>
                    <a:pt x="119263" y="30702"/>
                    <a:pt x="141345" y="16730"/>
                    <a:pt x="143534" y="0"/>
                  </a:cubicBezTo>
                  <a:cubicBezTo>
                    <a:pt x="146485" y="19011"/>
                    <a:pt x="120691" y="36025"/>
                    <a:pt x="106509" y="39542"/>
                  </a:cubicBezTo>
                  <a:cubicBezTo>
                    <a:pt x="73195" y="47527"/>
                    <a:pt x="48543" y="64161"/>
                    <a:pt x="35217" y="66918"/>
                  </a:cubicBezTo>
                  <a:cubicBezTo>
                    <a:pt x="25223" y="69009"/>
                    <a:pt x="12278" y="70435"/>
                    <a:pt x="4378" y="62640"/>
                  </a:cubicBezTo>
                  <a:cubicBezTo>
                    <a:pt x="2320" y="60350"/>
                    <a:pt x="821" y="57622"/>
                    <a:pt x="0" y="54656"/>
                  </a:cubicBezTo>
                  <a:cubicBezTo>
                    <a:pt x="10052" y="62251"/>
                    <a:pt x="23099" y="64684"/>
                    <a:pt x="35217" y="61215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112;p24">
              <a:extLst>
                <a:ext uri="{FF2B5EF4-FFF2-40B4-BE49-F238E27FC236}">
                  <a16:creationId xmlns:a16="http://schemas.microsoft.com/office/drawing/2014/main" xmlns="" id="{C65BCBCF-BEDF-0944-8AA2-B8ABC578B314}"/>
                </a:ext>
              </a:extLst>
            </p:cNvPr>
            <p:cNvSpPr/>
            <p:nvPr/>
          </p:nvSpPr>
          <p:spPr>
            <a:xfrm>
              <a:off x="2858160" y="4267254"/>
              <a:ext cx="210834" cy="594226"/>
            </a:xfrm>
            <a:custGeom>
              <a:avLst/>
              <a:gdLst/>
              <a:ahLst/>
              <a:cxnLst/>
              <a:rect l="l" t="t" r="r" b="b"/>
              <a:pathLst>
                <a:path w="210834" h="594226" extrusionOk="0">
                  <a:moveTo>
                    <a:pt x="6098" y="372610"/>
                  </a:moveTo>
                  <a:cubicBezTo>
                    <a:pt x="8933" y="348172"/>
                    <a:pt x="14031" y="324057"/>
                    <a:pt x="21327" y="300559"/>
                  </a:cubicBezTo>
                  <a:cubicBezTo>
                    <a:pt x="21327" y="300559"/>
                    <a:pt x="16759" y="238299"/>
                    <a:pt x="14474" y="179271"/>
                  </a:cubicBezTo>
                  <a:cubicBezTo>
                    <a:pt x="11904" y="112734"/>
                    <a:pt x="-11320" y="53420"/>
                    <a:pt x="6955" y="0"/>
                  </a:cubicBezTo>
                  <a:lnTo>
                    <a:pt x="210835" y="45340"/>
                  </a:lnTo>
                  <a:cubicBezTo>
                    <a:pt x="210835" y="45340"/>
                    <a:pt x="201317" y="312821"/>
                    <a:pt x="198176" y="345140"/>
                  </a:cubicBezTo>
                  <a:cubicBezTo>
                    <a:pt x="196596" y="370310"/>
                    <a:pt x="193417" y="395366"/>
                    <a:pt x="188657" y="420137"/>
                  </a:cubicBezTo>
                  <a:cubicBezTo>
                    <a:pt x="179139" y="471941"/>
                    <a:pt x="168955" y="587907"/>
                    <a:pt x="168955" y="587907"/>
                  </a:cubicBezTo>
                  <a:cubicBezTo>
                    <a:pt x="147063" y="600644"/>
                    <a:pt x="114987" y="590188"/>
                    <a:pt x="114987" y="590188"/>
                  </a:cubicBezTo>
                  <a:cubicBezTo>
                    <a:pt x="114987" y="590188"/>
                    <a:pt x="114987" y="445041"/>
                    <a:pt x="116224" y="407685"/>
                  </a:cubicBezTo>
                  <a:cubicBezTo>
                    <a:pt x="117937" y="362059"/>
                    <a:pt x="119365" y="365576"/>
                    <a:pt x="119365" y="365576"/>
                  </a:cubicBezTo>
                  <a:lnTo>
                    <a:pt x="112512" y="251987"/>
                  </a:lnTo>
                  <a:lnTo>
                    <a:pt x="108038" y="195525"/>
                  </a:lnTo>
                  <a:cubicBezTo>
                    <a:pt x="108038" y="195525"/>
                    <a:pt x="102327" y="236969"/>
                    <a:pt x="98520" y="273945"/>
                  </a:cubicBezTo>
                  <a:cubicBezTo>
                    <a:pt x="95284" y="306263"/>
                    <a:pt x="87479" y="335444"/>
                    <a:pt x="78722" y="395613"/>
                  </a:cubicBezTo>
                  <a:cubicBezTo>
                    <a:pt x="71203" y="447703"/>
                    <a:pt x="63398" y="554068"/>
                    <a:pt x="63398" y="554068"/>
                  </a:cubicBezTo>
                  <a:cubicBezTo>
                    <a:pt x="41506" y="566710"/>
                    <a:pt x="12000" y="557965"/>
                    <a:pt x="12000" y="557965"/>
                  </a:cubicBezTo>
                  <a:cubicBezTo>
                    <a:pt x="12000" y="557965"/>
                    <a:pt x="197" y="417856"/>
                    <a:pt x="6098" y="372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113;p24">
              <a:extLst>
                <a:ext uri="{FF2B5EF4-FFF2-40B4-BE49-F238E27FC236}">
                  <a16:creationId xmlns:a16="http://schemas.microsoft.com/office/drawing/2014/main" xmlns="" id="{37AD279B-B700-0B41-B071-0BCBB286FA72}"/>
                </a:ext>
              </a:extLst>
            </p:cNvPr>
            <p:cNvSpPr/>
            <p:nvPr/>
          </p:nvSpPr>
          <p:spPr>
            <a:xfrm>
              <a:off x="2884049" y="3772563"/>
              <a:ext cx="155365" cy="247695"/>
            </a:xfrm>
            <a:custGeom>
              <a:avLst/>
              <a:gdLst/>
              <a:ahLst/>
              <a:cxnLst/>
              <a:rect l="l" t="t" r="r" b="b"/>
              <a:pathLst>
                <a:path w="155365" h="247695" extrusionOk="0">
                  <a:moveTo>
                    <a:pt x="8859" y="177022"/>
                  </a:moveTo>
                  <a:cubicBezTo>
                    <a:pt x="24564" y="177782"/>
                    <a:pt x="36271" y="181869"/>
                    <a:pt x="38270" y="177022"/>
                  </a:cubicBezTo>
                  <a:cubicBezTo>
                    <a:pt x="39966" y="168895"/>
                    <a:pt x="41174" y="160673"/>
                    <a:pt x="41887" y="152403"/>
                  </a:cubicBezTo>
                  <a:cubicBezTo>
                    <a:pt x="40078" y="147840"/>
                    <a:pt x="38460" y="142897"/>
                    <a:pt x="38460" y="142897"/>
                  </a:cubicBezTo>
                  <a:cubicBezTo>
                    <a:pt x="18662" y="130826"/>
                    <a:pt x="12476" y="109439"/>
                    <a:pt x="9906" y="84535"/>
                  </a:cubicBezTo>
                  <a:cubicBezTo>
                    <a:pt x="5527" y="42046"/>
                    <a:pt x="28942" y="4880"/>
                    <a:pt x="71013" y="412"/>
                  </a:cubicBezTo>
                  <a:cubicBezTo>
                    <a:pt x="111084" y="-3770"/>
                    <a:pt x="140495" y="24365"/>
                    <a:pt x="148396" y="62862"/>
                  </a:cubicBezTo>
                  <a:cubicBezTo>
                    <a:pt x="152584" y="81873"/>
                    <a:pt x="161055" y="117899"/>
                    <a:pt x="149633" y="149171"/>
                  </a:cubicBezTo>
                  <a:cubicBezTo>
                    <a:pt x="143256" y="166756"/>
                    <a:pt x="135070" y="180634"/>
                    <a:pt x="126884" y="183295"/>
                  </a:cubicBezTo>
                  <a:cubicBezTo>
                    <a:pt x="118946" y="183143"/>
                    <a:pt x="111027" y="182449"/>
                    <a:pt x="103184" y="181204"/>
                  </a:cubicBezTo>
                  <a:lnTo>
                    <a:pt x="103184" y="181204"/>
                  </a:lnTo>
                  <a:cubicBezTo>
                    <a:pt x="103184" y="181204"/>
                    <a:pt x="101090" y="192991"/>
                    <a:pt x="99662" y="200215"/>
                  </a:cubicBezTo>
                  <a:cubicBezTo>
                    <a:pt x="98235" y="207439"/>
                    <a:pt x="98711" y="211716"/>
                    <a:pt x="113844" y="221031"/>
                  </a:cubicBezTo>
                  <a:cubicBezTo>
                    <a:pt x="128978" y="230347"/>
                    <a:pt x="91001" y="249548"/>
                    <a:pt x="66253" y="247551"/>
                  </a:cubicBezTo>
                  <a:cubicBezTo>
                    <a:pt x="41506" y="245555"/>
                    <a:pt x="13523" y="230727"/>
                    <a:pt x="5908" y="214758"/>
                  </a:cubicBezTo>
                  <a:cubicBezTo>
                    <a:pt x="-2754" y="197553"/>
                    <a:pt x="-1992" y="176451"/>
                    <a:pt x="8859" y="17702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114;p24">
              <a:extLst>
                <a:ext uri="{FF2B5EF4-FFF2-40B4-BE49-F238E27FC236}">
                  <a16:creationId xmlns:a16="http://schemas.microsoft.com/office/drawing/2014/main" xmlns="" id="{E18C8AF3-A60B-2B4B-8D9E-D190D139CC83}"/>
                </a:ext>
              </a:extLst>
            </p:cNvPr>
            <p:cNvSpPr/>
            <p:nvPr/>
          </p:nvSpPr>
          <p:spPr>
            <a:xfrm>
              <a:off x="2832349" y="3948237"/>
              <a:ext cx="239208" cy="394751"/>
            </a:xfrm>
            <a:custGeom>
              <a:avLst/>
              <a:gdLst/>
              <a:ahLst/>
              <a:cxnLst/>
              <a:rect l="l" t="t" r="r" b="b"/>
              <a:pathLst>
                <a:path w="239208" h="394751" extrusionOk="0">
                  <a:moveTo>
                    <a:pt x="83308" y="3725"/>
                  </a:moveTo>
                  <a:cubicBezTo>
                    <a:pt x="78930" y="14561"/>
                    <a:pt x="90066" y="27868"/>
                    <a:pt x="119667" y="37088"/>
                  </a:cubicBezTo>
                  <a:cubicBezTo>
                    <a:pt x="149269" y="46308"/>
                    <a:pt x="151839" y="34427"/>
                    <a:pt x="151839" y="34427"/>
                  </a:cubicBezTo>
                  <a:cubicBezTo>
                    <a:pt x="171408" y="43257"/>
                    <a:pt x="190473" y="53162"/>
                    <a:pt x="208948" y="64083"/>
                  </a:cubicBezTo>
                  <a:cubicBezTo>
                    <a:pt x="226652" y="76441"/>
                    <a:pt x="234552" y="112371"/>
                    <a:pt x="236932" y="172920"/>
                  </a:cubicBezTo>
                  <a:cubicBezTo>
                    <a:pt x="239692" y="242974"/>
                    <a:pt x="239977" y="346963"/>
                    <a:pt x="237598" y="364928"/>
                  </a:cubicBezTo>
                  <a:cubicBezTo>
                    <a:pt x="237598" y="364928"/>
                    <a:pt x="204475" y="398007"/>
                    <a:pt x="161452" y="394490"/>
                  </a:cubicBezTo>
                  <a:cubicBezTo>
                    <a:pt x="118430" y="390973"/>
                    <a:pt x="47234" y="353427"/>
                    <a:pt x="30196" y="324435"/>
                  </a:cubicBezTo>
                  <a:cubicBezTo>
                    <a:pt x="30196" y="263031"/>
                    <a:pt x="37906" y="253050"/>
                    <a:pt x="27912" y="217595"/>
                  </a:cubicBezTo>
                  <a:cubicBezTo>
                    <a:pt x="5068" y="136514"/>
                    <a:pt x="-6925" y="103531"/>
                    <a:pt x="4212" y="49540"/>
                  </a:cubicBezTo>
                  <a:cubicBezTo>
                    <a:pt x="13730" y="5150"/>
                    <a:pt x="26103" y="-363"/>
                    <a:pt x="43712" y="17"/>
                  </a:cubicBezTo>
                  <a:cubicBezTo>
                    <a:pt x="56967" y="550"/>
                    <a:pt x="70185" y="1785"/>
                    <a:pt x="83308" y="37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115;p24">
              <a:extLst>
                <a:ext uri="{FF2B5EF4-FFF2-40B4-BE49-F238E27FC236}">
                  <a16:creationId xmlns:a16="http://schemas.microsoft.com/office/drawing/2014/main" xmlns="" id="{5D58B53B-A513-5747-98DD-D8E3F0160FE8}"/>
                </a:ext>
              </a:extLst>
            </p:cNvPr>
            <p:cNvSpPr/>
            <p:nvPr/>
          </p:nvSpPr>
          <p:spPr>
            <a:xfrm>
              <a:off x="3011886" y="4098914"/>
              <a:ext cx="63391" cy="288487"/>
            </a:xfrm>
            <a:custGeom>
              <a:avLst/>
              <a:gdLst/>
              <a:ahLst/>
              <a:cxnLst/>
              <a:rect l="l" t="t" r="r" b="b"/>
              <a:pathLst>
                <a:path w="63391" h="288487" extrusionOk="0">
                  <a:moveTo>
                    <a:pt x="21226" y="268241"/>
                  </a:moveTo>
                  <a:lnTo>
                    <a:pt x="0" y="24144"/>
                  </a:lnTo>
                  <a:lnTo>
                    <a:pt x="45592" y="0"/>
                  </a:lnTo>
                  <a:lnTo>
                    <a:pt x="63391" y="14923"/>
                  </a:lnTo>
                  <a:lnTo>
                    <a:pt x="57109" y="234117"/>
                  </a:lnTo>
                  <a:lnTo>
                    <a:pt x="57109" y="234117"/>
                  </a:lnTo>
                  <a:lnTo>
                    <a:pt x="57109" y="240200"/>
                  </a:lnTo>
                  <a:lnTo>
                    <a:pt x="57109" y="240200"/>
                  </a:lnTo>
                  <a:lnTo>
                    <a:pt x="57109" y="247995"/>
                  </a:lnTo>
                  <a:cubicBezTo>
                    <a:pt x="57109" y="247995"/>
                    <a:pt x="58061" y="266435"/>
                    <a:pt x="23224" y="288488"/>
                  </a:cubicBezTo>
                  <a:cubicBezTo>
                    <a:pt x="23224" y="288488"/>
                    <a:pt x="22653" y="282689"/>
                    <a:pt x="22177" y="277271"/>
                  </a:cubicBezTo>
                  <a:lnTo>
                    <a:pt x="22177" y="277271"/>
                  </a:lnTo>
                  <a:lnTo>
                    <a:pt x="21321" y="267766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116;p24">
              <a:extLst>
                <a:ext uri="{FF2B5EF4-FFF2-40B4-BE49-F238E27FC236}">
                  <a16:creationId xmlns:a16="http://schemas.microsoft.com/office/drawing/2014/main" xmlns="" id="{52D7AC75-6F8A-BF42-86AF-EB9C72A04F3B}"/>
                </a:ext>
              </a:extLst>
            </p:cNvPr>
            <p:cNvSpPr/>
            <p:nvPr/>
          </p:nvSpPr>
          <p:spPr>
            <a:xfrm>
              <a:off x="2997806" y="3997207"/>
              <a:ext cx="83658" cy="135231"/>
            </a:xfrm>
            <a:custGeom>
              <a:avLst/>
              <a:gdLst/>
              <a:ahLst/>
              <a:cxnLst/>
              <a:rect l="l" t="t" r="r" b="b"/>
              <a:pathLst>
                <a:path w="83658" h="135231" extrusionOk="0">
                  <a:moveTo>
                    <a:pt x="29880" y="0"/>
                  </a:moveTo>
                  <a:cubicBezTo>
                    <a:pt x="53390" y="0"/>
                    <a:pt x="67953" y="11977"/>
                    <a:pt x="74140" y="48192"/>
                  </a:cubicBezTo>
                  <a:cubicBezTo>
                    <a:pt x="80327" y="84408"/>
                    <a:pt x="83658" y="114064"/>
                    <a:pt x="83658" y="114064"/>
                  </a:cubicBezTo>
                  <a:cubicBezTo>
                    <a:pt x="72826" y="126070"/>
                    <a:pt x="57807" y="133484"/>
                    <a:pt x="41683" y="134786"/>
                  </a:cubicBezTo>
                  <a:cubicBezTo>
                    <a:pt x="13128" y="137923"/>
                    <a:pt x="4943" y="123475"/>
                    <a:pt x="4943" y="123475"/>
                  </a:cubicBezTo>
                  <a:cubicBezTo>
                    <a:pt x="4943" y="123475"/>
                    <a:pt x="1897" y="85929"/>
                    <a:pt x="374" y="60359"/>
                  </a:cubicBezTo>
                  <a:cubicBezTo>
                    <a:pt x="-1149" y="34790"/>
                    <a:pt x="755" y="570"/>
                    <a:pt x="2988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117;p24">
              <a:extLst>
                <a:ext uri="{FF2B5EF4-FFF2-40B4-BE49-F238E27FC236}">
                  <a16:creationId xmlns:a16="http://schemas.microsoft.com/office/drawing/2014/main" xmlns="" id="{FFE3C3AB-FC6B-F142-BEAC-B06F39F775EB}"/>
                </a:ext>
              </a:extLst>
            </p:cNvPr>
            <p:cNvSpPr/>
            <p:nvPr/>
          </p:nvSpPr>
          <p:spPr>
            <a:xfrm>
              <a:off x="2888823" y="3761654"/>
              <a:ext cx="150557" cy="165637"/>
            </a:xfrm>
            <a:custGeom>
              <a:avLst/>
              <a:gdLst/>
              <a:ahLst/>
              <a:cxnLst/>
              <a:rect l="l" t="t" r="r" b="b"/>
              <a:pathLst>
                <a:path w="150557" h="165637" extrusionOk="0">
                  <a:moveTo>
                    <a:pt x="142099" y="68353"/>
                  </a:moveTo>
                  <a:cubicBezTo>
                    <a:pt x="142099" y="68353"/>
                    <a:pt x="178840" y="12557"/>
                    <a:pt x="99172" y="1150"/>
                  </a:cubicBezTo>
                  <a:cubicBezTo>
                    <a:pt x="42063" y="-7024"/>
                    <a:pt x="4752" y="29667"/>
                    <a:pt x="468" y="69874"/>
                  </a:cubicBezTo>
                  <a:cubicBezTo>
                    <a:pt x="-3624" y="107896"/>
                    <a:pt x="19981" y="147723"/>
                    <a:pt x="37018" y="163502"/>
                  </a:cubicBezTo>
                  <a:cubicBezTo>
                    <a:pt x="53749" y="167751"/>
                    <a:pt x="71464" y="165612"/>
                    <a:pt x="86703" y="157514"/>
                  </a:cubicBezTo>
                  <a:cubicBezTo>
                    <a:pt x="87636" y="147115"/>
                    <a:pt x="87988" y="136678"/>
                    <a:pt x="87750" y="126241"/>
                  </a:cubicBezTo>
                  <a:cubicBezTo>
                    <a:pt x="87750" y="126241"/>
                    <a:pt x="59862" y="67308"/>
                    <a:pt x="142099" y="6835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118;p24">
              <a:extLst>
                <a:ext uri="{FF2B5EF4-FFF2-40B4-BE49-F238E27FC236}">
                  <a16:creationId xmlns:a16="http://schemas.microsoft.com/office/drawing/2014/main" xmlns="" id="{859D8F4D-A5A0-2B40-A942-FCCC4493B978}"/>
                </a:ext>
              </a:extLst>
            </p:cNvPr>
            <p:cNvSpPr/>
            <p:nvPr/>
          </p:nvSpPr>
          <p:spPr>
            <a:xfrm>
              <a:off x="2091982" y="2625612"/>
              <a:ext cx="210167" cy="307273"/>
            </a:xfrm>
            <a:custGeom>
              <a:avLst/>
              <a:gdLst/>
              <a:ahLst/>
              <a:cxnLst/>
              <a:rect l="l" t="t" r="r" b="b"/>
              <a:pathLst>
                <a:path w="210167" h="307273" extrusionOk="0">
                  <a:moveTo>
                    <a:pt x="136175" y="10238"/>
                  </a:moveTo>
                  <a:cubicBezTo>
                    <a:pt x="127799" y="-3260"/>
                    <a:pt x="63836" y="-12100"/>
                    <a:pt x="42801" y="41986"/>
                  </a:cubicBezTo>
                  <a:cubicBezTo>
                    <a:pt x="34806" y="62517"/>
                    <a:pt x="36043" y="114987"/>
                    <a:pt x="29380" y="147875"/>
                  </a:cubicBezTo>
                  <a:cubicBezTo>
                    <a:pt x="22718" y="180764"/>
                    <a:pt x="7013" y="199489"/>
                    <a:pt x="1397" y="226199"/>
                  </a:cubicBezTo>
                  <a:cubicBezTo>
                    <a:pt x="-4219" y="252910"/>
                    <a:pt x="4919" y="297775"/>
                    <a:pt x="69452" y="305664"/>
                  </a:cubicBezTo>
                  <a:cubicBezTo>
                    <a:pt x="133985" y="313554"/>
                    <a:pt x="183670" y="290931"/>
                    <a:pt x="198709" y="270399"/>
                  </a:cubicBezTo>
                  <a:cubicBezTo>
                    <a:pt x="213748" y="249868"/>
                    <a:pt x="214224" y="206238"/>
                    <a:pt x="198709" y="182855"/>
                  </a:cubicBezTo>
                  <a:cubicBezTo>
                    <a:pt x="183194" y="159472"/>
                    <a:pt x="170916" y="140366"/>
                    <a:pt x="171297" y="109854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119;p24">
              <a:extLst>
                <a:ext uri="{FF2B5EF4-FFF2-40B4-BE49-F238E27FC236}">
                  <a16:creationId xmlns:a16="http://schemas.microsoft.com/office/drawing/2014/main" xmlns="" id="{A5210BE2-611D-6943-8084-8D0E3B437F7E}"/>
                </a:ext>
              </a:extLst>
            </p:cNvPr>
            <p:cNvSpPr/>
            <p:nvPr/>
          </p:nvSpPr>
          <p:spPr>
            <a:xfrm>
              <a:off x="2269538" y="2847336"/>
              <a:ext cx="39152" cy="227300"/>
            </a:xfrm>
            <a:custGeom>
              <a:avLst/>
              <a:gdLst/>
              <a:ahLst/>
              <a:cxnLst/>
              <a:rect l="l" t="t" r="r" b="b"/>
              <a:pathLst>
                <a:path w="39152" h="227300" extrusionOk="0">
                  <a:moveTo>
                    <a:pt x="35145" y="14835"/>
                  </a:moveTo>
                  <a:cubicBezTo>
                    <a:pt x="35145" y="14835"/>
                    <a:pt x="50279" y="121866"/>
                    <a:pt x="21725" y="197909"/>
                  </a:cubicBezTo>
                  <a:cubicBezTo>
                    <a:pt x="-6830" y="273952"/>
                    <a:pt x="975" y="178423"/>
                    <a:pt x="975" y="178423"/>
                  </a:cubicBezTo>
                  <a:lnTo>
                    <a:pt x="7923" y="155705"/>
                  </a:lnTo>
                  <a:cubicBezTo>
                    <a:pt x="7923" y="155705"/>
                    <a:pt x="13634" y="68446"/>
                    <a:pt x="11255" y="47059"/>
                  </a:cubicBezTo>
                  <a:cubicBezTo>
                    <a:pt x="8875" y="25672"/>
                    <a:pt x="9446" y="7231"/>
                    <a:pt x="7923" y="5520"/>
                  </a:cubicBezTo>
                  <a:cubicBezTo>
                    <a:pt x="6400" y="3809"/>
                    <a:pt x="13539" y="387"/>
                    <a:pt x="16585" y="7"/>
                  </a:cubicBezTo>
                  <a:cubicBezTo>
                    <a:pt x="19631" y="-373"/>
                    <a:pt x="35145" y="14835"/>
                    <a:pt x="35145" y="148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120;p24">
              <a:extLst>
                <a:ext uri="{FF2B5EF4-FFF2-40B4-BE49-F238E27FC236}">
                  <a16:creationId xmlns:a16="http://schemas.microsoft.com/office/drawing/2014/main" xmlns="" id="{A56357D0-3A4C-2941-AE8E-4FEE9A98E111}"/>
                </a:ext>
              </a:extLst>
            </p:cNvPr>
            <p:cNvSpPr/>
            <p:nvPr/>
          </p:nvSpPr>
          <p:spPr>
            <a:xfrm>
              <a:off x="2185896" y="2622782"/>
              <a:ext cx="100407" cy="124097"/>
            </a:xfrm>
            <a:custGeom>
              <a:avLst/>
              <a:gdLst/>
              <a:ahLst/>
              <a:cxnLst/>
              <a:rect l="l" t="t" r="r" b="b"/>
              <a:pathLst>
                <a:path w="100407" h="124097" extrusionOk="0">
                  <a:moveTo>
                    <a:pt x="0" y="3657"/>
                  </a:moveTo>
                  <a:cubicBezTo>
                    <a:pt x="0" y="3657"/>
                    <a:pt x="48162" y="-10126"/>
                    <a:pt x="77288" y="15824"/>
                  </a:cubicBezTo>
                  <a:cubicBezTo>
                    <a:pt x="96918" y="33855"/>
                    <a:pt x="104879" y="61297"/>
                    <a:pt x="97942" y="87019"/>
                  </a:cubicBezTo>
                  <a:cubicBezTo>
                    <a:pt x="94040" y="102227"/>
                    <a:pt x="86235" y="122949"/>
                    <a:pt x="74147" y="124090"/>
                  </a:cubicBezTo>
                  <a:cubicBezTo>
                    <a:pt x="62059" y="125230"/>
                    <a:pt x="0" y="3657"/>
                    <a:pt x="0" y="3657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121;p24">
              <a:extLst>
                <a:ext uri="{FF2B5EF4-FFF2-40B4-BE49-F238E27FC236}">
                  <a16:creationId xmlns:a16="http://schemas.microsoft.com/office/drawing/2014/main" xmlns="" id="{460F7D7F-1A1D-7743-9541-33BC03D24B19}"/>
                </a:ext>
              </a:extLst>
            </p:cNvPr>
            <p:cNvSpPr/>
            <p:nvPr/>
          </p:nvSpPr>
          <p:spPr>
            <a:xfrm>
              <a:off x="2142363" y="2757613"/>
              <a:ext cx="124104" cy="138364"/>
            </a:xfrm>
            <a:custGeom>
              <a:avLst/>
              <a:gdLst/>
              <a:ahLst/>
              <a:cxnLst/>
              <a:rect l="l" t="t" r="r" b="b"/>
              <a:pathLst>
                <a:path w="124104" h="138364" extrusionOk="0">
                  <a:moveTo>
                    <a:pt x="25163" y="0"/>
                  </a:moveTo>
                  <a:cubicBezTo>
                    <a:pt x="25163" y="0"/>
                    <a:pt x="28304" y="53515"/>
                    <a:pt x="27352" y="57032"/>
                  </a:cubicBezTo>
                  <a:cubicBezTo>
                    <a:pt x="26400" y="60549"/>
                    <a:pt x="6221" y="64826"/>
                    <a:pt x="606" y="69484"/>
                  </a:cubicBezTo>
                  <a:cubicBezTo>
                    <a:pt x="-5010" y="74142"/>
                    <a:pt x="29826" y="128513"/>
                    <a:pt x="47530" y="136592"/>
                  </a:cubicBezTo>
                  <a:cubicBezTo>
                    <a:pt x="65234" y="144671"/>
                    <a:pt x="119964" y="124045"/>
                    <a:pt x="123676" y="96860"/>
                  </a:cubicBezTo>
                  <a:cubicBezTo>
                    <a:pt x="127198" y="71766"/>
                    <a:pt x="108066" y="52279"/>
                    <a:pt x="100642" y="45531"/>
                  </a:cubicBezTo>
                  <a:cubicBezTo>
                    <a:pt x="95603" y="45179"/>
                    <a:pt x="90547" y="45179"/>
                    <a:pt x="85508" y="45531"/>
                  </a:cubicBezTo>
                  <a:lnTo>
                    <a:pt x="83890" y="19486"/>
                  </a:lnTo>
                  <a:cubicBezTo>
                    <a:pt x="60475" y="11977"/>
                    <a:pt x="25163" y="0"/>
                    <a:pt x="2516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122;p24">
              <a:extLst>
                <a:ext uri="{FF2B5EF4-FFF2-40B4-BE49-F238E27FC236}">
                  <a16:creationId xmlns:a16="http://schemas.microsoft.com/office/drawing/2014/main" xmlns="" id="{CBF43D3B-5815-704D-A4F5-54BAA13D0360}"/>
                </a:ext>
              </a:extLst>
            </p:cNvPr>
            <p:cNvSpPr/>
            <p:nvPr/>
          </p:nvSpPr>
          <p:spPr>
            <a:xfrm>
              <a:off x="2121718" y="2803072"/>
              <a:ext cx="180978" cy="208003"/>
            </a:xfrm>
            <a:custGeom>
              <a:avLst/>
              <a:gdLst/>
              <a:ahLst/>
              <a:cxnLst/>
              <a:rect l="l" t="t" r="r" b="b"/>
              <a:pathLst>
                <a:path w="180978" h="208003" extrusionOk="0">
                  <a:moveTo>
                    <a:pt x="38384" y="17181"/>
                  </a:moveTo>
                  <a:cubicBezTo>
                    <a:pt x="23345" y="19557"/>
                    <a:pt x="6117" y="27542"/>
                    <a:pt x="3738" y="36192"/>
                  </a:cubicBezTo>
                  <a:cubicBezTo>
                    <a:pt x="-2445" y="65896"/>
                    <a:pt x="-938" y="96684"/>
                    <a:pt x="8116" y="125637"/>
                  </a:cubicBezTo>
                  <a:cubicBezTo>
                    <a:pt x="21156" y="160046"/>
                    <a:pt x="29913" y="182004"/>
                    <a:pt x="37432" y="196832"/>
                  </a:cubicBezTo>
                  <a:cubicBezTo>
                    <a:pt x="37432" y="196832"/>
                    <a:pt x="102632" y="224778"/>
                    <a:pt x="155268" y="192270"/>
                  </a:cubicBezTo>
                  <a:cubicBezTo>
                    <a:pt x="155268" y="192270"/>
                    <a:pt x="158789" y="155294"/>
                    <a:pt x="159075" y="135238"/>
                  </a:cubicBezTo>
                  <a:cubicBezTo>
                    <a:pt x="207618" y="92939"/>
                    <a:pt x="166118" y="40849"/>
                    <a:pt x="125000" y="356"/>
                  </a:cubicBezTo>
                  <a:cubicBezTo>
                    <a:pt x="120062" y="-119"/>
                    <a:pt x="115089" y="-119"/>
                    <a:pt x="110151" y="356"/>
                  </a:cubicBezTo>
                  <a:cubicBezTo>
                    <a:pt x="110151" y="356"/>
                    <a:pt x="146892" y="43606"/>
                    <a:pt x="121383" y="68225"/>
                  </a:cubicBezTo>
                  <a:cubicBezTo>
                    <a:pt x="66748" y="51495"/>
                    <a:pt x="55898" y="26971"/>
                    <a:pt x="38384" y="1718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123;p24">
              <a:extLst>
                <a:ext uri="{FF2B5EF4-FFF2-40B4-BE49-F238E27FC236}">
                  <a16:creationId xmlns:a16="http://schemas.microsoft.com/office/drawing/2014/main" xmlns="" id="{AF3EECC2-2249-9F4B-803D-E8943609100E}"/>
                </a:ext>
              </a:extLst>
            </p:cNvPr>
            <p:cNvSpPr/>
            <p:nvPr/>
          </p:nvSpPr>
          <p:spPr>
            <a:xfrm>
              <a:off x="2137334" y="2632700"/>
              <a:ext cx="133195" cy="163980"/>
            </a:xfrm>
            <a:custGeom>
              <a:avLst/>
              <a:gdLst/>
              <a:ahLst/>
              <a:cxnLst/>
              <a:rect l="l" t="t" r="r" b="b"/>
              <a:pathLst>
                <a:path w="133195" h="163980" extrusionOk="0">
                  <a:moveTo>
                    <a:pt x="130419" y="58471"/>
                  </a:moveTo>
                  <a:lnTo>
                    <a:pt x="130419" y="58471"/>
                  </a:lnTo>
                  <a:cubicBezTo>
                    <a:pt x="124993" y="24061"/>
                    <a:pt x="100056" y="-1888"/>
                    <a:pt x="64553" y="108"/>
                  </a:cubicBezTo>
                  <a:cubicBezTo>
                    <a:pt x="26762" y="2399"/>
                    <a:pt x="-2053" y="34793"/>
                    <a:pt x="115" y="72539"/>
                  </a:cubicBezTo>
                  <a:cubicBezTo>
                    <a:pt x="1384" y="93736"/>
                    <a:pt x="12514" y="113117"/>
                    <a:pt x="30192" y="124913"/>
                  </a:cubicBezTo>
                  <a:cubicBezTo>
                    <a:pt x="31439" y="130103"/>
                    <a:pt x="33258" y="135141"/>
                    <a:pt x="35618" y="139932"/>
                  </a:cubicBezTo>
                  <a:cubicBezTo>
                    <a:pt x="48277" y="154570"/>
                    <a:pt x="81686" y="163885"/>
                    <a:pt x="92727" y="163980"/>
                  </a:cubicBezTo>
                  <a:cubicBezTo>
                    <a:pt x="102245" y="163980"/>
                    <a:pt x="110526" y="155235"/>
                    <a:pt x="119473" y="140407"/>
                  </a:cubicBezTo>
                  <a:cubicBezTo>
                    <a:pt x="138033" y="109610"/>
                    <a:pt x="133369" y="75485"/>
                    <a:pt x="130419" y="5847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124;p24">
              <a:extLst>
                <a:ext uri="{FF2B5EF4-FFF2-40B4-BE49-F238E27FC236}">
                  <a16:creationId xmlns:a16="http://schemas.microsoft.com/office/drawing/2014/main" xmlns="" id="{182B9B2E-ACAE-484E-B596-11ECAD510057}"/>
                </a:ext>
              </a:extLst>
            </p:cNvPr>
            <p:cNvSpPr/>
            <p:nvPr/>
          </p:nvSpPr>
          <p:spPr>
            <a:xfrm>
              <a:off x="2131362" y="2631771"/>
              <a:ext cx="133630" cy="125556"/>
            </a:xfrm>
            <a:custGeom>
              <a:avLst/>
              <a:gdLst/>
              <a:ahLst/>
              <a:cxnLst/>
              <a:rect l="l" t="t" r="r" b="b"/>
              <a:pathLst>
                <a:path w="133630" h="125556" extrusionOk="0">
                  <a:moveTo>
                    <a:pt x="59484" y="1702"/>
                  </a:moveTo>
                  <a:cubicBezTo>
                    <a:pt x="34546" y="6549"/>
                    <a:pt x="14082" y="13583"/>
                    <a:pt x="7324" y="38012"/>
                  </a:cubicBezTo>
                  <a:cubicBezTo>
                    <a:pt x="2660" y="54837"/>
                    <a:pt x="-3432" y="86965"/>
                    <a:pt x="2375" y="100462"/>
                  </a:cubicBezTo>
                  <a:lnTo>
                    <a:pt x="5991" y="109968"/>
                  </a:lnTo>
                  <a:lnTo>
                    <a:pt x="36164" y="125557"/>
                  </a:lnTo>
                  <a:cubicBezTo>
                    <a:pt x="36164" y="125557"/>
                    <a:pt x="50251" y="113770"/>
                    <a:pt x="45682" y="79456"/>
                  </a:cubicBezTo>
                  <a:cubicBezTo>
                    <a:pt x="45808" y="74807"/>
                    <a:pt x="47261" y="70283"/>
                    <a:pt x="49870" y="66433"/>
                  </a:cubicBezTo>
                  <a:cubicBezTo>
                    <a:pt x="51779" y="63173"/>
                    <a:pt x="53189" y="59646"/>
                    <a:pt x="54058" y="55977"/>
                  </a:cubicBezTo>
                  <a:cubicBezTo>
                    <a:pt x="57624" y="46681"/>
                    <a:pt x="64649" y="39124"/>
                    <a:pt x="73666" y="34875"/>
                  </a:cubicBezTo>
                  <a:cubicBezTo>
                    <a:pt x="96129" y="22233"/>
                    <a:pt x="129062" y="33164"/>
                    <a:pt x="133631" y="37727"/>
                  </a:cubicBezTo>
                  <a:cubicBezTo>
                    <a:pt x="120538" y="9734"/>
                    <a:pt x="89617" y="-5285"/>
                    <a:pt x="59484" y="1702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125;p24">
              <a:extLst>
                <a:ext uri="{FF2B5EF4-FFF2-40B4-BE49-F238E27FC236}">
                  <a16:creationId xmlns:a16="http://schemas.microsoft.com/office/drawing/2014/main" xmlns="" id="{1C9FCA7D-12C5-1E48-8BCE-20F7146EFEDF}"/>
                </a:ext>
              </a:extLst>
            </p:cNvPr>
            <p:cNvSpPr/>
            <p:nvPr/>
          </p:nvSpPr>
          <p:spPr>
            <a:xfrm>
              <a:off x="2137527" y="3718507"/>
              <a:ext cx="105640" cy="80438"/>
            </a:xfrm>
            <a:custGeom>
              <a:avLst/>
              <a:gdLst/>
              <a:ahLst/>
              <a:cxnLst/>
              <a:rect l="l" t="t" r="r" b="b"/>
              <a:pathLst>
                <a:path w="105640" h="80438" extrusionOk="0">
                  <a:moveTo>
                    <a:pt x="8202" y="3"/>
                  </a:moveTo>
                  <a:cubicBezTo>
                    <a:pt x="20862" y="10269"/>
                    <a:pt x="40469" y="3139"/>
                    <a:pt x="41421" y="4090"/>
                  </a:cubicBezTo>
                  <a:cubicBezTo>
                    <a:pt x="56092" y="16761"/>
                    <a:pt x="71439" y="28623"/>
                    <a:pt x="87394" y="39640"/>
                  </a:cubicBezTo>
                  <a:cubicBezTo>
                    <a:pt x="95294" y="45818"/>
                    <a:pt x="107572" y="54088"/>
                    <a:pt x="105383" y="65970"/>
                  </a:cubicBezTo>
                  <a:cubicBezTo>
                    <a:pt x="101386" y="87167"/>
                    <a:pt x="67310" y="80608"/>
                    <a:pt x="54461" y="74145"/>
                  </a:cubicBezTo>
                  <a:cubicBezTo>
                    <a:pt x="41611" y="67681"/>
                    <a:pt x="31141" y="56845"/>
                    <a:pt x="19053" y="49335"/>
                  </a:cubicBezTo>
                  <a:cubicBezTo>
                    <a:pt x="10392" y="44012"/>
                    <a:pt x="1825" y="41161"/>
                    <a:pt x="17" y="30325"/>
                  </a:cubicBezTo>
                  <a:cubicBezTo>
                    <a:pt x="-364" y="23386"/>
                    <a:pt x="5823" y="-283"/>
                    <a:pt x="8202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126;p24">
              <a:extLst>
                <a:ext uri="{FF2B5EF4-FFF2-40B4-BE49-F238E27FC236}">
                  <a16:creationId xmlns:a16="http://schemas.microsoft.com/office/drawing/2014/main" xmlns="" id="{3F0601FC-CABE-8943-A208-BBF961C6418F}"/>
                </a:ext>
              </a:extLst>
            </p:cNvPr>
            <p:cNvSpPr/>
            <p:nvPr/>
          </p:nvSpPr>
          <p:spPr>
            <a:xfrm>
              <a:off x="2137841" y="3744079"/>
              <a:ext cx="105259" cy="54863"/>
            </a:xfrm>
            <a:custGeom>
              <a:avLst/>
              <a:gdLst/>
              <a:ahLst/>
              <a:cxnLst/>
              <a:rect l="l" t="t" r="r" b="b"/>
              <a:pathLst>
                <a:path w="105259" h="54863" extrusionOk="0">
                  <a:moveTo>
                    <a:pt x="369" y="0"/>
                  </a:moveTo>
                  <a:cubicBezTo>
                    <a:pt x="1987" y="10456"/>
                    <a:pt x="10458" y="13308"/>
                    <a:pt x="19405" y="19011"/>
                  </a:cubicBezTo>
                  <a:cubicBezTo>
                    <a:pt x="31779" y="26615"/>
                    <a:pt x="42629" y="38021"/>
                    <a:pt x="55479" y="44200"/>
                  </a:cubicBezTo>
                  <a:cubicBezTo>
                    <a:pt x="68329" y="50379"/>
                    <a:pt x="96883" y="56082"/>
                    <a:pt x="105259" y="40968"/>
                  </a:cubicBezTo>
                  <a:cubicBezTo>
                    <a:pt x="100690" y="61405"/>
                    <a:pt x="67186" y="55036"/>
                    <a:pt x="54527" y="48573"/>
                  </a:cubicBezTo>
                  <a:cubicBezTo>
                    <a:pt x="41868" y="42109"/>
                    <a:pt x="31208" y="31273"/>
                    <a:pt x="19119" y="23763"/>
                  </a:cubicBezTo>
                  <a:cubicBezTo>
                    <a:pt x="10458" y="18440"/>
                    <a:pt x="1891" y="15589"/>
                    <a:pt x="83" y="4753"/>
                  </a:cubicBezTo>
                  <a:cubicBezTo>
                    <a:pt x="-89" y="3165"/>
                    <a:pt x="7" y="1559"/>
                    <a:pt x="36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127;p24">
              <a:extLst>
                <a:ext uri="{FF2B5EF4-FFF2-40B4-BE49-F238E27FC236}">
                  <a16:creationId xmlns:a16="http://schemas.microsoft.com/office/drawing/2014/main" xmlns="" id="{7AF25214-2C7E-6844-B881-130E350E0CE8}"/>
                </a:ext>
              </a:extLst>
            </p:cNvPr>
            <p:cNvSpPr/>
            <p:nvPr/>
          </p:nvSpPr>
          <p:spPr>
            <a:xfrm>
              <a:off x="2226539" y="3701115"/>
              <a:ext cx="96273" cy="74358"/>
            </a:xfrm>
            <a:custGeom>
              <a:avLst/>
              <a:gdLst/>
              <a:ahLst/>
              <a:cxnLst/>
              <a:rect l="l" t="t" r="r" b="b"/>
              <a:pathLst>
                <a:path w="96273" h="74358" extrusionOk="0">
                  <a:moveTo>
                    <a:pt x="7519" y="0"/>
                  </a:moveTo>
                  <a:cubicBezTo>
                    <a:pt x="19132" y="9505"/>
                    <a:pt x="36074" y="4087"/>
                    <a:pt x="37407" y="4943"/>
                  </a:cubicBezTo>
                  <a:cubicBezTo>
                    <a:pt x="50869" y="16473"/>
                    <a:pt x="64979" y="27233"/>
                    <a:pt x="79667" y="37166"/>
                  </a:cubicBezTo>
                  <a:cubicBezTo>
                    <a:pt x="86806" y="42774"/>
                    <a:pt x="98037" y="50378"/>
                    <a:pt x="96039" y="61215"/>
                  </a:cubicBezTo>
                  <a:cubicBezTo>
                    <a:pt x="92422" y="80225"/>
                    <a:pt x="61202" y="74712"/>
                    <a:pt x="49495" y="68724"/>
                  </a:cubicBezTo>
                  <a:cubicBezTo>
                    <a:pt x="37787" y="62735"/>
                    <a:pt x="28079" y="52945"/>
                    <a:pt x="16942" y="46006"/>
                  </a:cubicBezTo>
                  <a:cubicBezTo>
                    <a:pt x="9042" y="41158"/>
                    <a:pt x="1237" y="38592"/>
                    <a:pt x="0" y="28516"/>
                  </a:cubicBezTo>
                  <a:cubicBezTo>
                    <a:pt x="386" y="18574"/>
                    <a:pt x="2954" y="8840"/>
                    <a:pt x="7519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128;p24">
              <a:extLst>
                <a:ext uri="{FF2B5EF4-FFF2-40B4-BE49-F238E27FC236}">
                  <a16:creationId xmlns:a16="http://schemas.microsoft.com/office/drawing/2014/main" xmlns="" id="{27013A62-2E3C-DA4D-B22D-0ACC65D003CD}"/>
                </a:ext>
              </a:extLst>
            </p:cNvPr>
            <p:cNvSpPr/>
            <p:nvPr/>
          </p:nvSpPr>
          <p:spPr>
            <a:xfrm>
              <a:off x="2226484" y="3725354"/>
              <a:ext cx="95903" cy="50071"/>
            </a:xfrm>
            <a:custGeom>
              <a:avLst/>
              <a:gdLst/>
              <a:ahLst/>
              <a:cxnLst/>
              <a:rect l="l" t="t" r="r" b="b"/>
              <a:pathLst>
                <a:path w="95903" h="50071" extrusionOk="0">
                  <a:moveTo>
                    <a:pt x="245" y="0"/>
                  </a:moveTo>
                  <a:cubicBezTo>
                    <a:pt x="1768" y="9505"/>
                    <a:pt x="9763" y="12262"/>
                    <a:pt x="17283" y="17110"/>
                  </a:cubicBezTo>
                  <a:cubicBezTo>
                    <a:pt x="28609" y="24144"/>
                    <a:pt x="38604" y="34219"/>
                    <a:pt x="50311" y="40208"/>
                  </a:cubicBezTo>
                  <a:cubicBezTo>
                    <a:pt x="62018" y="46196"/>
                    <a:pt x="88384" y="51139"/>
                    <a:pt x="95903" y="37261"/>
                  </a:cubicBezTo>
                  <a:cubicBezTo>
                    <a:pt x="91810" y="56272"/>
                    <a:pt x="61162" y="50093"/>
                    <a:pt x="49549" y="44200"/>
                  </a:cubicBezTo>
                  <a:cubicBezTo>
                    <a:pt x="37937" y="38307"/>
                    <a:pt x="28134" y="28421"/>
                    <a:pt x="16997" y="21482"/>
                  </a:cubicBezTo>
                  <a:cubicBezTo>
                    <a:pt x="9097" y="16634"/>
                    <a:pt x="1292" y="14068"/>
                    <a:pt x="55" y="3992"/>
                  </a:cubicBezTo>
                  <a:cubicBezTo>
                    <a:pt x="-59" y="2661"/>
                    <a:pt x="5" y="1321"/>
                    <a:pt x="2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129;p24">
              <a:extLst>
                <a:ext uri="{FF2B5EF4-FFF2-40B4-BE49-F238E27FC236}">
                  <a16:creationId xmlns:a16="http://schemas.microsoft.com/office/drawing/2014/main" xmlns="" id="{4780DF8E-184E-D441-A057-867E3DABDE2D}"/>
                </a:ext>
              </a:extLst>
            </p:cNvPr>
            <p:cNvSpPr/>
            <p:nvPr/>
          </p:nvSpPr>
          <p:spPr>
            <a:xfrm>
              <a:off x="2101518" y="3008174"/>
              <a:ext cx="205910" cy="717579"/>
            </a:xfrm>
            <a:custGeom>
              <a:avLst/>
              <a:gdLst/>
              <a:ahLst/>
              <a:cxnLst/>
              <a:rect l="l" t="t" r="r" b="b"/>
              <a:pathLst>
                <a:path w="205910" h="717579" extrusionOk="0">
                  <a:moveTo>
                    <a:pt x="200595" y="106555"/>
                  </a:moveTo>
                  <a:cubicBezTo>
                    <a:pt x="194980" y="63115"/>
                    <a:pt x="178989" y="0"/>
                    <a:pt x="178989" y="0"/>
                  </a:cubicBezTo>
                  <a:cubicBezTo>
                    <a:pt x="163827" y="7043"/>
                    <a:pt x="147437" y="11083"/>
                    <a:pt x="130732" y="11882"/>
                  </a:cubicBezTo>
                  <a:cubicBezTo>
                    <a:pt x="106230" y="11825"/>
                    <a:pt x="81788" y="9467"/>
                    <a:pt x="57727" y="4848"/>
                  </a:cubicBezTo>
                  <a:cubicBezTo>
                    <a:pt x="49855" y="18526"/>
                    <a:pt x="41277" y="31786"/>
                    <a:pt x="32028" y="44580"/>
                  </a:cubicBezTo>
                  <a:cubicBezTo>
                    <a:pt x="19464" y="61975"/>
                    <a:pt x="-4998" y="100091"/>
                    <a:pt x="904" y="166629"/>
                  </a:cubicBezTo>
                  <a:cubicBezTo>
                    <a:pt x="4806" y="210163"/>
                    <a:pt x="29458" y="394758"/>
                    <a:pt x="29458" y="394758"/>
                  </a:cubicBezTo>
                  <a:cubicBezTo>
                    <a:pt x="19982" y="425830"/>
                    <a:pt x="14951" y="458092"/>
                    <a:pt x="14515" y="490572"/>
                  </a:cubicBezTo>
                  <a:cubicBezTo>
                    <a:pt x="16767" y="529163"/>
                    <a:pt x="21857" y="567546"/>
                    <a:pt x="29744" y="605396"/>
                  </a:cubicBezTo>
                  <a:lnTo>
                    <a:pt x="44307" y="709955"/>
                  </a:lnTo>
                  <a:cubicBezTo>
                    <a:pt x="44307" y="709955"/>
                    <a:pt x="63343" y="723928"/>
                    <a:pt x="77525" y="714043"/>
                  </a:cubicBezTo>
                  <a:lnTo>
                    <a:pt x="75812" y="611385"/>
                  </a:lnTo>
                  <a:cubicBezTo>
                    <a:pt x="77430" y="586291"/>
                    <a:pt x="79905" y="549220"/>
                    <a:pt x="81523" y="525837"/>
                  </a:cubicBezTo>
                  <a:cubicBezTo>
                    <a:pt x="84188" y="487340"/>
                    <a:pt x="91041" y="426125"/>
                    <a:pt x="93040" y="410917"/>
                  </a:cubicBezTo>
                  <a:cubicBezTo>
                    <a:pt x="95039" y="395708"/>
                    <a:pt x="99988" y="368903"/>
                    <a:pt x="102558" y="338961"/>
                  </a:cubicBezTo>
                  <a:cubicBezTo>
                    <a:pt x="105128" y="309019"/>
                    <a:pt x="116169" y="156933"/>
                    <a:pt x="116169" y="156933"/>
                  </a:cubicBezTo>
                  <a:lnTo>
                    <a:pt x="117787" y="185449"/>
                  </a:lnTo>
                  <a:cubicBezTo>
                    <a:pt x="117787" y="185449"/>
                    <a:pt x="119215" y="231741"/>
                    <a:pt x="125878" y="288773"/>
                  </a:cubicBezTo>
                  <a:cubicBezTo>
                    <a:pt x="132540" y="345805"/>
                    <a:pt x="134920" y="371089"/>
                    <a:pt x="134920" y="371089"/>
                  </a:cubicBezTo>
                  <a:cubicBezTo>
                    <a:pt x="128461" y="382524"/>
                    <a:pt x="123865" y="394910"/>
                    <a:pt x="121309" y="407780"/>
                  </a:cubicBezTo>
                  <a:cubicBezTo>
                    <a:pt x="120167" y="420042"/>
                    <a:pt x="105985" y="517567"/>
                    <a:pt x="114456" y="567185"/>
                  </a:cubicBezTo>
                  <a:lnTo>
                    <a:pt x="131779" y="693321"/>
                  </a:lnTo>
                  <a:cubicBezTo>
                    <a:pt x="140538" y="699338"/>
                    <a:pt x="151655" y="700783"/>
                    <a:pt x="161666" y="697218"/>
                  </a:cubicBezTo>
                  <a:lnTo>
                    <a:pt x="171850" y="570131"/>
                  </a:lnTo>
                  <a:cubicBezTo>
                    <a:pt x="178704" y="521749"/>
                    <a:pt x="193171" y="419186"/>
                    <a:pt x="195360" y="405879"/>
                  </a:cubicBezTo>
                  <a:cubicBezTo>
                    <a:pt x="200276" y="379007"/>
                    <a:pt x="203171" y="351812"/>
                    <a:pt x="204022" y="324513"/>
                  </a:cubicBezTo>
                  <a:cubicBezTo>
                    <a:pt x="207394" y="251863"/>
                    <a:pt x="206250" y="179071"/>
                    <a:pt x="200595" y="10655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130;p24">
              <a:extLst>
                <a:ext uri="{FF2B5EF4-FFF2-40B4-BE49-F238E27FC236}">
                  <a16:creationId xmlns:a16="http://schemas.microsoft.com/office/drawing/2014/main" xmlns="" id="{8B707B70-DA94-C142-952F-7C554C789CA0}"/>
                </a:ext>
              </a:extLst>
            </p:cNvPr>
            <p:cNvSpPr/>
            <p:nvPr/>
          </p:nvSpPr>
          <p:spPr>
            <a:xfrm>
              <a:off x="2096876" y="2994106"/>
              <a:ext cx="219176" cy="477454"/>
            </a:xfrm>
            <a:custGeom>
              <a:avLst/>
              <a:gdLst/>
              <a:ahLst/>
              <a:cxnLst/>
              <a:rect l="l" t="t" r="r" b="b"/>
              <a:pathLst>
                <a:path w="219176" h="477454" extrusionOk="0">
                  <a:moveTo>
                    <a:pt x="62274" y="5418"/>
                  </a:moveTo>
                  <a:lnTo>
                    <a:pt x="24773" y="80606"/>
                  </a:lnTo>
                  <a:cubicBezTo>
                    <a:pt x="24773" y="80606"/>
                    <a:pt x="-32337" y="164158"/>
                    <a:pt x="26867" y="378979"/>
                  </a:cubicBezTo>
                  <a:lnTo>
                    <a:pt x="15730" y="445516"/>
                  </a:lnTo>
                  <a:cubicBezTo>
                    <a:pt x="15730" y="445516"/>
                    <a:pt x="127855" y="517377"/>
                    <a:pt x="202953" y="445516"/>
                  </a:cubicBezTo>
                  <a:cubicBezTo>
                    <a:pt x="202953" y="445516"/>
                    <a:pt x="228938" y="247044"/>
                    <a:pt x="215137" y="155508"/>
                  </a:cubicBezTo>
                  <a:cubicBezTo>
                    <a:pt x="207420" y="102867"/>
                    <a:pt x="195743" y="50882"/>
                    <a:pt x="180205" y="0"/>
                  </a:cubicBezTo>
                  <a:cubicBezTo>
                    <a:pt x="180205" y="0"/>
                    <a:pt x="161835" y="20246"/>
                    <a:pt x="67224" y="68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131;p24">
              <a:extLst>
                <a:ext uri="{FF2B5EF4-FFF2-40B4-BE49-F238E27FC236}">
                  <a16:creationId xmlns:a16="http://schemas.microsoft.com/office/drawing/2014/main" xmlns="" id="{D99D1A4B-28E2-CC4E-9C48-47F96CDEB59F}"/>
                </a:ext>
              </a:extLst>
            </p:cNvPr>
            <p:cNvSpPr/>
            <p:nvPr/>
          </p:nvSpPr>
          <p:spPr>
            <a:xfrm>
              <a:off x="2115642" y="2850934"/>
              <a:ext cx="316003" cy="274536"/>
            </a:xfrm>
            <a:custGeom>
              <a:avLst/>
              <a:gdLst/>
              <a:ahLst/>
              <a:cxnLst/>
              <a:rect l="l" t="t" r="r" b="b"/>
              <a:pathLst>
                <a:path w="316003" h="274536" extrusionOk="0">
                  <a:moveTo>
                    <a:pt x="278037" y="202010"/>
                  </a:moveTo>
                  <a:cubicBezTo>
                    <a:pt x="268463" y="202400"/>
                    <a:pt x="258924" y="203417"/>
                    <a:pt x="249482" y="205052"/>
                  </a:cubicBezTo>
                  <a:cubicBezTo>
                    <a:pt x="240488" y="207875"/>
                    <a:pt x="231117" y="209320"/>
                    <a:pt x="221689" y="209329"/>
                  </a:cubicBezTo>
                  <a:cubicBezTo>
                    <a:pt x="211410" y="209329"/>
                    <a:pt x="182760" y="195071"/>
                    <a:pt x="158203" y="177867"/>
                  </a:cubicBezTo>
                  <a:cubicBezTo>
                    <a:pt x="131540" y="157867"/>
                    <a:pt x="108492" y="133467"/>
                    <a:pt x="90052" y="105721"/>
                  </a:cubicBezTo>
                  <a:cubicBezTo>
                    <a:pt x="70714" y="76112"/>
                    <a:pt x="53873" y="44963"/>
                    <a:pt x="39701" y="12568"/>
                  </a:cubicBezTo>
                  <a:cubicBezTo>
                    <a:pt x="31706" y="-10435"/>
                    <a:pt x="31896" y="5249"/>
                    <a:pt x="18285" y="4869"/>
                  </a:cubicBezTo>
                  <a:cubicBezTo>
                    <a:pt x="2199" y="4869"/>
                    <a:pt x="-6367" y="10382"/>
                    <a:pt x="5626" y="41655"/>
                  </a:cubicBezTo>
                  <a:cubicBezTo>
                    <a:pt x="17624" y="74011"/>
                    <a:pt x="34368" y="104419"/>
                    <a:pt x="55311" y="131861"/>
                  </a:cubicBezTo>
                  <a:cubicBezTo>
                    <a:pt x="74979" y="159540"/>
                    <a:pt x="99215" y="183675"/>
                    <a:pt x="126983" y="203246"/>
                  </a:cubicBezTo>
                  <a:cubicBezTo>
                    <a:pt x="151440" y="220356"/>
                    <a:pt x="177868" y="234452"/>
                    <a:pt x="205699" y="245260"/>
                  </a:cubicBezTo>
                  <a:cubicBezTo>
                    <a:pt x="213694" y="248492"/>
                    <a:pt x="218834" y="252959"/>
                    <a:pt x="233301" y="260944"/>
                  </a:cubicBezTo>
                  <a:cubicBezTo>
                    <a:pt x="247832" y="269251"/>
                    <a:pt x="264161" y="273918"/>
                    <a:pt x="280892" y="274536"/>
                  </a:cubicBezTo>
                  <a:cubicBezTo>
                    <a:pt x="294789" y="274536"/>
                    <a:pt x="299929" y="271875"/>
                    <a:pt x="300881" y="269023"/>
                  </a:cubicBezTo>
                  <a:cubicBezTo>
                    <a:pt x="301832" y="266171"/>
                    <a:pt x="299643" y="263035"/>
                    <a:pt x="293266" y="262465"/>
                  </a:cubicBezTo>
                  <a:cubicBezTo>
                    <a:pt x="283123" y="262312"/>
                    <a:pt x="273092" y="260316"/>
                    <a:pt x="263664" y="256571"/>
                  </a:cubicBezTo>
                  <a:cubicBezTo>
                    <a:pt x="263664" y="256571"/>
                    <a:pt x="277466" y="258567"/>
                    <a:pt x="285842" y="258947"/>
                  </a:cubicBezTo>
                  <a:cubicBezTo>
                    <a:pt x="293341" y="259394"/>
                    <a:pt x="300865" y="258814"/>
                    <a:pt x="308210" y="257236"/>
                  </a:cubicBezTo>
                  <a:cubicBezTo>
                    <a:pt x="315253" y="255525"/>
                    <a:pt x="319156" y="245640"/>
                    <a:pt x="312778" y="244880"/>
                  </a:cubicBezTo>
                  <a:cubicBezTo>
                    <a:pt x="306401" y="244119"/>
                    <a:pt x="301166" y="244880"/>
                    <a:pt x="288793" y="244404"/>
                  </a:cubicBezTo>
                  <a:cubicBezTo>
                    <a:pt x="282333" y="243967"/>
                    <a:pt x="275944" y="242788"/>
                    <a:pt x="269756" y="240887"/>
                  </a:cubicBezTo>
                  <a:cubicBezTo>
                    <a:pt x="278072" y="240944"/>
                    <a:pt x="286380" y="240345"/>
                    <a:pt x="294599" y="239081"/>
                  </a:cubicBezTo>
                  <a:cubicBezTo>
                    <a:pt x="301263" y="238425"/>
                    <a:pt x="307602" y="235887"/>
                    <a:pt x="312874" y="231762"/>
                  </a:cubicBezTo>
                  <a:cubicBezTo>
                    <a:pt x="315634" y="229481"/>
                    <a:pt x="316110" y="223112"/>
                    <a:pt x="308019" y="223207"/>
                  </a:cubicBezTo>
                  <a:cubicBezTo>
                    <a:pt x="298031" y="224947"/>
                    <a:pt x="287865" y="225460"/>
                    <a:pt x="277751" y="224728"/>
                  </a:cubicBezTo>
                  <a:cubicBezTo>
                    <a:pt x="267757" y="223302"/>
                    <a:pt x="260809" y="220926"/>
                    <a:pt x="262332" y="219595"/>
                  </a:cubicBezTo>
                  <a:cubicBezTo>
                    <a:pt x="263855" y="218264"/>
                    <a:pt x="269756" y="219595"/>
                    <a:pt x="278132" y="216553"/>
                  </a:cubicBezTo>
                  <a:cubicBezTo>
                    <a:pt x="286508" y="213512"/>
                    <a:pt x="292219" y="206193"/>
                    <a:pt x="290315" y="201915"/>
                  </a:cubicBezTo>
                  <a:cubicBezTo>
                    <a:pt x="288412" y="197638"/>
                    <a:pt x="287079" y="200395"/>
                    <a:pt x="278037" y="20201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132;p24">
              <a:extLst>
                <a:ext uri="{FF2B5EF4-FFF2-40B4-BE49-F238E27FC236}">
                  <a16:creationId xmlns:a16="http://schemas.microsoft.com/office/drawing/2014/main" xmlns="" id="{A2B64DF3-A826-084F-A95D-4ED238B3A790}"/>
                </a:ext>
              </a:extLst>
            </p:cNvPr>
            <p:cNvSpPr/>
            <p:nvPr/>
          </p:nvSpPr>
          <p:spPr>
            <a:xfrm>
              <a:off x="2110000" y="2833008"/>
              <a:ext cx="75991" cy="89275"/>
            </a:xfrm>
            <a:custGeom>
              <a:avLst/>
              <a:gdLst/>
              <a:ahLst/>
              <a:cxnLst/>
              <a:rect l="l" t="t" r="r" b="b"/>
              <a:pathLst>
                <a:path w="75991" h="89275" extrusionOk="0">
                  <a:moveTo>
                    <a:pt x="18406" y="89237"/>
                  </a:moveTo>
                  <a:cubicBezTo>
                    <a:pt x="18406" y="89237"/>
                    <a:pt x="55147" y="91139"/>
                    <a:pt x="75991" y="68231"/>
                  </a:cubicBezTo>
                  <a:lnTo>
                    <a:pt x="53338" y="20704"/>
                  </a:lnTo>
                  <a:cubicBezTo>
                    <a:pt x="53338" y="20704"/>
                    <a:pt x="42963" y="-5436"/>
                    <a:pt x="18501" y="1028"/>
                  </a:cubicBezTo>
                  <a:cubicBezTo>
                    <a:pt x="-5960" y="7491"/>
                    <a:pt x="-6341" y="42186"/>
                    <a:pt x="18406" y="892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133;p24">
              <a:extLst>
                <a:ext uri="{FF2B5EF4-FFF2-40B4-BE49-F238E27FC236}">
                  <a16:creationId xmlns:a16="http://schemas.microsoft.com/office/drawing/2014/main" xmlns="" id="{DBED01CC-FE43-DD41-B693-67157EEB2A0D}"/>
                </a:ext>
              </a:extLst>
            </p:cNvPr>
            <p:cNvSpPr/>
            <p:nvPr/>
          </p:nvSpPr>
          <p:spPr>
            <a:xfrm>
              <a:off x="2246717" y="2802864"/>
              <a:ext cx="61392" cy="64630"/>
            </a:xfrm>
            <a:custGeom>
              <a:avLst/>
              <a:gdLst/>
              <a:ahLst/>
              <a:cxnLst/>
              <a:rect l="l" t="t" r="r" b="b"/>
              <a:pathLst>
                <a:path w="61392" h="64630" extrusionOk="0">
                  <a:moveTo>
                    <a:pt x="0" y="469"/>
                  </a:moveTo>
                  <a:cubicBezTo>
                    <a:pt x="0" y="469"/>
                    <a:pt x="29792" y="-9036"/>
                    <a:pt x="61392" y="57501"/>
                  </a:cubicBezTo>
                  <a:lnTo>
                    <a:pt x="49590" y="64630"/>
                  </a:lnTo>
                  <a:cubicBezTo>
                    <a:pt x="49590" y="64630"/>
                    <a:pt x="18465" y="17294"/>
                    <a:pt x="0" y="46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134;p24">
              <a:extLst>
                <a:ext uri="{FF2B5EF4-FFF2-40B4-BE49-F238E27FC236}">
                  <a16:creationId xmlns:a16="http://schemas.microsoft.com/office/drawing/2014/main" xmlns="" id="{EB5C1F5D-E2BA-304D-B6D5-E074DE5F571E}"/>
                </a:ext>
              </a:extLst>
            </p:cNvPr>
            <p:cNvSpPr/>
            <p:nvPr/>
          </p:nvSpPr>
          <p:spPr>
            <a:xfrm>
              <a:off x="2092047" y="1119152"/>
              <a:ext cx="668082" cy="515307"/>
            </a:xfrm>
            <a:custGeom>
              <a:avLst/>
              <a:gdLst/>
              <a:ahLst/>
              <a:cxnLst/>
              <a:rect l="l" t="t" r="r" b="b"/>
              <a:pathLst>
                <a:path w="668082" h="515307" extrusionOk="0">
                  <a:moveTo>
                    <a:pt x="668083" y="310182"/>
                  </a:moveTo>
                  <a:lnTo>
                    <a:pt x="141345" y="6010"/>
                  </a:lnTo>
                  <a:lnTo>
                    <a:pt x="139346" y="4869"/>
                  </a:lnTo>
                  <a:lnTo>
                    <a:pt x="139346" y="4869"/>
                  </a:lnTo>
                  <a:cubicBezTo>
                    <a:pt x="124498" y="-3020"/>
                    <a:pt x="104415" y="-1594"/>
                    <a:pt x="82237" y="11143"/>
                  </a:cubicBezTo>
                  <a:cubicBezTo>
                    <a:pt x="36835" y="37378"/>
                    <a:pt x="0" y="101064"/>
                    <a:pt x="0" y="153723"/>
                  </a:cubicBezTo>
                  <a:cubicBezTo>
                    <a:pt x="0" y="180814"/>
                    <a:pt x="9994" y="199539"/>
                    <a:pt x="25890" y="207619"/>
                  </a:cubicBezTo>
                  <a:lnTo>
                    <a:pt x="559765" y="515307"/>
                  </a:ln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135;p24">
              <a:extLst>
                <a:ext uri="{FF2B5EF4-FFF2-40B4-BE49-F238E27FC236}">
                  <a16:creationId xmlns:a16="http://schemas.microsoft.com/office/drawing/2014/main" xmlns="" id="{D863E3C0-F011-D140-90F0-74CC882A5432}"/>
                </a:ext>
              </a:extLst>
            </p:cNvPr>
            <p:cNvSpPr/>
            <p:nvPr/>
          </p:nvSpPr>
          <p:spPr>
            <a:xfrm rot="-3598236">
              <a:off x="2590249" y="1465200"/>
              <a:ext cx="232417" cy="133906"/>
            </a:xfrm>
            <a:custGeom>
              <a:avLst/>
              <a:gdLst/>
              <a:ahLst/>
              <a:cxnLst/>
              <a:rect l="l" t="t" r="r" b="b"/>
              <a:pathLst>
                <a:path w="232624" h="134025" extrusionOk="0">
                  <a:moveTo>
                    <a:pt x="232625" y="67013"/>
                  </a:moveTo>
                  <a:cubicBezTo>
                    <a:pt x="232625" y="104023"/>
                    <a:pt x="180550" y="134026"/>
                    <a:pt x="116312" y="134026"/>
                  </a:cubicBezTo>
                  <a:cubicBezTo>
                    <a:pt x="52075" y="134026"/>
                    <a:pt x="0" y="104023"/>
                    <a:pt x="0" y="67013"/>
                  </a:cubicBezTo>
                  <a:cubicBezTo>
                    <a:pt x="0" y="30003"/>
                    <a:pt x="52075" y="0"/>
                    <a:pt x="116312" y="0"/>
                  </a:cubicBezTo>
                  <a:cubicBezTo>
                    <a:pt x="180550" y="0"/>
                    <a:pt x="232625" y="30003"/>
                    <a:pt x="232625" y="67013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136;p24">
              <a:extLst>
                <a:ext uri="{FF2B5EF4-FFF2-40B4-BE49-F238E27FC236}">
                  <a16:creationId xmlns:a16="http://schemas.microsoft.com/office/drawing/2014/main" xmlns="" id="{2C4CE59E-5465-8544-B599-E1EE57B18B7B}"/>
                </a:ext>
              </a:extLst>
            </p:cNvPr>
            <p:cNvSpPr/>
            <p:nvPr/>
          </p:nvSpPr>
          <p:spPr>
            <a:xfrm>
              <a:off x="2667422" y="1490358"/>
              <a:ext cx="274409" cy="269191"/>
            </a:xfrm>
            <a:custGeom>
              <a:avLst/>
              <a:gdLst/>
              <a:ahLst/>
              <a:cxnLst/>
              <a:rect l="l" t="t" r="r" b="b"/>
              <a:pathLst>
                <a:path w="274409" h="269191" extrusionOk="0">
                  <a:moveTo>
                    <a:pt x="274410" y="269192"/>
                  </a:moveTo>
                  <a:lnTo>
                    <a:pt x="0" y="111023"/>
                  </a:lnTo>
                  <a:lnTo>
                    <a:pt x="0" y="0"/>
                  </a:lnTo>
                  <a:lnTo>
                    <a:pt x="274410" y="158264"/>
                  </a:lnTo>
                  <a:lnTo>
                    <a:pt x="274410" y="26919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137;p24">
              <a:extLst>
                <a:ext uri="{FF2B5EF4-FFF2-40B4-BE49-F238E27FC236}">
                  <a16:creationId xmlns:a16="http://schemas.microsoft.com/office/drawing/2014/main" xmlns="" id="{437240DE-3B15-4548-92A2-75F7415E2F4F}"/>
                </a:ext>
              </a:extLst>
            </p:cNvPr>
            <p:cNvSpPr/>
            <p:nvPr/>
          </p:nvSpPr>
          <p:spPr>
            <a:xfrm>
              <a:off x="2667422" y="1454143"/>
              <a:ext cx="337610" cy="194669"/>
            </a:xfrm>
            <a:custGeom>
              <a:avLst/>
              <a:gdLst/>
              <a:ahLst/>
              <a:cxnLst/>
              <a:rect l="l" t="t" r="r" b="b"/>
              <a:pathLst>
                <a:path w="337610" h="194669" extrusionOk="0">
                  <a:moveTo>
                    <a:pt x="274410" y="194670"/>
                  </a:moveTo>
                  <a:lnTo>
                    <a:pt x="0" y="36501"/>
                  </a:lnTo>
                  <a:lnTo>
                    <a:pt x="63201" y="0"/>
                  </a:lnTo>
                  <a:lnTo>
                    <a:pt x="337611" y="158264"/>
                  </a:lnTo>
                  <a:lnTo>
                    <a:pt x="274410" y="194670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138;p24">
              <a:extLst>
                <a:ext uri="{FF2B5EF4-FFF2-40B4-BE49-F238E27FC236}">
                  <a16:creationId xmlns:a16="http://schemas.microsoft.com/office/drawing/2014/main" xmlns="" id="{9F034746-81FA-8D45-8A18-AF6A071BDE6C}"/>
                </a:ext>
              </a:extLst>
            </p:cNvPr>
            <p:cNvSpPr/>
            <p:nvPr/>
          </p:nvSpPr>
          <p:spPr>
            <a:xfrm rot="-1801764">
              <a:off x="2968958" y="1259916"/>
              <a:ext cx="690027" cy="1193572"/>
            </a:xfrm>
            <a:custGeom>
              <a:avLst/>
              <a:gdLst/>
              <a:ahLst/>
              <a:cxnLst/>
              <a:rect l="l" t="t" r="r" b="b"/>
              <a:pathLst>
                <a:path w="690640" h="1194633" extrusionOk="0">
                  <a:moveTo>
                    <a:pt x="690640" y="597317"/>
                  </a:moveTo>
                  <a:cubicBezTo>
                    <a:pt x="690640" y="927206"/>
                    <a:pt x="536035" y="1194633"/>
                    <a:pt x="345320" y="1194633"/>
                  </a:cubicBezTo>
                  <a:cubicBezTo>
                    <a:pt x="154605" y="1194633"/>
                    <a:pt x="0" y="927206"/>
                    <a:pt x="0" y="597317"/>
                  </a:cubicBezTo>
                  <a:cubicBezTo>
                    <a:pt x="0" y="267428"/>
                    <a:pt x="154605" y="0"/>
                    <a:pt x="345320" y="0"/>
                  </a:cubicBezTo>
                  <a:cubicBezTo>
                    <a:pt x="536035" y="0"/>
                    <a:pt x="690640" y="267428"/>
                    <a:pt x="690640" y="597317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139;p24">
              <a:extLst>
                <a:ext uri="{FF2B5EF4-FFF2-40B4-BE49-F238E27FC236}">
                  <a16:creationId xmlns:a16="http://schemas.microsoft.com/office/drawing/2014/main" xmlns="" id="{6DEA65C6-244B-6547-97AE-8E5F9ECDE13D}"/>
                </a:ext>
              </a:extLst>
            </p:cNvPr>
            <p:cNvSpPr/>
            <p:nvPr/>
          </p:nvSpPr>
          <p:spPr>
            <a:xfrm>
              <a:off x="2858071" y="1161854"/>
              <a:ext cx="1027965" cy="1324206"/>
            </a:xfrm>
            <a:custGeom>
              <a:avLst/>
              <a:gdLst/>
              <a:ahLst/>
              <a:cxnLst/>
              <a:rect l="l" t="t" r="r" b="b"/>
              <a:pathLst>
                <a:path w="1027965" h="1324206" extrusionOk="0">
                  <a:moveTo>
                    <a:pt x="513983" y="1254422"/>
                  </a:moveTo>
                  <a:cubicBezTo>
                    <a:pt x="230816" y="1091119"/>
                    <a:pt x="0" y="692560"/>
                    <a:pt x="0" y="365955"/>
                  </a:cubicBezTo>
                  <a:cubicBezTo>
                    <a:pt x="0" y="39351"/>
                    <a:pt x="230436" y="-93439"/>
                    <a:pt x="513983" y="69863"/>
                  </a:cubicBezTo>
                  <a:cubicBezTo>
                    <a:pt x="797530" y="233165"/>
                    <a:pt x="1027966" y="631725"/>
                    <a:pt x="1027966" y="958234"/>
                  </a:cubicBezTo>
                  <a:cubicBezTo>
                    <a:pt x="1027966" y="1284744"/>
                    <a:pt x="797245" y="1417629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140;p24">
              <a:extLst>
                <a:ext uri="{FF2B5EF4-FFF2-40B4-BE49-F238E27FC236}">
                  <a16:creationId xmlns:a16="http://schemas.microsoft.com/office/drawing/2014/main" xmlns="" id="{B1795F63-B2BD-2B40-91E1-5A2E12A034D7}"/>
                </a:ext>
              </a:extLst>
            </p:cNvPr>
            <p:cNvSpPr/>
            <p:nvPr/>
          </p:nvSpPr>
          <p:spPr>
            <a:xfrm>
              <a:off x="2800391" y="1195123"/>
              <a:ext cx="1027965" cy="1324248"/>
            </a:xfrm>
            <a:custGeom>
              <a:avLst/>
              <a:gdLst/>
              <a:ahLst/>
              <a:cxnLst/>
              <a:rect l="l" t="t" r="r" b="b"/>
              <a:pathLst>
                <a:path w="1027965" h="1324248" extrusionOk="0">
                  <a:moveTo>
                    <a:pt x="513983" y="1254422"/>
                  </a:moveTo>
                  <a:cubicBezTo>
                    <a:pt x="230721" y="1091119"/>
                    <a:pt x="0" y="692560"/>
                    <a:pt x="0" y="365955"/>
                  </a:cubicBezTo>
                  <a:cubicBezTo>
                    <a:pt x="0" y="39351"/>
                    <a:pt x="230341" y="-93439"/>
                    <a:pt x="513983" y="69863"/>
                  </a:cubicBezTo>
                  <a:cubicBezTo>
                    <a:pt x="797625" y="233165"/>
                    <a:pt x="1027966" y="631725"/>
                    <a:pt x="1027966" y="958234"/>
                  </a:cubicBezTo>
                  <a:cubicBezTo>
                    <a:pt x="1027966" y="1284744"/>
                    <a:pt x="797149" y="1417724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rup 2"/>
          <p:cNvGrpSpPr/>
          <p:nvPr/>
        </p:nvGrpSpPr>
        <p:grpSpPr>
          <a:xfrm>
            <a:off x="358191" y="878590"/>
            <a:ext cx="8567509" cy="3675561"/>
            <a:chOff x="358191" y="1149927"/>
            <a:chExt cx="8567509" cy="3675561"/>
          </a:xfrm>
        </p:grpSpPr>
        <p:grpSp>
          <p:nvGrpSpPr>
            <p:cNvPr id="5" name="Grup 4"/>
            <p:cNvGrpSpPr/>
            <p:nvPr/>
          </p:nvGrpSpPr>
          <p:grpSpPr>
            <a:xfrm>
              <a:off x="358191" y="1149927"/>
              <a:ext cx="8567509" cy="3675561"/>
              <a:chOff x="1540431" y="2982277"/>
              <a:chExt cx="6062216" cy="1682334"/>
            </a:xfrm>
          </p:grpSpPr>
          <p:sp>
            <p:nvSpPr>
              <p:cNvPr id="2064" name="Freeform: Shape 2063">
                <a:extLst>
                  <a:ext uri="{FF2B5EF4-FFF2-40B4-BE49-F238E27FC236}">
                    <a16:creationId xmlns:a16="http://schemas.microsoft.com/office/drawing/2014/main" xmlns="" id="{F727323D-A572-4F6E-8599-55BBD1B4B98C}"/>
                  </a:ext>
                </a:extLst>
              </p:cNvPr>
              <p:cNvSpPr/>
              <p:nvPr/>
            </p:nvSpPr>
            <p:spPr>
              <a:xfrm>
                <a:off x="1540431" y="3042772"/>
                <a:ext cx="3205045" cy="646517"/>
              </a:xfrm>
              <a:custGeom>
                <a:avLst/>
                <a:gdLst>
                  <a:gd name="connsiteX0" fmla="*/ 4075394 w 4075925"/>
                  <a:gd name="connsiteY0" fmla="*/ 0 h 822190"/>
                  <a:gd name="connsiteX1" fmla="*/ 3941390 w 4075925"/>
                  <a:gd name="connsiteY1" fmla="*/ 0 h 822190"/>
                  <a:gd name="connsiteX2" fmla="*/ 3583851 w 4075925"/>
                  <a:gd name="connsiteY2" fmla="*/ 0 h 822190"/>
                  <a:gd name="connsiteX3" fmla="*/ 3068754 w 4075925"/>
                  <a:gd name="connsiteY3" fmla="*/ 0 h 822190"/>
                  <a:gd name="connsiteX4" fmla="*/ 2462191 w 4075925"/>
                  <a:gd name="connsiteY4" fmla="*/ 0 h 822190"/>
                  <a:gd name="connsiteX5" fmla="*/ 1830199 w 4075925"/>
                  <a:gd name="connsiteY5" fmla="*/ 0 h 822190"/>
                  <a:gd name="connsiteX6" fmla="*/ 1238871 w 4075925"/>
                  <a:gd name="connsiteY6" fmla="*/ 0 h 822190"/>
                  <a:gd name="connsiteX7" fmla="*/ 754242 w 4075925"/>
                  <a:gd name="connsiteY7" fmla="*/ 0 h 822190"/>
                  <a:gd name="connsiteX8" fmla="*/ 442347 w 4075925"/>
                  <a:gd name="connsiteY8" fmla="*/ 0 h 822190"/>
                  <a:gd name="connsiteX9" fmla="*/ 199 w 4075925"/>
                  <a:gd name="connsiteY9" fmla="*/ 412441 h 822190"/>
                  <a:gd name="connsiteX10" fmla="*/ 85980 w 4075925"/>
                  <a:gd name="connsiteY10" fmla="*/ 684317 h 822190"/>
                  <a:gd name="connsiteX11" fmla="*/ 395414 w 4075925"/>
                  <a:gd name="connsiteY11" fmla="*/ 822187 h 822190"/>
                  <a:gd name="connsiteX12" fmla="*/ 395414 w 4075925"/>
                  <a:gd name="connsiteY12" fmla="*/ 759141 h 822190"/>
                  <a:gd name="connsiteX13" fmla="*/ 53578 w 4075925"/>
                  <a:gd name="connsiteY13" fmla="*/ 411094 h 822190"/>
                  <a:gd name="connsiteX14" fmla="*/ 250921 w 4075925"/>
                  <a:gd name="connsiteY14" fmla="*/ 100781 h 822190"/>
                  <a:gd name="connsiteX15" fmla="*/ 448910 w 4075925"/>
                  <a:gd name="connsiteY15" fmla="*/ 70606 h 822190"/>
                  <a:gd name="connsiteX16" fmla="*/ 765902 w 4075925"/>
                  <a:gd name="connsiteY16" fmla="*/ 70606 h 822190"/>
                  <a:gd name="connsiteX17" fmla="*/ 1257386 w 4075925"/>
                  <a:gd name="connsiteY17" fmla="*/ 70606 h 822190"/>
                  <a:gd name="connsiteX18" fmla="*/ 1855570 w 4075925"/>
                  <a:gd name="connsiteY18" fmla="*/ 70606 h 822190"/>
                  <a:gd name="connsiteX19" fmla="*/ 2492660 w 4075925"/>
                  <a:gd name="connsiteY19" fmla="*/ 70606 h 822190"/>
                  <a:gd name="connsiteX20" fmla="*/ 3100921 w 4075925"/>
                  <a:gd name="connsiteY20" fmla="*/ 70606 h 822190"/>
                  <a:gd name="connsiteX21" fmla="*/ 3612562 w 4075925"/>
                  <a:gd name="connsiteY21" fmla="*/ 70606 h 822190"/>
                  <a:gd name="connsiteX22" fmla="*/ 3959847 w 4075925"/>
                  <a:gd name="connsiteY22" fmla="*/ 70606 h 822190"/>
                  <a:gd name="connsiteX23" fmla="*/ 4075922 w 4075925"/>
                  <a:gd name="connsiteY23" fmla="*/ 70606 h 822190"/>
                  <a:gd name="connsiteX24" fmla="*/ 4075394 w 4075925"/>
                  <a:gd name="connsiteY24" fmla="*/ 0 h 822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075925" h="822190">
                    <a:moveTo>
                      <a:pt x="4075394" y="0"/>
                    </a:moveTo>
                    <a:cubicBezTo>
                      <a:pt x="4030746" y="0"/>
                      <a:pt x="3986097" y="0"/>
                      <a:pt x="3941390" y="0"/>
                    </a:cubicBezTo>
                    <a:cubicBezTo>
                      <a:pt x="3822210" y="0"/>
                      <a:pt x="3703031" y="0"/>
                      <a:pt x="3583851" y="0"/>
                    </a:cubicBezTo>
                    <a:cubicBezTo>
                      <a:pt x="3412171" y="0"/>
                      <a:pt x="3240433" y="0"/>
                      <a:pt x="3068754" y="0"/>
                    </a:cubicBezTo>
                    <a:cubicBezTo>
                      <a:pt x="2866546" y="0"/>
                      <a:pt x="2664398" y="0"/>
                      <a:pt x="2462191" y="0"/>
                    </a:cubicBezTo>
                    <a:cubicBezTo>
                      <a:pt x="2251547" y="0"/>
                      <a:pt x="2040902" y="0"/>
                      <a:pt x="1830199" y="0"/>
                    </a:cubicBezTo>
                    <a:cubicBezTo>
                      <a:pt x="1633089" y="0"/>
                      <a:pt x="1435980" y="0"/>
                      <a:pt x="1238871" y="0"/>
                    </a:cubicBezTo>
                    <a:cubicBezTo>
                      <a:pt x="1077328" y="0"/>
                      <a:pt x="915785" y="0"/>
                      <a:pt x="754242" y="0"/>
                    </a:cubicBezTo>
                    <a:cubicBezTo>
                      <a:pt x="650296" y="0"/>
                      <a:pt x="546351" y="0"/>
                      <a:pt x="442347" y="0"/>
                    </a:cubicBezTo>
                    <a:cubicBezTo>
                      <a:pt x="199476" y="0"/>
                      <a:pt x="5003" y="163008"/>
                      <a:pt x="199" y="412441"/>
                    </a:cubicBezTo>
                    <a:cubicBezTo>
                      <a:pt x="-622" y="454160"/>
                      <a:pt x="-2848" y="577090"/>
                      <a:pt x="85980" y="684317"/>
                    </a:cubicBezTo>
                    <a:cubicBezTo>
                      <a:pt x="202230" y="824590"/>
                      <a:pt x="395414" y="822187"/>
                      <a:pt x="395414" y="822187"/>
                    </a:cubicBezTo>
                    <a:lnTo>
                      <a:pt x="395414" y="759141"/>
                    </a:lnTo>
                    <a:cubicBezTo>
                      <a:pt x="395414" y="759141"/>
                      <a:pt x="53578" y="729785"/>
                      <a:pt x="53578" y="411094"/>
                    </a:cubicBezTo>
                    <a:cubicBezTo>
                      <a:pt x="53578" y="278379"/>
                      <a:pt x="128871" y="155215"/>
                      <a:pt x="250921" y="100781"/>
                    </a:cubicBezTo>
                    <a:cubicBezTo>
                      <a:pt x="314671" y="72363"/>
                      <a:pt x="380824" y="70606"/>
                      <a:pt x="448910" y="70606"/>
                    </a:cubicBezTo>
                    <a:cubicBezTo>
                      <a:pt x="554554" y="70606"/>
                      <a:pt x="660257" y="70606"/>
                      <a:pt x="765902" y="70606"/>
                    </a:cubicBezTo>
                    <a:cubicBezTo>
                      <a:pt x="929730" y="70606"/>
                      <a:pt x="1093558" y="70606"/>
                      <a:pt x="1257386" y="70606"/>
                    </a:cubicBezTo>
                    <a:cubicBezTo>
                      <a:pt x="1456781" y="70606"/>
                      <a:pt x="1656175" y="70606"/>
                      <a:pt x="1855570" y="70606"/>
                    </a:cubicBezTo>
                    <a:cubicBezTo>
                      <a:pt x="2067914" y="70606"/>
                      <a:pt x="2280316" y="70606"/>
                      <a:pt x="2492660" y="70606"/>
                    </a:cubicBezTo>
                    <a:cubicBezTo>
                      <a:pt x="2695394" y="70606"/>
                      <a:pt x="2898187" y="70606"/>
                      <a:pt x="3100921" y="70606"/>
                    </a:cubicBezTo>
                    <a:cubicBezTo>
                      <a:pt x="3271488" y="70606"/>
                      <a:pt x="3442054" y="70606"/>
                      <a:pt x="3612562" y="70606"/>
                    </a:cubicBezTo>
                    <a:cubicBezTo>
                      <a:pt x="3728343" y="70606"/>
                      <a:pt x="3844066" y="70606"/>
                      <a:pt x="3959847" y="70606"/>
                    </a:cubicBezTo>
                    <a:cubicBezTo>
                      <a:pt x="3998519" y="70606"/>
                      <a:pt x="4037250" y="70606"/>
                      <a:pt x="4075922" y="70606"/>
                    </a:cubicBezTo>
                    <a:cubicBezTo>
                      <a:pt x="4075980" y="70606"/>
                      <a:pt x="4075394" y="0"/>
                      <a:pt x="4075394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200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xmlns="" id="{DB829B22-029D-4AB7-9443-6147CC90BA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08679" y="3114215"/>
                <a:ext cx="491058" cy="49105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85800">
                  <a:buClrTx/>
                  <a:defRPr/>
                </a:pPr>
                <a:endParaRPr lang="en-US" sz="200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67" name="Freeform: Shape 2066">
                <a:extLst>
                  <a:ext uri="{FF2B5EF4-FFF2-40B4-BE49-F238E27FC236}">
                    <a16:creationId xmlns:a16="http://schemas.microsoft.com/office/drawing/2014/main" xmlns="" id="{9775C398-2145-4C77-992D-42B063DA684A}"/>
                  </a:ext>
                </a:extLst>
              </p:cNvPr>
              <p:cNvSpPr/>
              <p:nvPr/>
            </p:nvSpPr>
            <p:spPr>
              <a:xfrm>
                <a:off x="1540431" y="3922792"/>
                <a:ext cx="3205045" cy="646517"/>
              </a:xfrm>
              <a:custGeom>
                <a:avLst/>
                <a:gdLst>
                  <a:gd name="connsiteX0" fmla="*/ 4075394 w 4075925"/>
                  <a:gd name="connsiteY0" fmla="*/ 0 h 822190"/>
                  <a:gd name="connsiteX1" fmla="*/ 3941390 w 4075925"/>
                  <a:gd name="connsiteY1" fmla="*/ 0 h 822190"/>
                  <a:gd name="connsiteX2" fmla="*/ 3583851 w 4075925"/>
                  <a:gd name="connsiteY2" fmla="*/ 0 h 822190"/>
                  <a:gd name="connsiteX3" fmla="*/ 3068753 w 4075925"/>
                  <a:gd name="connsiteY3" fmla="*/ 0 h 822190"/>
                  <a:gd name="connsiteX4" fmla="*/ 2462191 w 4075925"/>
                  <a:gd name="connsiteY4" fmla="*/ 0 h 822190"/>
                  <a:gd name="connsiteX5" fmla="*/ 1830199 w 4075925"/>
                  <a:gd name="connsiteY5" fmla="*/ 0 h 822190"/>
                  <a:gd name="connsiteX6" fmla="*/ 1238871 w 4075925"/>
                  <a:gd name="connsiteY6" fmla="*/ 0 h 822190"/>
                  <a:gd name="connsiteX7" fmla="*/ 754242 w 4075925"/>
                  <a:gd name="connsiteY7" fmla="*/ 0 h 822190"/>
                  <a:gd name="connsiteX8" fmla="*/ 442347 w 4075925"/>
                  <a:gd name="connsiteY8" fmla="*/ 0 h 822190"/>
                  <a:gd name="connsiteX9" fmla="*/ 199 w 4075925"/>
                  <a:gd name="connsiteY9" fmla="*/ 412441 h 822190"/>
                  <a:gd name="connsiteX10" fmla="*/ 85980 w 4075925"/>
                  <a:gd name="connsiteY10" fmla="*/ 684317 h 822190"/>
                  <a:gd name="connsiteX11" fmla="*/ 395414 w 4075925"/>
                  <a:gd name="connsiteY11" fmla="*/ 822187 h 822190"/>
                  <a:gd name="connsiteX12" fmla="*/ 395414 w 4075925"/>
                  <a:gd name="connsiteY12" fmla="*/ 759141 h 822190"/>
                  <a:gd name="connsiteX13" fmla="*/ 53578 w 4075925"/>
                  <a:gd name="connsiteY13" fmla="*/ 411094 h 822190"/>
                  <a:gd name="connsiteX14" fmla="*/ 250921 w 4075925"/>
                  <a:gd name="connsiteY14" fmla="*/ 100781 h 822190"/>
                  <a:gd name="connsiteX15" fmla="*/ 448910 w 4075925"/>
                  <a:gd name="connsiteY15" fmla="*/ 70605 h 822190"/>
                  <a:gd name="connsiteX16" fmla="*/ 765902 w 4075925"/>
                  <a:gd name="connsiteY16" fmla="*/ 70605 h 822190"/>
                  <a:gd name="connsiteX17" fmla="*/ 1257386 w 4075925"/>
                  <a:gd name="connsiteY17" fmla="*/ 70605 h 822190"/>
                  <a:gd name="connsiteX18" fmla="*/ 1855570 w 4075925"/>
                  <a:gd name="connsiteY18" fmla="*/ 70605 h 822190"/>
                  <a:gd name="connsiteX19" fmla="*/ 2492660 w 4075925"/>
                  <a:gd name="connsiteY19" fmla="*/ 70605 h 822190"/>
                  <a:gd name="connsiteX20" fmla="*/ 3100922 w 4075925"/>
                  <a:gd name="connsiteY20" fmla="*/ 70605 h 822190"/>
                  <a:gd name="connsiteX21" fmla="*/ 3612562 w 4075925"/>
                  <a:gd name="connsiteY21" fmla="*/ 70605 h 822190"/>
                  <a:gd name="connsiteX22" fmla="*/ 3959847 w 4075925"/>
                  <a:gd name="connsiteY22" fmla="*/ 70605 h 822190"/>
                  <a:gd name="connsiteX23" fmla="*/ 4075921 w 4075925"/>
                  <a:gd name="connsiteY23" fmla="*/ 70605 h 822190"/>
                  <a:gd name="connsiteX24" fmla="*/ 4075394 w 4075925"/>
                  <a:gd name="connsiteY24" fmla="*/ 0 h 822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075925" h="822190">
                    <a:moveTo>
                      <a:pt x="4075394" y="0"/>
                    </a:moveTo>
                    <a:cubicBezTo>
                      <a:pt x="4030746" y="0"/>
                      <a:pt x="3986097" y="0"/>
                      <a:pt x="3941390" y="0"/>
                    </a:cubicBezTo>
                    <a:cubicBezTo>
                      <a:pt x="3822211" y="0"/>
                      <a:pt x="3703031" y="0"/>
                      <a:pt x="3583851" y="0"/>
                    </a:cubicBezTo>
                    <a:cubicBezTo>
                      <a:pt x="3412172" y="0"/>
                      <a:pt x="3240433" y="0"/>
                      <a:pt x="3068753" y="0"/>
                    </a:cubicBezTo>
                    <a:cubicBezTo>
                      <a:pt x="2866546" y="0"/>
                      <a:pt x="2664398" y="0"/>
                      <a:pt x="2462191" y="0"/>
                    </a:cubicBezTo>
                    <a:cubicBezTo>
                      <a:pt x="2251546" y="0"/>
                      <a:pt x="2040902" y="0"/>
                      <a:pt x="1830199" y="0"/>
                    </a:cubicBezTo>
                    <a:cubicBezTo>
                      <a:pt x="1633089" y="0"/>
                      <a:pt x="1435980" y="0"/>
                      <a:pt x="1238871" y="0"/>
                    </a:cubicBezTo>
                    <a:cubicBezTo>
                      <a:pt x="1077328" y="0"/>
                      <a:pt x="915785" y="0"/>
                      <a:pt x="754242" y="0"/>
                    </a:cubicBezTo>
                    <a:cubicBezTo>
                      <a:pt x="650296" y="0"/>
                      <a:pt x="546351" y="0"/>
                      <a:pt x="442347" y="0"/>
                    </a:cubicBezTo>
                    <a:cubicBezTo>
                      <a:pt x="199476" y="0"/>
                      <a:pt x="5003" y="163008"/>
                      <a:pt x="199" y="412441"/>
                    </a:cubicBezTo>
                    <a:cubicBezTo>
                      <a:pt x="-622" y="454160"/>
                      <a:pt x="-2848" y="577090"/>
                      <a:pt x="85980" y="684317"/>
                    </a:cubicBezTo>
                    <a:cubicBezTo>
                      <a:pt x="202230" y="824590"/>
                      <a:pt x="395414" y="822187"/>
                      <a:pt x="395414" y="822187"/>
                    </a:cubicBezTo>
                    <a:lnTo>
                      <a:pt x="395414" y="759141"/>
                    </a:lnTo>
                    <a:cubicBezTo>
                      <a:pt x="395414" y="759141"/>
                      <a:pt x="53578" y="729785"/>
                      <a:pt x="53578" y="411094"/>
                    </a:cubicBezTo>
                    <a:cubicBezTo>
                      <a:pt x="53578" y="278379"/>
                      <a:pt x="128871" y="155215"/>
                      <a:pt x="250921" y="100781"/>
                    </a:cubicBezTo>
                    <a:cubicBezTo>
                      <a:pt x="314671" y="72363"/>
                      <a:pt x="380824" y="70605"/>
                      <a:pt x="448910" y="70605"/>
                    </a:cubicBezTo>
                    <a:cubicBezTo>
                      <a:pt x="554554" y="70605"/>
                      <a:pt x="660257" y="70605"/>
                      <a:pt x="765902" y="70605"/>
                    </a:cubicBezTo>
                    <a:cubicBezTo>
                      <a:pt x="929730" y="70605"/>
                      <a:pt x="1093558" y="70605"/>
                      <a:pt x="1257386" y="70605"/>
                    </a:cubicBezTo>
                    <a:cubicBezTo>
                      <a:pt x="1456781" y="70605"/>
                      <a:pt x="1656175" y="70605"/>
                      <a:pt x="1855570" y="70605"/>
                    </a:cubicBezTo>
                    <a:cubicBezTo>
                      <a:pt x="2067914" y="70605"/>
                      <a:pt x="2280316" y="70605"/>
                      <a:pt x="2492660" y="70605"/>
                    </a:cubicBezTo>
                    <a:cubicBezTo>
                      <a:pt x="2695394" y="70605"/>
                      <a:pt x="2898187" y="70605"/>
                      <a:pt x="3100922" y="70605"/>
                    </a:cubicBezTo>
                    <a:cubicBezTo>
                      <a:pt x="3271488" y="70605"/>
                      <a:pt x="3442054" y="70605"/>
                      <a:pt x="3612562" y="70605"/>
                    </a:cubicBezTo>
                    <a:cubicBezTo>
                      <a:pt x="3728343" y="70605"/>
                      <a:pt x="3844066" y="70605"/>
                      <a:pt x="3959847" y="70605"/>
                    </a:cubicBezTo>
                    <a:cubicBezTo>
                      <a:pt x="3998519" y="70605"/>
                      <a:pt x="4037250" y="70605"/>
                      <a:pt x="4075921" y="70605"/>
                    </a:cubicBezTo>
                    <a:cubicBezTo>
                      <a:pt x="4075980" y="70605"/>
                      <a:pt x="4075394" y="0"/>
                      <a:pt x="4075394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200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xmlns="" id="{C11D56BF-566E-4C78-9195-0A5DDC94F9D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17855" y="4000521"/>
                <a:ext cx="491058" cy="491058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85800">
                  <a:buClrTx/>
                  <a:defRPr/>
                </a:pPr>
                <a:endParaRPr lang="en-US" sz="200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DF47B09B-A80B-4091-9FCA-00C3873B1279}"/>
                  </a:ext>
                </a:extLst>
              </p:cNvPr>
              <p:cNvSpPr/>
              <p:nvPr/>
            </p:nvSpPr>
            <p:spPr>
              <a:xfrm>
                <a:off x="4397594" y="3481446"/>
                <a:ext cx="3205053" cy="646517"/>
              </a:xfrm>
              <a:custGeom>
                <a:avLst/>
                <a:gdLst>
                  <a:gd name="connsiteX0" fmla="*/ 542 w 4075935"/>
                  <a:gd name="connsiteY0" fmla="*/ 0 h 822190"/>
                  <a:gd name="connsiteX1" fmla="*/ 134546 w 4075935"/>
                  <a:gd name="connsiteY1" fmla="*/ 0 h 822190"/>
                  <a:gd name="connsiteX2" fmla="*/ 492084 w 4075935"/>
                  <a:gd name="connsiteY2" fmla="*/ 0 h 822190"/>
                  <a:gd name="connsiteX3" fmla="*/ 1007182 w 4075935"/>
                  <a:gd name="connsiteY3" fmla="*/ 0 h 822190"/>
                  <a:gd name="connsiteX4" fmla="*/ 1613745 w 4075935"/>
                  <a:gd name="connsiteY4" fmla="*/ 0 h 822190"/>
                  <a:gd name="connsiteX5" fmla="*/ 2245737 w 4075935"/>
                  <a:gd name="connsiteY5" fmla="*/ 0 h 822190"/>
                  <a:gd name="connsiteX6" fmla="*/ 2837066 w 4075935"/>
                  <a:gd name="connsiteY6" fmla="*/ 0 h 822190"/>
                  <a:gd name="connsiteX7" fmla="*/ 3321694 w 4075935"/>
                  <a:gd name="connsiteY7" fmla="*/ 0 h 822190"/>
                  <a:gd name="connsiteX8" fmla="*/ 3633589 w 4075935"/>
                  <a:gd name="connsiteY8" fmla="*/ 0 h 822190"/>
                  <a:gd name="connsiteX9" fmla="*/ 4075737 w 4075935"/>
                  <a:gd name="connsiteY9" fmla="*/ 412441 h 822190"/>
                  <a:gd name="connsiteX10" fmla="*/ 3989956 w 4075935"/>
                  <a:gd name="connsiteY10" fmla="*/ 684316 h 822190"/>
                  <a:gd name="connsiteX11" fmla="*/ 3680522 w 4075935"/>
                  <a:gd name="connsiteY11" fmla="*/ 822187 h 822190"/>
                  <a:gd name="connsiteX12" fmla="*/ 3680522 w 4075935"/>
                  <a:gd name="connsiteY12" fmla="*/ 759141 h 822190"/>
                  <a:gd name="connsiteX13" fmla="*/ 4022358 w 4075935"/>
                  <a:gd name="connsiteY13" fmla="*/ 411094 h 822190"/>
                  <a:gd name="connsiteX14" fmla="*/ 3825015 w 4075935"/>
                  <a:gd name="connsiteY14" fmla="*/ 100781 h 822190"/>
                  <a:gd name="connsiteX15" fmla="*/ 3627026 w 4075935"/>
                  <a:gd name="connsiteY15" fmla="*/ 70605 h 822190"/>
                  <a:gd name="connsiteX16" fmla="*/ 3310034 w 4075935"/>
                  <a:gd name="connsiteY16" fmla="*/ 70605 h 822190"/>
                  <a:gd name="connsiteX17" fmla="*/ 2818550 w 4075935"/>
                  <a:gd name="connsiteY17" fmla="*/ 70605 h 822190"/>
                  <a:gd name="connsiteX18" fmla="*/ 2220366 w 4075935"/>
                  <a:gd name="connsiteY18" fmla="*/ 70605 h 822190"/>
                  <a:gd name="connsiteX19" fmla="*/ 1583276 w 4075935"/>
                  <a:gd name="connsiteY19" fmla="*/ 70605 h 822190"/>
                  <a:gd name="connsiteX20" fmla="*/ 975014 w 4075935"/>
                  <a:gd name="connsiteY20" fmla="*/ 70605 h 822190"/>
                  <a:gd name="connsiteX21" fmla="*/ 463374 w 4075935"/>
                  <a:gd name="connsiteY21" fmla="*/ 70605 h 822190"/>
                  <a:gd name="connsiteX22" fmla="*/ 116088 w 4075935"/>
                  <a:gd name="connsiteY22" fmla="*/ 70605 h 822190"/>
                  <a:gd name="connsiteX23" fmla="*/ 14 w 4075935"/>
                  <a:gd name="connsiteY23" fmla="*/ 70605 h 822190"/>
                  <a:gd name="connsiteX24" fmla="*/ 542 w 4075935"/>
                  <a:gd name="connsiteY24" fmla="*/ 0 h 822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075935" h="822190">
                    <a:moveTo>
                      <a:pt x="542" y="0"/>
                    </a:moveTo>
                    <a:cubicBezTo>
                      <a:pt x="45190" y="0"/>
                      <a:pt x="89839" y="0"/>
                      <a:pt x="134546" y="0"/>
                    </a:cubicBezTo>
                    <a:cubicBezTo>
                      <a:pt x="253725" y="0"/>
                      <a:pt x="372905" y="0"/>
                      <a:pt x="492084" y="0"/>
                    </a:cubicBezTo>
                    <a:cubicBezTo>
                      <a:pt x="663764" y="0"/>
                      <a:pt x="835503" y="0"/>
                      <a:pt x="1007182" y="0"/>
                    </a:cubicBezTo>
                    <a:cubicBezTo>
                      <a:pt x="1209389" y="0"/>
                      <a:pt x="1411538" y="0"/>
                      <a:pt x="1613745" y="0"/>
                    </a:cubicBezTo>
                    <a:cubicBezTo>
                      <a:pt x="1824389" y="0"/>
                      <a:pt x="2035034" y="0"/>
                      <a:pt x="2245737" y="0"/>
                    </a:cubicBezTo>
                    <a:cubicBezTo>
                      <a:pt x="2442847" y="0"/>
                      <a:pt x="2639956" y="0"/>
                      <a:pt x="2837066" y="0"/>
                    </a:cubicBezTo>
                    <a:cubicBezTo>
                      <a:pt x="2998608" y="0"/>
                      <a:pt x="3160151" y="0"/>
                      <a:pt x="3321694" y="0"/>
                    </a:cubicBezTo>
                    <a:cubicBezTo>
                      <a:pt x="3425639" y="0"/>
                      <a:pt x="3529585" y="0"/>
                      <a:pt x="3633589" y="0"/>
                    </a:cubicBezTo>
                    <a:cubicBezTo>
                      <a:pt x="3876459" y="0"/>
                      <a:pt x="4070932" y="163008"/>
                      <a:pt x="4075737" y="412441"/>
                    </a:cubicBezTo>
                    <a:cubicBezTo>
                      <a:pt x="4076557" y="454160"/>
                      <a:pt x="4078784" y="577090"/>
                      <a:pt x="3989956" y="684316"/>
                    </a:cubicBezTo>
                    <a:cubicBezTo>
                      <a:pt x="3873706" y="824590"/>
                      <a:pt x="3680522" y="822187"/>
                      <a:pt x="3680522" y="822187"/>
                    </a:cubicBezTo>
                    <a:lnTo>
                      <a:pt x="3680522" y="759141"/>
                    </a:lnTo>
                    <a:cubicBezTo>
                      <a:pt x="3680522" y="759141"/>
                      <a:pt x="4022358" y="729785"/>
                      <a:pt x="4022358" y="411094"/>
                    </a:cubicBezTo>
                    <a:cubicBezTo>
                      <a:pt x="4022358" y="278379"/>
                      <a:pt x="3947065" y="155215"/>
                      <a:pt x="3825015" y="100781"/>
                    </a:cubicBezTo>
                    <a:cubicBezTo>
                      <a:pt x="3761265" y="72363"/>
                      <a:pt x="3695112" y="70605"/>
                      <a:pt x="3627026" y="70605"/>
                    </a:cubicBezTo>
                    <a:cubicBezTo>
                      <a:pt x="3521381" y="70605"/>
                      <a:pt x="3415679" y="70605"/>
                      <a:pt x="3310034" y="70605"/>
                    </a:cubicBezTo>
                    <a:cubicBezTo>
                      <a:pt x="3146206" y="70605"/>
                      <a:pt x="2982378" y="70605"/>
                      <a:pt x="2818550" y="70605"/>
                    </a:cubicBezTo>
                    <a:cubicBezTo>
                      <a:pt x="2619155" y="70605"/>
                      <a:pt x="2419760" y="70605"/>
                      <a:pt x="2220366" y="70605"/>
                    </a:cubicBezTo>
                    <a:cubicBezTo>
                      <a:pt x="2008022" y="70605"/>
                      <a:pt x="1795620" y="70605"/>
                      <a:pt x="1583276" y="70605"/>
                    </a:cubicBezTo>
                    <a:cubicBezTo>
                      <a:pt x="1380542" y="70605"/>
                      <a:pt x="1177749" y="70605"/>
                      <a:pt x="975014" y="70605"/>
                    </a:cubicBezTo>
                    <a:cubicBezTo>
                      <a:pt x="804448" y="70605"/>
                      <a:pt x="633881" y="70605"/>
                      <a:pt x="463374" y="70605"/>
                    </a:cubicBezTo>
                    <a:cubicBezTo>
                      <a:pt x="347592" y="70605"/>
                      <a:pt x="231870" y="70605"/>
                      <a:pt x="116088" y="70605"/>
                    </a:cubicBezTo>
                    <a:cubicBezTo>
                      <a:pt x="77417" y="70605"/>
                      <a:pt x="38686" y="70605"/>
                      <a:pt x="14" y="70605"/>
                    </a:cubicBezTo>
                    <a:cubicBezTo>
                      <a:pt x="-103" y="70605"/>
                      <a:pt x="542" y="0"/>
                      <a:pt x="542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200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xmlns="" id="{DB291E29-64F3-45B5-9F4C-DAC755DA451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038102" y="3559175"/>
                <a:ext cx="491058" cy="491058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85800">
                  <a:buClrTx/>
                  <a:defRPr/>
                </a:pPr>
                <a:endParaRPr lang="en-US" sz="2000" kern="1200" dirty="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37A70F86-07A7-472E-9AE4-59BE0D814FBA}"/>
                  </a:ext>
                </a:extLst>
              </p:cNvPr>
              <p:cNvSpPr/>
              <p:nvPr/>
            </p:nvSpPr>
            <p:spPr>
              <a:xfrm>
                <a:off x="4240537" y="3486469"/>
                <a:ext cx="200147" cy="330767"/>
              </a:xfrm>
              <a:custGeom>
                <a:avLst/>
                <a:gdLst>
                  <a:gd name="connsiteX0" fmla="*/ 0 w 254531"/>
                  <a:gd name="connsiteY0" fmla="*/ 0 h 420644"/>
                  <a:gd name="connsiteX1" fmla="*/ 0 w 254531"/>
                  <a:gd name="connsiteY1" fmla="*/ 338203 h 420644"/>
                  <a:gd name="connsiteX2" fmla="*/ 254531 w 254531"/>
                  <a:gd name="connsiteY2" fmla="*/ 420645 h 420644"/>
                  <a:gd name="connsiteX3" fmla="*/ 254531 w 254531"/>
                  <a:gd name="connsiteY3" fmla="*/ 74239 h 420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4531" h="420644">
                    <a:moveTo>
                      <a:pt x="0" y="0"/>
                    </a:moveTo>
                    <a:lnTo>
                      <a:pt x="0" y="338203"/>
                    </a:lnTo>
                    <a:lnTo>
                      <a:pt x="254531" y="420645"/>
                    </a:lnTo>
                    <a:lnTo>
                      <a:pt x="254531" y="74239"/>
                    </a:lnTo>
                    <a:close/>
                  </a:path>
                </a:pathLst>
              </a:custGeom>
              <a:solidFill>
                <a:srgbClr val="325F7F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200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1EDBA5F8-F1C2-4E14-815D-046C3BA1B777}"/>
                  </a:ext>
                </a:extLst>
              </p:cNvPr>
              <p:cNvSpPr/>
              <p:nvPr/>
            </p:nvSpPr>
            <p:spPr>
              <a:xfrm>
                <a:off x="4440684" y="3543233"/>
                <a:ext cx="262577" cy="274004"/>
              </a:xfrm>
              <a:custGeom>
                <a:avLst/>
                <a:gdLst>
                  <a:gd name="connsiteX0" fmla="*/ 333926 w 333925"/>
                  <a:gd name="connsiteY0" fmla="*/ 0 h 348457"/>
                  <a:gd name="connsiteX1" fmla="*/ 333926 w 333925"/>
                  <a:gd name="connsiteY1" fmla="*/ 348457 h 348457"/>
                  <a:gd name="connsiteX2" fmla="*/ 0 w 333925"/>
                  <a:gd name="connsiteY2" fmla="*/ 348457 h 348457"/>
                  <a:gd name="connsiteX3" fmla="*/ 0 w 333925"/>
                  <a:gd name="connsiteY3" fmla="*/ 2051 h 348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25" h="348457">
                    <a:moveTo>
                      <a:pt x="333926" y="0"/>
                    </a:moveTo>
                    <a:lnTo>
                      <a:pt x="333926" y="348457"/>
                    </a:lnTo>
                    <a:lnTo>
                      <a:pt x="0" y="348457"/>
                    </a:lnTo>
                    <a:lnTo>
                      <a:pt x="0" y="2051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200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4839CEC4-CA01-4939-8E82-EDD71CDAACFF}"/>
                  </a:ext>
                </a:extLst>
              </p:cNvPr>
              <p:cNvSpPr/>
              <p:nvPr/>
            </p:nvSpPr>
            <p:spPr>
              <a:xfrm>
                <a:off x="4703261" y="3486469"/>
                <a:ext cx="198809" cy="330767"/>
              </a:xfrm>
              <a:custGeom>
                <a:avLst/>
                <a:gdLst>
                  <a:gd name="connsiteX0" fmla="*/ 252832 w 252831"/>
                  <a:gd name="connsiteY0" fmla="*/ 0 h 420644"/>
                  <a:gd name="connsiteX1" fmla="*/ 252832 w 252831"/>
                  <a:gd name="connsiteY1" fmla="*/ 333340 h 420644"/>
                  <a:gd name="connsiteX2" fmla="*/ 0 w 252831"/>
                  <a:gd name="connsiteY2" fmla="*/ 420645 h 420644"/>
                  <a:gd name="connsiteX3" fmla="*/ 0 w 252831"/>
                  <a:gd name="connsiteY3" fmla="*/ 72188 h 420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831" h="420644">
                    <a:moveTo>
                      <a:pt x="252832" y="0"/>
                    </a:moveTo>
                    <a:lnTo>
                      <a:pt x="252832" y="333340"/>
                    </a:lnTo>
                    <a:lnTo>
                      <a:pt x="0" y="420645"/>
                    </a:lnTo>
                    <a:lnTo>
                      <a:pt x="0" y="72188"/>
                    </a:lnTo>
                    <a:close/>
                  </a:path>
                </a:pathLst>
              </a:custGeom>
              <a:solidFill>
                <a:srgbClr val="002D4D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200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8C845C09-6AF8-4933-AD09-28DEECB1FB4B}"/>
                  </a:ext>
                </a:extLst>
              </p:cNvPr>
              <p:cNvSpPr/>
              <p:nvPr/>
            </p:nvSpPr>
            <p:spPr>
              <a:xfrm>
                <a:off x="4240997" y="3420952"/>
                <a:ext cx="661535" cy="129986"/>
              </a:xfrm>
              <a:custGeom>
                <a:avLst/>
                <a:gdLst>
                  <a:gd name="connsiteX0" fmla="*/ 841289 w 841289"/>
                  <a:gd name="connsiteY0" fmla="*/ 76934 h 153867"/>
                  <a:gd name="connsiteX1" fmla="*/ 420645 w 841289"/>
                  <a:gd name="connsiteY1" fmla="*/ 153867 h 153867"/>
                  <a:gd name="connsiteX2" fmla="*/ 0 w 841289"/>
                  <a:gd name="connsiteY2" fmla="*/ 76934 h 153867"/>
                  <a:gd name="connsiteX3" fmla="*/ 420645 w 841289"/>
                  <a:gd name="connsiteY3" fmla="*/ 0 h 153867"/>
                  <a:gd name="connsiteX4" fmla="*/ 841289 w 841289"/>
                  <a:gd name="connsiteY4" fmla="*/ 76934 h 153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289" h="153867">
                    <a:moveTo>
                      <a:pt x="841289" y="76934"/>
                    </a:moveTo>
                    <a:cubicBezTo>
                      <a:pt x="841289" y="119423"/>
                      <a:pt x="652960" y="153867"/>
                      <a:pt x="420645" y="153867"/>
                    </a:cubicBezTo>
                    <a:cubicBezTo>
                      <a:pt x="188329" y="153867"/>
                      <a:pt x="0" y="119423"/>
                      <a:pt x="0" y="76934"/>
                    </a:cubicBezTo>
                    <a:cubicBezTo>
                      <a:pt x="0" y="34444"/>
                      <a:pt x="188329" y="0"/>
                      <a:pt x="420645" y="0"/>
                    </a:cubicBezTo>
                    <a:cubicBezTo>
                      <a:pt x="652960" y="0"/>
                      <a:pt x="841289" y="34444"/>
                      <a:pt x="841289" y="76934"/>
                    </a:cubicBezTo>
                    <a:close/>
                  </a:path>
                </a:pathLst>
              </a:custGeom>
              <a:solidFill>
                <a:srgbClr val="00243E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200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BFA85721-CBAF-4101-BA7E-BAC6F12E4458}"/>
                  </a:ext>
                </a:extLst>
              </p:cNvPr>
              <p:cNvSpPr/>
              <p:nvPr/>
            </p:nvSpPr>
            <p:spPr>
              <a:xfrm>
                <a:off x="4468837" y="3456244"/>
                <a:ext cx="205859" cy="50405"/>
              </a:xfrm>
              <a:custGeom>
                <a:avLst/>
                <a:gdLst>
                  <a:gd name="connsiteX0" fmla="*/ 261797 w 261796"/>
                  <a:gd name="connsiteY0" fmla="*/ 32051 h 64101"/>
                  <a:gd name="connsiteX1" fmla="*/ 130898 w 261796"/>
                  <a:gd name="connsiteY1" fmla="*/ 64101 h 64101"/>
                  <a:gd name="connsiteX2" fmla="*/ 0 w 261796"/>
                  <a:gd name="connsiteY2" fmla="*/ 32051 h 64101"/>
                  <a:gd name="connsiteX3" fmla="*/ 130898 w 261796"/>
                  <a:gd name="connsiteY3" fmla="*/ 0 h 64101"/>
                  <a:gd name="connsiteX4" fmla="*/ 261797 w 261796"/>
                  <a:gd name="connsiteY4" fmla="*/ 32051 h 6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796" h="64101">
                    <a:moveTo>
                      <a:pt x="261797" y="32051"/>
                    </a:moveTo>
                    <a:cubicBezTo>
                      <a:pt x="261797" y="49752"/>
                      <a:pt x="203192" y="64101"/>
                      <a:pt x="130898" y="64101"/>
                    </a:cubicBezTo>
                    <a:cubicBezTo>
                      <a:pt x="58605" y="64101"/>
                      <a:pt x="0" y="49752"/>
                      <a:pt x="0" y="32051"/>
                    </a:cubicBezTo>
                    <a:cubicBezTo>
                      <a:pt x="0" y="14350"/>
                      <a:pt x="58605" y="0"/>
                      <a:pt x="130898" y="0"/>
                    </a:cubicBezTo>
                    <a:cubicBezTo>
                      <a:pt x="203191" y="0"/>
                      <a:pt x="261797" y="14350"/>
                      <a:pt x="261797" y="32051"/>
                    </a:cubicBezTo>
                    <a:close/>
                  </a:path>
                </a:pathLst>
              </a:custGeom>
              <a:solidFill>
                <a:srgbClr val="F87318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200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59" name="Freeform: Shape 2058">
                <a:extLst>
                  <a:ext uri="{FF2B5EF4-FFF2-40B4-BE49-F238E27FC236}">
                    <a16:creationId xmlns:a16="http://schemas.microsoft.com/office/drawing/2014/main" xmlns="" id="{E37F9B13-52F8-476E-B998-19E2DB64CCE9}"/>
                  </a:ext>
                </a:extLst>
              </p:cNvPr>
              <p:cNvSpPr/>
              <p:nvPr/>
            </p:nvSpPr>
            <p:spPr>
              <a:xfrm>
                <a:off x="4702363" y="3047794"/>
                <a:ext cx="200192" cy="330767"/>
              </a:xfrm>
              <a:custGeom>
                <a:avLst/>
                <a:gdLst>
                  <a:gd name="connsiteX0" fmla="*/ 254590 w 254589"/>
                  <a:gd name="connsiteY0" fmla="*/ 0 h 420644"/>
                  <a:gd name="connsiteX1" fmla="*/ 254590 w 254589"/>
                  <a:gd name="connsiteY1" fmla="*/ 338203 h 420644"/>
                  <a:gd name="connsiteX2" fmla="*/ 0 w 254589"/>
                  <a:gd name="connsiteY2" fmla="*/ 420645 h 420644"/>
                  <a:gd name="connsiteX3" fmla="*/ 0 w 254589"/>
                  <a:gd name="connsiteY3" fmla="*/ 74297 h 420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4589" h="420644">
                    <a:moveTo>
                      <a:pt x="254590" y="0"/>
                    </a:moveTo>
                    <a:lnTo>
                      <a:pt x="254590" y="338203"/>
                    </a:lnTo>
                    <a:lnTo>
                      <a:pt x="0" y="420645"/>
                    </a:lnTo>
                    <a:lnTo>
                      <a:pt x="0" y="74297"/>
                    </a:lnTo>
                    <a:close/>
                  </a:path>
                </a:pathLst>
              </a:custGeom>
              <a:solidFill>
                <a:srgbClr val="022C57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200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60" name="Freeform: Shape 2059">
                <a:extLst>
                  <a:ext uri="{FF2B5EF4-FFF2-40B4-BE49-F238E27FC236}">
                    <a16:creationId xmlns:a16="http://schemas.microsoft.com/office/drawing/2014/main" xmlns="" id="{11776F8E-D929-4CA5-B13B-C1F217BF37D3}"/>
                  </a:ext>
                </a:extLst>
              </p:cNvPr>
              <p:cNvSpPr/>
              <p:nvPr/>
            </p:nvSpPr>
            <p:spPr>
              <a:xfrm>
                <a:off x="4439787" y="3104557"/>
                <a:ext cx="262577" cy="274004"/>
              </a:xfrm>
              <a:custGeom>
                <a:avLst/>
                <a:gdLst>
                  <a:gd name="connsiteX0" fmla="*/ 0 w 333925"/>
                  <a:gd name="connsiteY0" fmla="*/ 0 h 348456"/>
                  <a:gd name="connsiteX1" fmla="*/ 0 w 333925"/>
                  <a:gd name="connsiteY1" fmla="*/ 348457 h 348456"/>
                  <a:gd name="connsiteX2" fmla="*/ 333926 w 333925"/>
                  <a:gd name="connsiteY2" fmla="*/ 348457 h 348456"/>
                  <a:gd name="connsiteX3" fmla="*/ 333926 w 333925"/>
                  <a:gd name="connsiteY3" fmla="*/ 2109 h 348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25" h="348456">
                    <a:moveTo>
                      <a:pt x="0" y="0"/>
                    </a:moveTo>
                    <a:lnTo>
                      <a:pt x="0" y="348457"/>
                    </a:lnTo>
                    <a:lnTo>
                      <a:pt x="333926" y="348457"/>
                    </a:lnTo>
                    <a:lnTo>
                      <a:pt x="333926" y="210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200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61" name="Freeform: Shape 2060">
                <a:extLst>
                  <a:ext uri="{FF2B5EF4-FFF2-40B4-BE49-F238E27FC236}">
                    <a16:creationId xmlns:a16="http://schemas.microsoft.com/office/drawing/2014/main" xmlns="" id="{6D33121E-0DBA-470C-A61F-145C37AAFF1D}"/>
                  </a:ext>
                </a:extLst>
              </p:cNvPr>
              <p:cNvSpPr/>
              <p:nvPr/>
            </p:nvSpPr>
            <p:spPr>
              <a:xfrm>
                <a:off x="4240973" y="3047794"/>
                <a:ext cx="198810" cy="330767"/>
              </a:xfrm>
              <a:custGeom>
                <a:avLst/>
                <a:gdLst>
                  <a:gd name="connsiteX0" fmla="*/ 0 w 252832"/>
                  <a:gd name="connsiteY0" fmla="*/ 0 h 420644"/>
                  <a:gd name="connsiteX1" fmla="*/ 0 w 252832"/>
                  <a:gd name="connsiteY1" fmla="*/ 333340 h 420644"/>
                  <a:gd name="connsiteX2" fmla="*/ 252832 w 252832"/>
                  <a:gd name="connsiteY2" fmla="*/ 420645 h 420644"/>
                  <a:gd name="connsiteX3" fmla="*/ 252832 w 252832"/>
                  <a:gd name="connsiteY3" fmla="*/ 72188 h 420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832" h="420644">
                    <a:moveTo>
                      <a:pt x="0" y="0"/>
                    </a:moveTo>
                    <a:lnTo>
                      <a:pt x="0" y="333340"/>
                    </a:lnTo>
                    <a:lnTo>
                      <a:pt x="252832" y="420645"/>
                    </a:lnTo>
                    <a:lnTo>
                      <a:pt x="252832" y="72188"/>
                    </a:lnTo>
                    <a:close/>
                  </a:path>
                </a:pathLst>
              </a:custGeom>
              <a:solidFill>
                <a:srgbClr val="345E89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200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62" name="Freeform: Shape 2061">
                <a:extLst>
                  <a:ext uri="{FF2B5EF4-FFF2-40B4-BE49-F238E27FC236}">
                    <a16:creationId xmlns:a16="http://schemas.microsoft.com/office/drawing/2014/main" xmlns="" id="{A6C403F1-D811-4A21-BCC2-279A34CB6243}"/>
                  </a:ext>
                </a:extLst>
              </p:cNvPr>
              <p:cNvSpPr/>
              <p:nvPr/>
            </p:nvSpPr>
            <p:spPr>
              <a:xfrm>
                <a:off x="4240513" y="2982277"/>
                <a:ext cx="661535" cy="129986"/>
              </a:xfrm>
              <a:custGeom>
                <a:avLst/>
                <a:gdLst>
                  <a:gd name="connsiteX0" fmla="*/ 841289 w 841289"/>
                  <a:gd name="connsiteY0" fmla="*/ 76934 h 153867"/>
                  <a:gd name="connsiteX1" fmla="*/ 420645 w 841289"/>
                  <a:gd name="connsiteY1" fmla="*/ 153867 h 153867"/>
                  <a:gd name="connsiteX2" fmla="*/ 0 w 841289"/>
                  <a:gd name="connsiteY2" fmla="*/ 76934 h 153867"/>
                  <a:gd name="connsiteX3" fmla="*/ 420645 w 841289"/>
                  <a:gd name="connsiteY3" fmla="*/ 0 h 153867"/>
                  <a:gd name="connsiteX4" fmla="*/ 841289 w 841289"/>
                  <a:gd name="connsiteY4" fmla="*/ 76934 h 153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289" h="153867">
                    <a:moveTo>
                      <a:pt x="841289" y="76934"/>
                    </a:moveTo>
                    <a:cubicBezTo>
                      <a:pt x="841289" y="119423"/>
                      <a:pt x="652960" y="153867"/>
                      <a:pt x="420645" y="153867"/>
                    </a:cubicBezTo>
                    <a:cubicBezTo>
                      <a:pt x="188329" y="153867"/>
                      <a:pt x="0" y="119423"/>
                      <a:pt x="0" y="76934"/>
                    </a:cubicBezTo>
                    <a:cubicBezTo>
                      <a:pt x="0" y="34444"/>
                      <a:pt x="188329" y="0"/>
                      <a:pt x="420645" y="0"/>
                    </a:cubicBezTo>
                    <a:cubicBezTo>
                      <a:pt x="652960" y="0"/>
                      <a:pt x="841289" y="34444"/>
                      <a:pt x="841289" y="76934"/>
                    </a:cubicBezTo>
                    <a:close/>
                  </a:path>
                </a:pathLst>
              </a:custGeom>
              <a:solidFill>
                <a:srgbClr val="022346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200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63" name="Freeform: Shape 2062">
                <a:extLst>
                  <a:ext uri="{FF2B5EF4-FFF2-40B4-BE49-F238E27FC236}">
                    <a16:creationId xmlns:a16="http://schemas.microsoft.com/office/drawing/2014/main" xmlns="" id="{2D3E4375-9FFF-41A2-AEB6-8DCE50F4AFF6}"/>
                  </a:ext>
                </a:extLst>
              </p:cNvPr>
              <p:cNvSpPr/>
              <p:nvPr/>
            </p:nvSpPr>
            <p:spPr>
              <a:xfrm>
                <a:off x="4468353" y="3017571"/>
                <a:ext cx="205859" cy="50405"/>
              </a:xfrm>
              <a:custGeom>
                <a:avLst/>
                <a:gdLst>
                  <a:gd name="connsiteX0" fmla="*/ 261797 w 261796"/>
                  <a:gd name="connsiteY0" fmla="*/ 32051 h 64101"/>
                  <a:gd name="connsiteX1" fmla="*/ 130898 w 261796"/>
                  <a:gd name="connsiteY1" fmla="*/ 64102 h 64101"/>
                  <a:gd name="connsiteX2" fmla="*/ 0 w 261796"/>
                  <a:gd name="connsiteY2" fmla="*/ 32051 h 64101"/>
                  <a:gd name="connsiteX3" fmla="*/ 130898 w 261796"/>
                  <a:gd name="connsiteY3" fmla="*/ 0 h 64101"/>
                  <a:gd name="connsiteX4" fmla="*/ 261797 w 261796"/>
                  <a:gd name="connsiteY4" fmla="*/ 32051 h 6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796" h="64101">
                    <a:moveTo>
                      <a:pt x="261797" y="32051"/>
                    </a:moveTo>
                    <a:cubicBezTo>
                      <a:pt x="261797" y="49752"/>
                      <a:pt x="203192" y="64102"/>
                      <a:pt x="130898" y="64102"/>
                    </a:cubicBezTo>
                    <a:cubicBezTo>
                      <a:pt x="58605" y="64102"/>
                      <a:pt x="0" y="49752"/>
                      <a:pt x="0" y="32051"/>
                    </a:cubicBezTo>
                    <a:cubicBezTo>
                      <a:pt x="0" y="14350"/>
                      <a:pt x="58605" y="0"/>
                      <a:pt x="130898" y="0"/>
                    </a:cubicBezTo>
                    <a:cubicBezTo>
                      <a:pt x="203191" y="0"/>
                      <a:pt x="261797" y="14350"/>
                      <a:pt x="261797" y="32051"/>
                    </a:cubicBezTo>
                    <a:close/>
                  </a:path>
                </a:pathLst>
              </a:custGeom>
              <a:solidFill>
                <a:srgbClr val="F87318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200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71" name="Freeform: Shape 2070">
                <a:extLst>
                  <a:ext uri="{FF2B5EF4-FFF2-40B4-BE49-F238E27FC236}">
                    <a16:creationId xmlns:a16="http://schemas.microsoft.com/office/drawing/2014/main" xmlns="" id="{DFF4DD97-32C0-4071-9677-5E7D216F747C}"/>
                  </a:ext>
                </a:extLst>
              </p:cNvPr>
              <p:cNvSpPr/>
              <p:nvPr/>
            </p:nvSpPr>
            <p:spPr>
              <a:xfrm>
                <a:off x="4241689" y="4150509"/>
                <a:ext cx="660614" cy="394026"/>
              </a:xfrm>
              <a:custGeom>
                <a:avLst/>
                <a:gdLst>
                  <a:gd name="connsiteX0" fmla="*/ 0 w 840117"/>
                  <a:gd name="connsiteY0" fmla="*/ 0 h 501093"/>
                  <a:gd name="connsiteX1" fmla="*/ 840117 w 840117"/>
                  <a:gd name="connsiteY1" fmla="*/ 0 h 501093"/>
                  <a:gd name="connsiteX2" fmla="*/ 527754 w 840117"/>
                  <a:gd name="connsiteY2" fmla="*/ 501093 h 501093"/>
                  <a:gd name="connsiteX3" fmla="*/ 311192 w 840117"/>
                  <a:gd name="connsiteY3" fmla="*/ 501093 h 501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0117" h="501093">
                    <a:moveTo>
                      <a:pt x="0" y="0"/>
                    </a:moveTo>
                    <a:lnTo>
                      <a:pt x="840117" y="0"/>
                    </a:lnTo>
                    <a:lnTo>
                      <a:pt x="527754" y="501093"/>
                    </a:lnTo>
                    <a:lnTo>
                      <a:pt x="311192" y="501093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200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68" name="Freeform: Shape 2067">
                <a:extLst>
                  <a:ext uri="{FF2B5EF4-FFF2-40B4-BE49-F238E27FC236}">
                    <a16:creationId xmlns:a16="http://schemas.microsoft.com/office/drawing/2014/main" xmlns="" id="{A0125211-D646-4CC1-907F-E2597E1D1A29}"/>
                  </a:ext>
                </a:extLst>
              </p:cNvPr>
              <p:cNvSpPr/>
              <p:nvPr/>
            </p:nvSpPr>
            <p:spPr>
              <a:xfrm>
                <a:off x="4241135" y="3922792"/>
                <a:ext cx="199778" cy="323258"/>
              </a:xfrm>
              <a:custGeom>
                <a:avLst/>
                <a:gdLst>
                  <a:gd name="connsiteX0" fmla="*/ 0 w 254062"/>
                  <a:gd name="connsiteY0" fmla="*/ 0 h 411093"/>
                  <a:gd name="connsiteX1" fmla="*/ 703 w 254062"/>
                  <a:gd name="connsiteY1" fmla="*/ 304160 h 411093"/>
                  <a:gd name="connsiteX2" fmla="*/ 126797 w 254062"/>
                  <a:gd name="connsiteY2" fmla="*/ 411094 h 411093"/>
                  <a:gd name="connsiteX3" fmla="*/ 254063 w 254062"/>
                  <a:gd name="connsiteY3" fmla="*/ 325957 h 411093"/>
                  <a:gd name="connsiteX4" fmla="*/ 254063 w 254062"/>
                  <a:gd name="connsiteY4" fmla="*/ 70664 h 411093"/>
                  <a:gd name="connsiteX5" fmla="*/ 0 w 254062"/>
                  <a:gd name="connsiteY5" fmla="*/ 0 h 411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062" h="411093">
                    <a:moveTo>
                      <a:pt x="0" y="0"/>
                    </a:moveTo>
                    <a:lnTo>
                      <a:pt x="703" y="304160"/>
                    </a:lnTo>
                    <a:cubicBezTo>
                      <a:pt x="703" y="304160"/>
                      <a:pt x="27364" y="411094"/>
                      <a:pt x="126797" y="411094"/>
                    </a:cubicBezTo>
                    <a:cubicBezTo>
                      <a:pt x="226231" y="411094"/>
                      <a:pt x="254063" y="325957"/>
                      <a:pt x="254063" y="325957"/>
                    </a:cubicBezTo>
                    <a:lnTo>
                      <a:pt x="254063" y="706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506C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200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69" name="Freeform: Shape 2068">
                <a:extLst>
                  <a:ext uri="{FF2B5EF4-FFF2-40B4-BE49-F238E27FC236}">
                    <a16:creationId xmlns:a16="http://schemas.microsoft.com/office/drawing/2014/main" xmlns="" id="{8DABED06-FAE0-4507-9077-1C8614110BE5}"/>
                  </a:ext>
                </a:extLst>
              </p:cNvPr>
              <p:cNvSpPr/>
              <p:nvPr/>
            </p:nvSpPr>
            <p:spPr>
              <a:xfrm>
                <a:off x="4440959" y="3978311"/>
                <a:ext cx="262532" cy="317129"/>
              </a:xfrm>
              <a:custGeom>
                <a:avLst/>
                <a:gdLst>
                  <a:gd name="connsiteX0" fmla="*/ 333867 w 333867"/>
                  <a:gd name="connsiteY0" fmla="*/ 0 h 403300"/>
                  <a:gd name="connsiteX1" fmla="*/ 333867 w 333867"/>
                  <a:gd name="connsiteY1" fmla="*/ 274805 h 403300"/>
                  <a:gd name="connsiteX2" fmla="*/ 166055 w 333867"/>
                  <a:gd name="connsiteY2" fmla="*/ 403301 h 403300"/>
                  <a:gd name="connsiteX3" fmla="*/ 0 w 333867"/>
                  <a:gd name="connsiteY3" fmla="*/ 255410 h 403300"/>
                  <a:gd name="connsiteX4" fmla="*/ 0 w 333867"/>
                  <a:gd name="connsiteY4" fmla="*/ 117 h 403300"/>
                  <a:gd name="connsiteX5" fmla="*/ 333867 w 333867"/>
                  <a:gd name="connsiteY5" fmla="*/ 0 h 40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3867" h="403300">
                    <a:moveTo>
                      <a:pt x="333867" y="0"/>
                    </a:moveTo>
                    <a:lnTo>
                      <a:pt x="333867" y="274805"/>
                    </a:lnTo>
                    <a:cubicBezTo>
                      <a:pt x="333867" y="274805"/>
                      <a:pt x="289688" y="403301"/>
                      <a:pt x="166055" y="403301"/>
                    </a:cubicBezTo>
                    <a:cubicBezTo>
                      <a:pt x="42422" y="403301"/>
                      <a:pt x="0" y="255410"/>
                      <a:pt x="0" y="255410"/>
                    </a:cubicBezTo>
                    <a:lnTo>
                      <a:pt x="0" y="117"/>
                    </a:lnTo>
                    <a:lnTo>
                      <a:pt x="333867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200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70" name="Freeform: Shape 2069">
                <a:extLst>
                  <a:ext uri="{FF2B5EF4-FFF2-40B4-BE49-F238E27FC236}">
                    <a16:creationId xmlns:a16="http://schemas.microsoft.com/office/drawing/2014/main" xmlns="" id="{3C539FCE-4245-4444-AD59-0BBC422F0757}"/>
                  </a:ext>
                </a:extLst>
              </p:cNvPr>
              <p:cNvSpPr/>
              <p:nvPr/>
            </p:nvSpPr>
            <p:spPr>
              <a:xfrm>
                <a:off x="4703446" y="3922792"/>
                <a:ext cx="198856" cy="323258"/>
              </a:xfrm>
              <a:custGeom>
                <a:avLst/>
                <a:gdLst>
                  <a:gd name="connsiteX0" fmla="*/ 252890 w 252890"/>
                  <a:gd name="connsiteY0" fmla="*/ 0 h 411093"/>
                  <a:gd name="connsiteX1" fmla="*/ 252890 w 252890"/>
                  <a:gd name="connsiteY1" fmla="*/ 304160 h 411093"/>
                  <a:gd name="connsiteX2" fmla="*/ 137695 w 252890"/>
                  <a:gd name="connsiteY2" fmla="*/ 411094 h 411093"/>
                  <a:gd name="connsiteX3" fmla="*/ 0 w 252890"/>
                  <a:gd name="connsiteY3" fmla="*/ 345352 h 411093"/>
                  <a:gd name="connsiteX4" fmla="*/ 0 w 252890"/>
                  <a:gd name="connsiteY4" fmla="*/ 70547 h 411093"/>
                  <a:gd name="connsiteX5" fmla="*/ 252890 w 252890"/>
                  <a:gd name="connsiteY5" fmla="*/ 0 h 411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2890" h="411093">
                    <a:moveTo>
                      <a:pt x="252890" y="0"/>
                    </a:moveTo>
                    <a:lnTo>
                      <a:pt x="252890" y="304160"/>
                    </a:lnTo>
                    <a:cubicBezTo>
                      <a:pt x="252890" y="304160"/>
                      <a:pt x="234727" y="411094"/>
                      <a:pt x="137695" y="411094"/>
                    </a:cubicBezTo>
                    <a:cubicBezTo>
                      <a:pt x="40664" y="411094"/>
                      <a:pt x="0" y="345352"/>
                      <a:pt x="0" y="345352"/>
                    </a:cubicBezTo>
                    <a:lnTo>
                      <a:pt x="0" y="70547"/>
                    </a:lnTo>
                    <a:lnTo>
                      <a:pt x="252890" y="0"/>
                    </a:lnTo>
                    <a:close/>
                  </a:path>
                </a:pathLst>
              </a:custGeom>
              <a:solidFill>
                <a:srgbClr val="011E3A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200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72" name="Freeform: Shape 2071">
                <a:extLst>
                  <a:ext uri="{FF2B5EF4-FFF2-40B4-BE49-F238E27FC236}">
                    <a16:creationId xmlns:a16="http://schemas.microsoft.com/office/drawing/2014/main" xmlns="" id="{2ED9A46B-13F5-4815-88C0-E8865ABC3A79}"/>
                  </a:ext>
                </a:extLst>
              </p:cNvPr>
              <p:cNvSpPr/>
              <p:nvPr/>
            </p:nvSpPr>
            <p:spPr>
              <a:xfrm>
                <a:off x="4486390" y="4515930"/>
                <a:ext cx="174806" cy="148681"/>
              </a:xfrm>
              <a:custGeom>
                <a:avLst/>
                <a:gdLst>
                  <a:gd name="connsiteX0" fmla="*/ 110508 w 222304"/>
                  <a:gd name="connsiteY0" fmla="*/ 189082 h 189081"/>
                  <a:gd name="connsiteX1" fmla="*/ 222305 w 222304"/>
                  <a:gd name="connsiteY1" fmla="*/ 28008 h 189081"/>
                  <a:gd name="connsiteX2" fmla="*/ 108926 w 222304"/>
                  <a:gd name="connsiteY2" fmla="*/ 0 h 189081"/>
                  <a:gd name="connsiteX3" fmla="*/ 0 w 222304"/>
                  <a:gd name="connsiteY3" fmla="*/ 37148 h 189081"/>
                  <a:gd name="connsiteX4" fmla="*/ 110508 w 222304"/>
                  <a:gd name="connsiteY4" fmla="*/ 189082 h 18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304" h="189081">
                    <a:moveTo>
                      <a:pt x="110508" y="189082"/>
                    </a:moveTo>
                    <a:lnTo>
                      <a:pt x="222305" y="28008"/>
                    </a:lnTo>
                    <a:cubicBezTo>
                      <a:pt x="222305" y="28008"/>
                      <a:pt x="214570" y="0"/>
                      <a:pt x="108926" y="0"/>
                    </a:cubicBezTo>
                    <a:cubicBezTo>
                      <a:pt x="3281" y="0"/>
                      <a:pt x="0" y="37148"/>
                      <a:pt x="0" y="37148"/>
                    </a:cubicBezTo>
                    <a:lnTo>
                      <a:pt x="110508" y="189082"/>
                    </a:lnTo>
                    <a:close/>
                  </a:path>
                </a:pathLst>
              </a:custGeom>
              <a:solidFill>
                <a:srgbClr val="F87318"/>
              </a:solidFill>
              <a:ln w="5854" cap="flat">
                <a:noFill/>
                <a:prstDash val="solid"/>
                <a:miter/>
              </a:ln>
              <a:effectLst>
                <a:reflection blurRad="6350" stA="50000" endA="300" endPos="55000" dir="5400000" sy="-100000" algn="bl" rotWithShape="0"/>
              </a:effectLst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200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65" name="Freeform: Shape 2064">
                <a:extLst>
                  <a:ext uri="{FF2B5EF4-FFF2-40B4-BE49-F238E27FC236}">
                    <a16:creationId xmlns:a16="http://schemas.microsoft.com/office/drawing/2014/main" xmlns="" id="{4BF4604F-CC20-4678-B423-B8592C481ACF}"/>
                  </a:ext>
                </a:extLst>
              </p:cNvPr>
              <p:cNvSpPr/>
              <p:nvPr/>
            </p:nvSpPr>
            <p:spPr>
              <a:xfrm>
                <a:off x="4240767" y="3862297"/>
                <a:ext cx="661535" cy="129986"/>
              </a:xfrm>
              <a:custGeom>
                <a:avLst/>
                <a:gdLst>
                  <a:gd name="connsiteX0" fmla="*/ 841289 w 841289"/>
                  <a:gd name="connsiteY0" fmla="*/ 76934 h 153867"/>
                  <a:gd name="connsiteX1" fmla="*/ 420645 w 841289"/>
                  <a:gd name="connsiteY1" fmla="*/ 153867 h 153867"/>
                  <a:gd name="connsiteX2" fmla="*/ 0 w 841289"/>
                  <a:gd name="connsiteY2" fmla="*/ 76934 h 153867"/>
                  <a:gd name="connsiteX3" fmla="*/ 420645 w 841289"/>
                  <a:gd name="connsiteY3" fmla="*/ 0 h 153867"/>
                  <a:gd name="connsiteX4" fmla="*/ 841289 w 841289"/>
                  <a:gd name="connsiteY4" fmla="*/ 76934 h 153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289" h="153867">
                    <a:moveTo>
                      <a:pt x="841289" y="76934"/>
                    </a:moveTo>
                    <a:cubicBezTo>
                      <a:pt x="841289" y="119423"/>
                      <a:pt x="652960" y="153867"/>
                      <a:pt x="420645" y="153867"/>
                    </a:cubicBezTo>
                    <a:cubicBezTo>
                      <a:pt x="188329" y="153867"/>
                      <a:pt x="0" y="119423"/>
                      <a:pt x="0" y="76934"/>
                    </a:cubicBezTo>
                    <a:cubicBezTo>
                      <a:pt x="0" y="34444"/>
                      <a:pt x="188329" y="0"/>
                      <a:pt x="420645" y="0"/>
                    </a:cubicBezTo>
                    <a:cubicBezTo>
                      <a:pt x="652960" y="0"/>
                      <a:pt x="841289" y="34444"/>
                      <a:pt x="841289" y="76934"/>
                    </a:cubicBezTo>
                    <a:close/>
                  </a:path>
                </a:pathLst>
              </a:custGeom>
              <a:solidFill>
                <a:srgbClr val="01182F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200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66" name="Freeform: Shape 2065">
                <a:extLst>
                  <a:ext uri="{FF2B5EF4-FFF2-40B4-BE49-F238E27FC236}">
                    <a16:creationId xmlns:a16="http://schemas.microsoft.com/office/drawing/2014/main" xmlns="" id="{427DA231-5519-4C79-BF13-36563B44B405}"/>
                  </a:ext>
                </a:extLst>
              </p:cNvPr>
              <p:cNvSpPr/>
              <p:nvPr/>
            </p:nvSpPr>
            <p:spPr>
              <a:xfrm>
                <a:off x="4468606" y="3897590"/>
                <a:ext cx="205859" cy="50405"/>
              </a:xfrm>
              <a:custGeom>
                <a:avLst/>
                <a:gdLst>
                  <a:gd name="connsiteX0" fmla="*/ 261797 w 261796"/>
                  <a:gd name="connsiteY0" fmla="*/ 32051 h 64101"/>
                  <a:gd name="connsiteX1" fmla="*/ 130898 w 261796"/>
                  <a:gd name="connsiteY1" fmla="*/ 64101 h 64101"/>
                  <a:gd name="connsiteX2" fmla="*/ 0 w 261796"/>
                  <a:gd name="connsiteY2" fmla="*/ 32051 h 64101"/>
                  <a:gd name="connsiteX3" fmla="*/ 130898 w 261796"/>
                  <a:gd name="connsiteY3" fmla="*/ 0 h 64101"/>
                  <a:gd name="connsiteX4" fmla="*/ 261797 w 261796"/>
                  <a:gd name="connsiteY4" fmla="*/ 32051 h 6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796" h="64101">
                    <a:moveTo>
                      <a:pt x="261797" y="32051"/>
                    </a:moveTo>
                    <a:cubicBezTo>
                      <a:pt x="261797" y="49752"/>
                      <a:pt x="203192" y="64101"/>
                      <a:pt x="130898" y="64101"/>
                    </a:cubicBezTo>
                    <a:cubicBezTo>
                      <a:pt x="58605" y="64101"/>
                      <a:pt x="0" y="49752"/>
                      <a:pt x="0" y="32051"/>
                    </a:cubicBezTo>
                    <a:cubicBezTo>
                      <a:pt x="0" y="14350"/>
                      <a:pt x="58605" y="0"/>
                      <a:pt x="130898" y="0"/>
                    </a:cubicBezTo>
                    <a:cubicBezTo>
                      <a:pt x="203191" y="0"/>
                      <a:pt x="261797" y="14350"/>
                      <a:pt x="261797" y="32051"/>
                    </a:cubicBezTo>
                    <a:close/>
                  </a:path>
                </a:pathLst>
              </a:custGeom>
              <a:solidFill>
                <a:srgbClr val="F87318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200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xmlns="" id="{4C6EC08A-6166-4BA7-BFE9-6D7929A2CC7D}"/>
                  </a:ext>
                </a:extLst>
              </p:cNvPr>
              <p:cNvSpPr/>
              <p:nvPr/>
            </p:nvSpPr>
            <p:spPr>
              <a:xfrm>
                <a:off x="4944022" y="3653007"/>
                <a:ext cx="2102403" cy="211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endParaRPr lang="tr-TR" sz="24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xmlns="" id="{AEEC573D-6C62-4203-BEE3-A81F46D39EF4}"/>
                  </a:ext>
                </a:extLst>
              </p:cNvPr>
              <p:cNvSpPr/>
              <p:nvPr/>
            </p:nvSpPr>
            <p:spPr>
              <a:xfrm>
                <a:off x="2112776" y="3190738"/>
                <a:ext cx="2102403" cy="183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2"/>
                  </a:buClr>
                  <a:buFont typeface="Wingdings" panose="05000000000000000000" pitchFamily="2" charset="2"/>
                  <a:buChar char="§"/>
                </a:pPr>
                <a:endParaRPr lang="tr-TR" sz="2000" dirty="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xmlns="" id="{E52B71B5-B712-4A3F-8EF9-10F45E05CC1C}"/>
                  </a:ext>
                </a:extLst>
              </p:cNvPr>
              <p:cNvSpPr/>
              <p:nvPr/>
            </p:nvSpPr>
            <p:spPr>
              <a:xfrm>
                <a:off x="2104609" y="4056817"/>
                <a:ext cx="2102403" cy="183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endParaRPr lang="tr-TR" sz="2000" dirty="0"/>
              </a:p>
            </p:txBody>
          </p:sp>
        </p:grpSp>
        <p:grpSp>
          <p:nvGrpSpPr>
            <p:cNvPr id="101" name="Grup 100"/>
            <p:cNvGrpSpPr/>
            <p:nvPr/>
          </p:nvGrpSpPr>
          <p:grpSpPr>
            <a:xfrm>
              <a:off x="599923" y="1561244"/>
              <a:ext cx="345148" cy="734330"/>
              <a:chOff x="3447403" y="1046367"/>
              <a:chExt cx="2249193" cy="4536666"/>
            </a:xfrm>
          </p:grpSpPr>
          <p:grpSp>
            <p:nvGrpSpPr>
              <p:cNvPr id="102" name="Group 1">
                <a:extLst>
                  <a:ext uri="{FF2B5EF4-FFF2-40B4-BE49-F238E27FC236}">
                    <a16:creationId xmlns:a16="http://schemas.microsoft.com/office/drawing/2014/main" xmlns="" id="{41AC948B-773D-4BA2-BEA0-F29DFE046F6B}"/>
                  </a:ext>
                </a:extLst>
              </p:cNvPr>
              <p:cNvGrpSpPr/>
              <p:nvPr/>
            </p:nvGrpSpPr>
            <p:grpSpPr>
              <a:xfrm>
                <a:off x="3447403" y="1046367"/>
                <a:ext cx="2249193" cy="4536666"/>
                <a:chOff x="-2719388" y="1377950"/>
                <a:chExt cx="1044575" cy="4222750"/>
              </a:xfrm>
            </p:grpSpPr>
            <p:sp>
              <p:nvSpPr>
                <p:cNvPr id="115" name="Freeform 5">
                  <a:extLst>
                    <a:ext uri="{FF2B5EF4-FFF2-40B4-BE49-F238E27FC236}">
                      <a16:creationId xmlns:a16="http://schemas.microsoft.com/office/drawing/2014/main" xmlns="" id="{269044C5-843C-4B52-9B30-1A1E531A6A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719388" y="1377950"/>
                  <a:ext cx="1044575" cy="4222750"/>
                </a:xfrm>
                <a:custGeom>
                  <a:avLst/>
                  <a:gdLst>
                    <a:gd name="T0" fmla="*/ 1488 w 1490"/>
                    <a:gd name="T1" fmla="*/ 216 h 3014"/>
                    <a:gd name="T2" fmla="*/ 1490 w 1490"/>
                    <a:gd name="T3" fmla="*/ 2796 h 3014"/>
                    <a:gd name="T4" fmla="*/ 1273 w 1490"/>
                    <a:gd name="T5" fmla="*/ 3013 h 3014"/>
                    <a:gd name="T6" fmla="*/ 219 w 1490"/>
                    <a:gd name="T7" fmla="*/ 3014 h 3014"/>
                    <a:gd name="T8" fmla="*/ 2 w 1490"/>
                    <a:gd name="T9" fmla="*/ 2797 h 3014"/>
                    <a:gd name="T10" fmla="*/ 0 w 1490"/>
                    <a:gd name="T11" fmla="*/ 217 h 3014"/>
                    <a:gd name="T12" fmla="*/ 217 w 1490"/>
                    <a:gd name="T13" fmla="*/ 1 h 3014"/>
                    <a:gd name="T14" fmla="*/ 1271 w 1490"/>
                    <a:gd name="T15" fmla="*/ 0 h 3014"/>
                    <a:gd name="T16" fmla="*/ 1488 w 1490"/>
                    <a:gd name="T17" fmla="*/ 216 h 30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90" h="3014">
                      <a:moveTo>
                        <a:pt x="1488" y="216"/>
                      </a:moveTo>
                      <a:cubicBezTo>
                        <a:pt x="1490" y="2796"/>
                        <a:pt x="1490" y="2796"/>
                        <a:pt x="1490" y="2796"/>
                      </a:cubicBezTo>
                      <a:cubicBezTo>
                        <a:pt x="1490" y="2915"/>
                        <a:pt x="1392" y="3013"/>
                        <a:pt x="1273" y="3013"/>
                      </a:cubicBezTo>
                      <a:cubicBezTo>
                        <a:pt x="219" y="3014"/>
                        <a:pt x="219" y="3014"/>
                        <a:pt x="219" y="3014"/>
                      </a:cubicBezTo>
                      <a:cubicBezTo>
                        <a:pt x="100" y="3014"/>
                        <a:pt x="2" y="2916"/>
                        <a:pt x="2" y="2797"/>
                      </a:cubicBezTo>
                      <a:cubicBezTo>
                        <a:pt x="0" y="217"/>
                        <a:pt x="0" y="217"/>
                        <a:pt x="0" y="217"/>
                      </a:cubicBezTo>
                      <a:cubicBezTo>
                        <a:pt x="0" y="98"/>
                        <a:pt x="98" y="1"/>
                        <a:pt x="217" y="1"/>
                      </a:cubicBezTo>
                      <a:cubicBezTo>
                        <a:pt x="1271" y="0"/>
                        <a:pt x="1271" y="0"/>
                        <a:pt x="1271" y="0"/>
                      </a:cubicBezTo>
                      <a:cubicBezTo>
                        <a:pt x="1390" y="0"/>
                        <a:pt x="1488" y="97"/>
                        <a:pt x="1488" y="216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16" name="Freeform 6">
                  <a:extLst>
                    <a:ext uri="{FF2B5EF4-FFF2-40B4-BE49-F238E27FC236}">
                      <a16:creationId xmlns:a16="http://schemas.microsoft.com/office/drawing/2014/main" xmlns="" id="{2D639AAF-8FB6-4398-A3CB-10A69DED74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670176" y="1484313"/>
                  <a:ext cx="946150" cy="4010025"/>
                </a:xfrm>
                <a:custGeom>
                  <a:avLst/>
                  <a:gdLst>
                    <a:gd name="T0" fmla="*/ 1347 w 1348"/>
                    <a:gd name="T1" fmla="*/ 145 h 2862"/>
                    <a:gd name="T2" fmla="*/ 1348 w 1348"/>
                    <a:gd name="T3" fmla="*/ 2717 h 2862"/>
                    <a:gd name="T4" fmla="*/ 1204 w 1348"/>
                    <a:gd name="T5" fmla="*/ 2861 h 2862"/>
                    <a:gd name="T6" fmla="*/ 146 w 1348"/>
                    <a:gd name="T7" fmla="*/ 2862 h 2862"/>
                    <a:gd name="T8" fmla="*/ 1 w 1348"/>
                    <a:gd name="T9" fmla="*/ 2717 h 2862"/>
                    <a:gd name="T10" fmla="*/ 0 w 1348"/>
                    <a:gd name="T11" fmla="*/ 145 h 2862"/>
                    <a:gd name="T12" fmla="*/ 144 w 1348"/>
                    <a:gd name="T13" fmla="*/ 1 h 2862"/>
                    <a:gd name="T14" fmla="*/ 1202 w 1348"/>
                    <a:gd name="T15" fmla="*/ 0 h 2862"/>
                    <a:gd name="T16" fmla="*/ 1347 w 1348"/>
                    <a:gd name="T17" fmla="*/ 145 h 2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48" h="2862">
                      <a:moveTo>
                        <a:pt x="1347" y="145"/>
                      </a:moveTo>
                      <a:cubicBezTo>
                        <a:pt x="1348" y="2717"/>
                        <a:pt x="1348" y="2717"/>
                        <a:pt x="1348" y="2717"/>
                      </a:cubicBezTo>
                      <a:cubicBezTo>
                        <a:pt x="1348" y="2796"/>
                        <a:pt x="1283" y="2861"/>
                        <a:pt x="1204" y="2861"/>
                      </a:cubicBezTo>
                      <a:cubicBezTo>
                        <a:pt x="146" y="2862"/>
                        <a:pt x="146" y="2862"/>
                        <a:pt x="146" y="2862"/>
                      </a:cubicBezTo>
                      <a:cubicBezTo>
                        <a:pt x="66" y="2862"/>
                        <a:pt x="2" y="2797"/>
                        <a:pt x="1" y="2717"/>
                      </a:cubicBezTo>
                      <a:cubicBezTo>
                        <a:pt x="0" y="145"/>
                        <a:pt x="0" y="145"/>
                        <a:pt x="0" y="145"/>
                      </a:cubicBezTo>
                      <a:cubicBezTo>
                        <a:pt x="0" y="66"/>
                        <a:pt x="65" y="1"/>
                        <a:pt x="144" y="1"/>
                      </a:cubicBezTo>
                      <a:cubicBezTo>
                        <a:pt x="1202" y="0"/>
                        <a:pt x="1202" y="0"/>
                        <a:pt x="1202" y="0"/>
                      </a:cubicBezTo>
                      <a:cubicBezTo>
                        <a:pt x="1282" y="0"/>
                        <a:pt x="1346" y="65"/>
                        <a:pt x="1347" y="145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17" name="Freeform 7">
                  <a:extLst>
                    <a:ext uri="{FF2B5EF4-FFF2-40B4-BE49-F238E27FC236}">
                      <a16:creationId xmlns:a16="http://schemas.microsoft.com/office/drawing/2014/main" xmlns="" id="{430CD878-4CB5-4320-8358-67F11B318F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06663" y="1474788"/>
                  <a:ext cx="617538" cy="212725"/>
                </a:xfrm>
                <a:custGeom>
                  <a:avLst/>
                  <a:gdLst>
                    <a:gd name="T0" fmla="*/ 0 w 878"/>
                    <a:gd name="T1" fmla="*/ 1 h 152"/>
                    <a:gd name="T2" fmla="*/ 0 w 878"/>
                    <a:gd name="T3" fmla="*/ 80 h 152"/>
                    <a:gd name="T4" fmla="*/ 72 w 878"/>
                    <a:gd name="T5" fmla="*/ 152 h 152"/>
                    <a:gd name="T6" fmla="*/ 806 w 878"/>
                    <a:gd name="T7" fmla="*/ 152 h 152"/>
                    <a:gd name="T8" fmla="*/ 878 w 878"/>
                    <a:gd name="T9" fmla="*/ 79 h 152"/>
                    <a:gd name="T10" fmla="*/ 878 w 878"/>
                    <a:gd name="T11" fmla="*/ 0 h 152"/>
                    <a:gd name="T12" fmla="*/ 0 w 878"/>
                    <a:gd name="T13" fmla="*/ 1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78" h="152">
                      <a:moveTo>
                        <a:pt x="0" y="1"/>
                      </a:move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120"/>
                        <a:pt x="33" y="152"/>
                        <a:pt x="72" y="152"/>
                      </a:cubicBezTo>
                      <a:cubicBezTo>
                        <a:pt x="806" y="152"/>
                        <a:pt x="806" y="152"/>
                        <a:pt x="806" y="152"/>
                      </a:cubicBezTo>
                      <a:cubicBezTo>
                        <a:pt x="846" y="152"/>
                        <a:pt x="878" y="119"/>
                        <a:pt x="878" y="79"/>
                      </a:cubicBezTo>
                      <a:cubicBezTo>
                        <a:pt x="878" y="0"/>
                        <a:pt x="878" y="0"/>
                        <a:pt x="878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18" name="Oval 8">
                  <a:extLst>
                    <a:ext uri="{FF2B5EF4-FFF2-40B4-BE49-F238E27FC236}">
                      <a16:creationId xmlns:a16="http://schemas.microsoft.com/office/drawing/2014/main" xmlns="" id="{CFEA3F19-9B31-4B87-B71E-8FB96B21CA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039938" y="1531938"/>
                  <a:ext cx="38100" cy="76200"/>
                </a:xfrm>
                <a:prstGeom prst="ellipse">
                  <a:avLst/>
                </a:prstGeom>
                <a:solidFill>
                  <a:srgbClr val="4454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19" name="Oval 9">
                  <a:extLst>
                    <a:ext uri="{FF2B5EF4-FFF2-40B4-BE49-F238E27FC236}">
                      <a16:creationId xmlns:a16="http://schemas.microsoft.com/office/drawing/2014/main" xmlns="" id="{2404D120-8900-4C20-BE4F-0E0C4BBD3F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151063" y="1550988"/>
                  <a:ext cx="20638" cy="3968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20" name="Oval 10">
                  <a:extLst>
                    <a:ext uri="{FF2B5EF4-FFF2-40B4-BE49-F238E27FC236}">
                      <a16:creationId xmlns:a16="http://schemas.microsoft.com/office/drawing/2014/main" xmlns="" id="{8265CA24-0140-4B7A-A7D5-16A0BC0FFF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274888" y="1550988"/>
                  <a:ext cx="20638" cy="3968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21" name="Rectangle 11">
                  <a:extLst>
                    <a:ext uri="{FF2B5EF4-FFF2-40B4-BE49-F238E27FC236}">
                      <a16:creationId xmlns:a16="http://schemas.microsoft.com/office/drawing/2014/main" xmlns="" id="{C4E165DA-6A68-4124-B053-EE49FCB636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2263776" y="1550988"/>
                  <a:ext cx="123825" cy="39688"/>
                </a:xfrm>
                <a:prstGeom prst="rect">
                  <a:avLst/>
                </a:prstGeom>
                <a:solidFill>
                  <a:srgbClr val="4454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03" name="Group 1">
                <a:extLst>
                  <a:ext uri="{FF2B5EF4-FFF2-40B4-BE49-F238E27FC236}">
                    <a16:creationId xmlns:a16="http://schemas.microsoft.com/office/drawing/2014/main" xmlns="" id="{2120F6AF-D330-41CC-885D-D6765059C8C2}"/>
                  </a:ext>
                </a:extLst>
              </p:cNvPr>
              <p:cNvGrpSpPr/>
              <p:nvPr/>
            </p:nvGrpSpPr>
            <p:grpSpPr>
              <a:xfrm>
                <a:off x="3739880" y="1743259"/>
                <a:ext cx="1850750" cy="3361188"/>
                <a:chOff x="2050730" y="1020772"/>
                <a:chExt cx="3359468" cy="3486878"/>
              </a:xfrm>
              <a:solidFill>
                <a:sysClr val="window" lastClr="FFFFFF"/>
              </a:solidFill>
            </p:grpSpPr>
            <p:grpSp>
              <p:nvGrpSpPr>
                <p:cNvPr id="104" name="Group 2">
                  <a:extLst>
                    <a:ext uri="{FF2B5EF4-FFF2-40B4-BE49-F238E27FC236}">
                      <a16:creationId xmlns:a16="http://schemas.microsoft.com/office/drawing/2014/main" xmlns="" id="{41EF3CBC-0B65-48E6-A7FE-E153C778D455}"/>
                    </a:ext>
                  </a:extLst>
                </p:cNvPr>
                <p:cNvGrpSpPr/>
                <p:nvPr/>
              </p:nvGrpSpPr>
              <p:grpSpPr>
                <a:xfrm>
                  <a:off x="2050730" y="1020772"/>
                  <a:ext cx="3359468" cy="3486878"/>
                  <a:chOff x="5230813" y="2312988"/>
                  <a:chExt cx="1733550" cy="2232025"/>
                </a:xfrm>
                <a:grpFill/>
              </p:grpSpPr>
              <p:sp>
                <p:nvSpPr>
                  <p:cNvPr id="111" name="Freeform 6">
                    <a:extLst>
                      <a:ext uri="{FF2B5EF4-FFF2-40B4-BE49-F238E27FC236}">
                        <a16:creationId xmlns:a16="http://schemas.microsoft.com/office/drawing/2014/main" xmlns="" id="{300D72B5-083B-4BBB-9369-BE466C211C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43513" y="4191001"/>
                    <a:ext cx="41275" cy="60325"/>
                  </a:xfrm>
                  <a:custGeom>
                    <a:avLst/>
                    <a:gdLst>
                      <a:gd name="T0" fmla="*/ 0 w 13"/>
                      <a:gd name="T1" fmla="*/ 3 h 19"/>
                      <a:gd name="T2" fmla="*/ 4 w 13"/>
                      <a:gd name="T3" fmla="*/ 0 h 19"/>
                      <a:gd name="T4" fmla="*/ 10 w 13"/>
                      <a:gd name="T5" fmla="*/ 5 h 19"/>
                      <a:gd name="T6" fmla="*/ 5 w 13"/>
                      <a:gd name="T7" fmla="*/ 18 h 19"/>
                      <a:gd name="T8" fmla="*/ 0 w 13"/>
                      <a:gd name="T9" fmla="*/ 15 h 19"/>
                      <a:gd name="T10" fmla="*/ 0 w 13"/>
                      <a:gd name="T11" fmla="*/ 3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3" h="19">
                        <a:moveTo>
                          <a:pt x="0" y="3"/>
                        </a:moveTo>
                        <a:cubicBezTo>
                          <a:pt x="2" y="2"/>
                          <a:pt x="3" y="1"/>
                          <a:pt x="4" y="0"/>
                        </a:cubicBezTo>
                        <a:cubicBezTo>
                          <a:pt x="6" y="2"/>
                          <a:pt x="8" y="3"/>
                          <a:pt x="10" y="5"/>
                        </a:cubicBezTo>
                        <a:cubicBezTo>
                          <a:pt x="13" y="10"/>
                          <a:pt x="11" y="17"/>
                          <a:pt x="5" y="18"/>
                        </a:cubicBezTo>
                        <a:cubicBezTo>
                          <a:pt x="4" y="19"/>
                          <a:pt x="2" y="17"/>
                          <a:pt x="0" y="15"/>
                        </a:cubicBezTo>
                        <a:cubicBezTo>
                          <a:pt x="7" y="11"/>
                          <a:pt x="5" y="7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112" name="Freeform 7">
                    <a:extLst>
                      <a:ext uri="{FF2B5EF4-FFF2-40B4-BE49-F238E27FC236}">
                        <a16:creationId xmlns:a16="http://schemas.microsoft.com/office/drawing/2014/main" xmlns="" id="{BE2398CF-FA06-482E-86F8-248F670341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75426" y="2944813"/>
                    <a:ext cx="28575" cy="34925"/>
                  </a:xfrm>
                  <a:custGeom>
                    <a:avLst/>
                    <a:gdLst>
                      <a:gd name="T0" fmla="*/ 0 w 9"/>
                      <a:gd name="T1" fmla="*/ 10 h 11"/>
                      <a:gd name="T2" fmla="*/ 2 w 9"/>
                      <a:gd name="T3" fmla="*/ 1 h 11"/>
                      <a:gd name="T4" fmla="*/ 8 w 9"/>
                      <a:gd name="T5" fmla="*/ 1 h 11"/>
                      <a:gd name="T6" fmla="*/ 9 w 9"/>
                      <a:gd name="T7" fmla="*/ 3 h 11"/>
                      <a:gd name="T8" fmla="*/ 8 w 9"/>
                      <a:gd name="T9" fmla="*/ 4 h 11"/>
                      <a:gd name="T10" fmla="*/ 2 w 9"/>
                      <a:gd name="T11" fmla="*/ 11 h 11"/>
                      <a:gd name="T12" fmla="*/ 0 w 9"/>
                      <a:gd name="T13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" h="11">
                        <a:moveTo>
                          <a:pt x="0" y="10"/>
                        </a:moveTo>
                        <a:cubicBezTo>
                          <a:pt x="1" y="7"/>
                          <a:pt x="1" y="4"/>
                          <a:pt x="2" y="1"/>
                        </a:cubicBezTo>
                        <a:cubicBezTo>
                          <a:pt x="2" y="0"/>
                          <a:pt x="6" y="1"/>
                          <a:pt x="8" y="1"/>
                        </a:cubicBezTo>
                        <a:cubicBezTo>
                          <a:pt x="9" y="1"/>
                          <a:pt x="9" y="2"/>
                          <a:pt x="9" y="3"/>
                        </a:cubicBezTo>
                        <a:cubicBezTo>
                          <a:pt x="9" y="3"/>
                          <a:pt x="8" y="4"/>
                          <a:pt x="8" y="4"/>
                        </a:cubicBezTo>
                        <a:cubicBezTo>
                          <a:pt x="3" y="3"/>
                          <a:pt x="2" y="7"/>
                          <a:pt x="2" y="11"/>
                        </a:cubicBezTo>
                        <a:cubicBezTo>
                          <a:pt x="1" y="11"/>
                          <a:pt x="1" y="10"/>
                          <a:pt x="0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113" name="Freeform 8">
                    <a:extLst>
                      <a:ext uri="{FF2B5EF4-FFF2-40B4-BE49-F238E27FC236}">
                        <a16:creationId xmlns:a16="http://schemas.microsoft.com/office/drawing/2014/main" xmlns="" id="{C523BAC1-ABB4-4612-AE22-84C612F9ED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07101" y="3649663"/>
                    <a:ext cx="622300" cy="611188"/>
                  </a:xfrm>
                  <a:custGeom>
                    <a:avLst/>
                    <a:gdLst>
                      <a:gd name="T0" fmla="*/ 145 w 195"/>
                      <a:gd name="T1" fmla="*/ 111 h 192"/>
                      <a:gd name="T2" fmla="*/ 109 w 195"/>
                      <a:gd name="T3" fmla="*/ 179 h 192"/>
                      <a:gd name="T4" fmla="*/ 82 w 195"/>
                      <a:gd name="T5" fmla="*/ 183 h 192"/>
                      <a:gd name="T6" fmla="*/ 7 w 195"/>
                      <a:gd name="T7" fmla="*/ 107 h 192"/>
                      <a:gd name="T8" fmla="*/ 6 w 195"/>
                      <a:gd name="T9" fmla="*/ 84 h 192"/>
                      <a:gd name="T10" fmla="*/ 30 w 195"/>
                      <a:gd name="T11" fmla="*/ 85 h 192"/>
                      <a:gd name="T12" fmla="*/ 87 w 195"/>
                      <a:gd name="T13" fmla="*/ 142 h 192"/>
                      <a:gd name="T14" fmla="*/ 91 w 195"/>
                      <a:gd name="T15" fmla="*/ 146 h 192"/>
                      <a:gd name="T16" fmla="*/ 102 w 195"/>
                      <a:gd name="T17" fmla="*/ 124 h 192"/>
                      <a:gd name="T18" fmla="*/ 148 w 195"/>
                      <a:gd name="T19" fmla="*/ 39 h 192"/>
                      <a:gd name="T20" fmla="*/ 163 w 195"/>
                      <a:gd name="T21" fmla="*/ 11 h 192"/>
                      <a:gd name="T22" fmla="*/ 185 w 195"/>
                      <a:gd name="T23" fmla="*/ 3 h 192"/>
                      <a:gd name="T24" fmla="*/ 191 w 195"/>
                      <a:gd name="T25" fmla="*/ 26 h 192"/>
                      <a:gd name="T26" fmla="*/ 162 w 195"/>
                      <a:gd name="T27" fmla="*/ 79 h 192"/>
                      <a:gd name="T28" fmla="*/ 145 w 195"/>
                      <a:gd name="T29" fmla="*/ 111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95" h="192">
                        <a:moveTo>
                          <a:pt x="145" y="111"/>
                        </a:moveTo>
                        <a:cubicBezTo>
                          <a:pt x="133" y="134"/>
                          <a:pt x="121" y="157"/>
                          <a:pt x="109" y="179"/>
                        </a:cubicBezTo>
                        <a:cubicBezTo>
                          <a:pt x="103" y="190"/>
                          <a:pt x="91" y="192"/>
                          <a:pt x="82" y="183"/>
                        </a:cubicBezTo>
                        <a:cubicBezTo>
                          <a:pt x="57" y="158"/>
                          <a:pt x="32" y="132"/>
                          <a:pt x="7" y="107"/>
                        </a:cubicBezTo>
                        <a:cubicBezTo>
                          <a:pt x="0" y="100"/>
                          <a:pt x="1" y="89"/>
                          <a:pt x="6" y="84"/>
                        </a:cubicBezTo>
                        <a:cubicBezTo>
                          <a:pt x="13" y="77"/>
                          <a:pt x="23" y="78"/>
                          <a:pt x="30" y="85"/>
                        </a:cubicBezTo>
                        <a:cubicBezTo>
                          <a:pt x="49" y="104"/>
                          <a:pt x="68" y="123"/>
                          <a:pt x="87" y="142"/>
                        </a:cubicBezTo>
                        <a:cubicBezTo>
                          <a:pt x="88" y="143"/>
                          <a:pt x="89" y="144"/>
                          <a:pt x="91" y="146"/>
                        </a:cubicBezTo>
                        <a:cubicBezTo>
                          <a:pt x="95" y="138"/>
                          <a:pt x="98" y="131"/>
                          <a:pt x="102" y="124"/>
                        </a:cubicBezTo>
                        <a:cubicBezTo>
                          <a:pt x="117" y="96"/>
                          <a:pt x="132" y="68"/>
                          <a:pt x="148" y="39"/>
                        </a:cubicBezTo>
                        <a:cubicBezTo>
                          <a:pt x="153" y="30"/>
                          <a:pt x="158" y="20"/>
                          <a:pt x="163" y="11"/>
                        </a:cubicBezTo>
                        <a:cubicBezTo>
                          <a:pt x="168" y="1"/>
                          <a:pt x="178" y="0"/>
                          <a:pt x="185" y="3"/>
                        </a:cubicBezTo>
                        <a:cubicBezTo>
                          <a:pt x="193" y="7"/>
                          <a:pt x="195" y="18"/>
                          <a:pt x="191" y="26"/>
                        </a:cubicBezTo>
                        <a:cubicBezTo>
                          <a:pt x="182" y="44"/>
                          <a:pt x="172" y="62"/>
                          <a:pt x="162" y="79"/>
                        </a:cubicBezTo>
                        <a:cubicBezTo>
                          <a:pt x="161" y="82"/>
                          <a:pt x="149" y="105"/>
                          <a:pt x="145" y="1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114" name="Freeform 9">
                    <a:extLst>
                      <a:ext uri="{FF2B5EF4-FFF2-40B4-BE49-F238E27FC236}">
                        <a16:creationId xmlns:a16="http://schemas.microsoft.com/office/drawing/2014/main" xmlns="" id="{A9493A6F-893A-43EC-908E-2FDDE187A1F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230813" y="2312988"/>
                    <a:ext cx="1733550" cy="2232025"/>
                  </a:xfrm>
                  <a:custGeom>
                    <a:avLst/>
                    <a:gdLst>
                      <a:gd name="T0" fmla="*/ 519 w 543"/>
                      <a:gd name="T1" fmla="*/ 420 h 700"/>
                      <a:gd name="T2" fmla="*/ 452 w 543"/>
                      <a:gd name="T3" fmla="*/ 344 h 700"/>
                      <a:gd name="T4" fmla="*/ 451 w 543"/>
                      <a:gd name="T5" fmla="*/ 131 h 700"/>
                      <a:gd name="T6" fmla="*/ 353 w 543"/>
                      <a:gd name="T7" fmla="*/ 120 h 700"/>
                      <a:gd name="T8" fmla="*/ 350 w 543"/>
                      <a:gd name="T9" fmla="*/ 120 h 700"/>
                      <a:gd name="T10" fmla="*/ 347 w 543"/>
                      <a:gd name="T11" fmla="*/ 93 h 700"/>
                      <a:gd name="T12" fmla="*/ 309 w 543"/>
                      <a:gd name="T13" fmla="*/ 76 h 700"/>
                      <a:gd name="T14" fmla="*/ 273 w 543"/>
                      <a:gd name="T15" fmla="*/ 18 h 700"/>
                      <a:gd name="T16" fmla="*/ 261 w 543"/>
                      <a:gd name="T17" fmla="*/ 10 h 700"/>
                      <a:gd name="T18" fmla="*/ 234 w 543"/>
                      <a:gd name="T19" fmla="*/ 2 h 700"/>
                      <a:gd name="T20" fmla="*/ 231 w 543"/>
                      <a:gd name="T21" fmla="*/ 2 h 700"/>
                      <a:gd name="T22" fmla="*/ 150 w 543"/>
                      <a:gd name="T23" fmla="*/ 69 h 700"/>
                      <a:gd name="T24" fmla="*/ 123 w 543"/>
                      <a:gd name="T25" fmla="*/ 75 h 700"/>
                      <a:gd name="T26" fmla="*/ 105 w 543"/>
                      <a:gd name="T27" fmla="*/ 114 h 700"/>
                      <a:gd name="T28" fmla="*/ 18 w 543"/>
                      <a:gd name="T29" fmla="*/ 120 h 700"/>
                      <a:gd name="T30" fmla="*/ 0 w 543"/>
                      <a:gd name="T31" fmla="*/ 371 h 700"/>
                      <a:gd name="T32" fmla="*/ 0 w 543"/>
                      <a:gd name="T33" fmla="*/ 606 h 700"/>
                      <a:gd name="T34" fmla="*/ 0 w 543"/>
                      <a:gd name="T35" fmla="*/ 607 h 700"/>
                      <a:gd name="T36" fmla="*/ 19 w 543"/>
                      <a:gd name="T37" fmla="*/ 621 h 700"/>
                      <a:gd name="T38" fmla="*/ 206 w 543"/>
                      <a:gd name="T39" fmla="*/ 625 h 700"/>
                      <a:gd name="T40" fmla="*/ 321 w 543"/>
                      <a:gd name="T41" fmla="*/ 695 h 700"/>
                      <a:gd name="T42" fmla="*/ 478 w 543"/>
                      <a:gd name="T43" fmla="*/ 651 h 700"/>
                      <a:gd name="T44" fmla="*/ 538 w 543"/>
                      <a:gd name="T45" fmla="*/ 473 h 700"/>
                      <a:gd name="T46" fmla="*/ 215 w 543"/>
                      <a:gd name="T47" fmla="*/ 35 h 700"/>
                      <a:gd name="T48" fmla="*/ 255 w 543"/>
                      <a:gd name="T49" fmla="*/ 45 h 700"/>
                      <a:gd name="T50" fmla="*/ 261 w 543"/>
                      <a:gd name="T51" fmla="*/ 51 h 700"/>
                      <a:gd name="T52" fmla="*/ 271 w 543"/>
                      <a:gd name="T53" fmla="*/ 76 h 700"/>
                      <a:gd name="T54" fmla="*/ 181 w 543"/>
                      <a:gd name="T55" fmla="*/ 75 h 700"/>
                      <a:gd name="T56" fmla="*/ 137 w 543"/>
                      <a:gd name="T57" fmla="*/ 107 h 700"/>
                      <a:gd name="T58" fmla="*/ 309 w 543"/>
                      <a:gd name="T59" fmla="*/ 108 h 700"/>
                      <a:gd name="T60" fmla="*/ 315 w 543"/>
                      <a:gd name="T61" fmla="*/ 160 h 700"/>
                      <a:gd name="T62" fmla="*/ 261 w 543"/>
                      <a:gd name="T63" fmla="*/ 166 h 700"/>
                      <a:gd name="T64" fmla="*/ 136 w 543"/>
                      <a:gd name="T65" fmla="*/ 160 h 700"/>
                      <a:gd name="T66" fmla="*/ 183 w 543"/>
                      <a:gd name="T67" fmla="*/ 588 h 700"/>
                      <a:gd name="T68" fmla="*/ 32 w 543"/>
                      <a:gd name="T69" fmla="*/ 290 h 700"/>
                      <a:gd name="T70" fmla="*/ 38 w 543"/>
                      <a:gd name="T71" fmla="*/ 152 h 700"/>
                      <a:gd name="T72" fmla="*/ 105 w 543"/>
                      <a:gd name="T73" fmla="*/ 158 h 700"/>
                      <a:gd name="T74" fmla="*/ 123 w 543"/>
                      <a:gd name="T75" fmla="*/ 197 h 700"/>
                      <a:gd name="T76" fmla="*/ 329 w 543"/>
                      <a:gd name="T77" fmla="*/ 197 h 700"/>
                      <a:gd name="T78" fmla="*/ 347 w 543"/>
                      <a:gd name="T79" fmla="*/ 158 h 700"/>
                      <a:gd name="T80" fmla="*/ 382 w 543"/>
                      <a:gd name="T81" fmla="*/ 152 h 700"/>
                      <a:gd name="T82" fmla="*/ 420 w 543"/>
                      <a:gd name="T83" fmla="*/ 157 h 700"/>
                      <a:gd name="T84" fmla="*/ 420 w 543"/>
                      <a:gd name="T85" fmla="*/ 327 h 700"/>
                      <a:gd name="T86" fmla="*/ 404 w 543"/>
                      <a:gd name="T87" fmla="*/ 329 h 700"/>
                      <a:gd name="T88" fmla="*/ 276 w 543"/>
                      <a:gd name="T89" fmla="*/ 339 h 700"/>
                      <a:gd name="T90" fmla="*/ 175 w 543"/>
                      <a:gd name="T91" fmla="*/ 452 h 700"/>
                      <a:gd name="T92" fmla="*/ 507 w 543"/>
                      <a:gd name="T93" fmla="*/ 536 h 700"/>
                      <a:gd name="T94" fmla="*/ 391 w 543"/>
                      <a:gd name="T95" fmla="*/ 661 h 700"/>
                      <a:gd name="T96" fmla="*/ 282 w 543"/>
                      <a:gd name="T97" fmla="*/ 648 h 700"/>
                      <a:gd name="T98" fmla="*/ 211 w 543"/>
                      <a:gd name="T99" fmla="*/ 572 h 700"/>
                      <a:gd name="T100" fmla="*/ 278 w 543"/>
                      <a:gd name="T101" fmla="*/ 374 h 700"/>
                      <a:gd name="T102" fmla="*/ 481 w 543"/>
                      <a:gd name="T103" fmla="*/ 421 h 700"/>
                      <a:gd name="T104" fmla="*/ 507 w 543"/>
                      <a:gd name="T105" fmla="*/ 536 h 7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543" h="700">
                        <a:moveTo>
                          <a:pt x="538" y="473"/>
                        </a:moveTo>
                        <a:cubicBezTo>
                          <a:pt x="534" y="454"/>
                          <a:pt x="528" y="437"/>
                          <a:pt x="519" y="420"/>
                        </a:cubicBezTo>
                        <a:cubicBezTo>
                          <a:pt x="504" y="393"/>
                          <a:pt x="483" y="370"/>
                          <a:pt x="457" y="353"/>
                        </a:cubicBezTo>
                        <a:cubicBezTo>
                          <a:pt x="453" y="351"/>
                          <a:pt x="452" y="348"/>
                          <a:pt x="452" y="344"/>
                        </a:cubicBezTo>
                        <a:cubicBezTo>
                          <a:pt x="452" y="276"/>
                          <a:pt x="452" y="208"/>
                          <a:pt x="452" y="140"/>
                        </a:cubicBezTo>
                        <a:cubicBezTo>
                          <a:pt x="452" y="137"/>
                          <a:pt x="452" y="134"/>
                          <a:pt x="451" y="131"/>
                        </a:cubicBezTo>
                        <a:cubicBezTo>
                          <a:pt x="448" y="123"/>
                          <a:pt x="442" y="120"/>
                          <a:pt x="434" y="120"/>
                        </a:cubicBezTo>
                        <a:cubicBezTo>
                          <a:pt x="407" y="120"/>
                          <a:pt x="380" y="120"/>
                          <a:pt x="353" y="120"/>
                        </a:cubicBezTo>
                        <a:cubicBezTo>
                          <a:pt x="352" y="120"/>
                          <a:pt x="351" y="120"/>
                          <a:pt x="350" y="120"/>
                        </a:cubicBezTo>
                        <a:cubicBezTo>
                          <a:pt x="350" y="120"/>
                          <a:pt x="350" y="120"/>
                          <a:pt x="350" y="120"/>
                        </a:cubicBezTo>
                        <a:cubicBezTo>
                          <a:pt x="347" y="120"/>
                          <a:pt x="347" y="119"/>
                          <a:pt x="347" y="114"/>
                        </a:cubicBezTo>
                        <a:cubicBezTo>
                          <a:pt x="347" y="107"/>
                          <a:pt x="347" y="100"/>
                          <a:pt x="347" y="93"/>
                        </a:cubicBezTo>
                        <a:cubicBezTo>
                          <a:pt x="347" y="81"/>
                          <a:pt x="341" y="76"/>
                          <a:pt x="329" y="76"/>
                        </a:cubicBezTo>
                        <a:cubicBezTo>
                          <a:pt x="322" y="75"/>
                          <a:pt x="316" y="75"/>
                          <a:pt x="309" y="76"/>
                        </a:cubicBezTo>
                        <a:cubicBezTo>
                          <a:pt x="304" y="76"/>
                          <a:pt x="303" y="74"/>
                          <a:pt x="302" y="69"/>
                        </a:cubicBezTo>
                        <a:cubicBezTo>
                          <a:pt x="300" y="48"/>
                          <a:pt x="290" y="31"/>
                          <a:pt x="273" y="18"/>
                        </a:cubicBezTo>
                        <a:cubicBezTo>
                          <a:pt x="269" y="15"/>
                          <a:pt x="265" y="13"/>
                          <a:pt x="261" y="10"/>
                        </a:cubicBezTo>
                        <a:cubicBezTo>
                          <a:pt x="261" y="10"/>
                          <a:pt x="261" y="10"/>
                          <a:pt x="261" y="10"/>
                        </a:cubicBezTo>
                        <a:cubicBezTo>
                          <a:pt x="259" y="9"/>
                          <a:pt x="257" y="8"/>
                          <a:pt x="255" y="8"/>
                        </a:cubicBezTo>
                        <a:cubicBezTo>
                          <a:pt x="249" y="5"/>
                          <a:pt x="242" y="3"/>
                          <a:pt x="234" y="2"/>
                        </a:cubicBezTo>
                        <a:cubicBezTo>
                          <a:pt x="233" y="2"/>
                          <a:pt x="232" y="2"/>
                          <a:pt x="231" y="2"/>
                        </a:cubicBezTo>
                        <a:cubicBezTo>
                          <a:pt x="231" y="2"/>
                          <a:pt x="231" y="2"/>
                          <a:pt x="231" y="2"/>
                        </a:cubicBezTo>
                        <a:cubicBezTo>
                          <a:pt x="212" y="0"/>
                          <a:pt x="194" y="6"/>
                          <a:pt x="179" y="18"/>
                        </a:cubicBezTo>
                        <a:cubicBezTo>
                          <a:pt x="162" y="31"/>
                          <a:pt x="152" y="48"/>
                          <a:pt x="150" y="69"/>
                        </a:cubicBezTo>
                        <a:cubicBezTo>
                          <a:pt x="149" y="74"/>
                          <a:pt x="148" y="76"/>
                          <a:pt x="143" y="75"/>
                        </a:cubicBezTo>
                        <a:cubicBezTo>
                          <a:pt x="136" y="75"/>
                          <a:pt x="129" y="75"/>
                          <a:pt x="123" y="75"/>
                        </a:cubicBezTo>
                        <a:cubicBezTo>
                          <a:pt x="111" y="75"/>
                          <a:pt x="105" y="81"/>
                          <a:pt x="105" y="93"/>
                        </a:cubicBezTo>
                        <a:cubicBezTo>
                          <a:pt x="105" y="100"/>
                          <a:pt x="105" y="107"/>
                          <a:pt x="105" y="114"/>
                        </a:cubicBezTo>
                        <a:cubicBezTo>
                          <a:pt x="105" y="120"/>
                          <a:pt x="105" y="120"/>
                          <a:pt x="98" y="120"/>
                        </a:cubicBezTo>
                        <a:cubicBezTo>
                          <a:pt x="72" y="120"/>
                          <a:pt x="45" y="121"/>
                          <a:pt x="18" y="120"/>
                        </a:cubicBezTo>
                        <a:cubicBezTo>
                          <a:pt x="7" y="120"/>
                          <a:pt x="0" y="127"/>
                          <a:pt x="0" y="139"/>
                        </a:cubicBezTo>
                        <a:cubicBezTo>
                          <a:pt x="0" y="216"/>
                          <a:pt x="0" y="293"/>
                          <a:pt x="0" y="371"/>
                        </a:cubicBezTo>
                        <a:cubicBezTo>
                          <a:pt x="0" y="448"/>
                          <a:pt x="0" y="526"/>
                          <a:pt x="0" y="603"/>
                        </a:cubicBezTo>
                        <a:cubicBezTo>
                          <a:pt x="0" y="604"/>
                          <a:pt x="0" y="605"/>
                          <a:pt x="0" y="606"/>
                        </a:cubicBezTo>
                        <a:cubicBezTo>
                          <a:pt x="0" y="607"/>
                          <a:pt x="0" y="607"/>
                          <a:pt x="0" y="607"/>
                        </a:cubicBezTo>
                        <a:cubicBezTo>
                          <a:pt x="0" y="607"/>
                          <a:pt x="0" y="607"/>
                          <a:pt x="0" y="607"/>
                        </a:cubicBezTo>
                        <a:cubicBezTo>
                          <a:pt x="1" y="609"/>
                          <a:pt x="1" y="610"/>
                          <a:pt x="1" y="611"/>
                        </a:cubicBezTo>
                        <a:cubicBezTo>
                          <a:pt x="4" y="619"/>
                          <a:pt x="11" y="621"/>
                          <a:pt x="19" y="621"/>
                        </a:cubicBezTo>
                        <a:cubicBezTo>
                          <a:pt x="78" y="621"/>
                          <a:pt x="138" y="621"/>
                          <a:pt x="197" y="621"/>
                        </a:cubicBezTo>
                        <a:cubicBezTo>
                          <a:pt x="201" y="621"/>
                          <a:pt x="203" y="622"/>
                          <a:pt x="206" y="625"/>
                        </a:cubicBezTo>
                        <a:cubicBezTo>
                          <a:pt x="216" y="636"/>
                          <a:pt x="226" y="647"/>
                          <a:pt x="237" y="657"/>
                        </a:cubicBezTo>
                        <a:cubicBezTo>
                          <a:pt x="261" y="677"/>
                          <a:pt x="290" y="689"/>
                          <a:pt x="321" y="695"/>
                        </a:cubicBezTo>
                        <a:cubicBezTo>
                          <a:pt x="350" y="700"/>
                          <a:pt x="378" y="698"/>
                          <a:pt x="406" y="690"/>
                        </a:cubicBezTo>
                        <a:cubicBezTo>
                          <a:pt x="433" y="682"/>
                          <a:pt x="457" y="669"/>
                          <a:pt x="478" y="651"/>
                        </a:cubicBezTo>
                        <a:cubicBezTo>
                          <a:pt x="511" y="621"/>
                          <a:pt x="532" y="584"/>
                          <a:pt x="539" y="540"/>
                        </a:cubicBezTo>
                        <a:cubicBezTo>
                          <a:pt x="543" y="518"/>
                          <a:pt x="542" y="495"/>
                          <a:pt x="538" y="473"/>
                        </a:cubicBezTo>
                        <a:close/>
                        <a:moveTo>
                          <a:pt x="197" y="44"/>
                        </a:moveTo>
                        <a:cubicBezTo>
                          <a:pt x="202" y="40"/>
                          <a:pt x="209" y="36"/>
                          <a:pt x="215" y="35"/>
                        </a:cubicBezTo>
                        <a:cubicBezTo>
                          <a:pt x="215" y="35"/>
                          <a:pt x="215" y="35"/>
                          <a:pt x="215" y="35"/>
                        </a:cubicBezTo>
                        <a:cubicBezTo>
                          <a:pt x="229" y="32"/>
                          <a:pt x="244" y="35"/>
                          <a:pt x="255" y="45"/>
                        </a:cubicBezTo>
                        <a:cubicBezTo>
                          <a:pt x="257" y="46"/>
                          <a:pt x="259" y="48"/>
                          <a:pt x="261" y="50"/>
                        </a:cubicBezTo>
                        <a:cubicBezTo>
                          <a:pt x="261" y="50"/>
                          <a:pt x="261" y="51"/>
                          <a:pt x="261" y="51"/>
                        </a:cubicBezTo>
                        <a:cubicBezTo>
                          <a:pt x="261" y="51"/>
                          <a:pt x="261" y="51"/>
                          <a:pt x="261" y="51"/>
                        </a:cubicBezTo>
                        <a:cubicBezTo>
                          <a:pt x="267" y="57"/>
                          <a:pt x="270" y="65"/>
                          <a:pt x="271" y="76"/>
                        </a:cubicBezTo>
                        <a:cubicBezTo>
                          <a:pt x="268" y="76"/>
                          <a:pt x="212" y="75"/>
                          <a:pt x="188" y="75"/>
                        </a:cubicBezTo>
                        <a:cubicBezTo>
                          <a:pt x="186" y="75"/>
                          <a:pt x="184" y="75"/>
                          <a:pt x="181" y="75"/>
                        </a:cubicBezTo>
                        <a:cubicBezTo>
                          <a:pt x="182" y="62"/>
                          <a:pt x="188" y="52"/>
                          <a:pt x="197" y="44"/>
                        </a:cubicBezTo>
                        <a:close/>
                        <a:moveTo>
                          <a:pt x="137" y="107"/>
                        </a:moveTo>
                        <a:cubicBezTo>
                          <a:pt x="139" y="107"/>
                          <a:pt x="141" y="107"/>
                          <a:pt x="142" y="107"/>
                        </a:cubicBezTo>
                        <a:cubicBezTo>
                          <a:pt x="167" y="107"/>
                          <a:pt x="278" y="108"/>
                          <a:pt x="309" y="108"/>
                        </a:cubicBezTo>
                        <a:cubicBezTo>
                          <a:pt x="311" y="108"/>
                          <a:pt x="313" y="108"/>
                          <a:pt x="315" y="108"/>
                        </a:cubicBezTo>
                        <a:cubicBezTo>
                          <a:pt x="315" y="110"/>
                          <a:pt x="315" y="145"/>
                          <a:pt x="315" y="160"/>
                        </a:cubicBezTo>
                        <a:cubicBezTo>
                          <a:pt x="315" y="165"/>
                          <a:pt x="314" y="166"/>
                          <a:pt x="310" y="166"/>
                        </a:cubicBezTo>
                        <a:cubicBezTo>
                          <a:pt x="293" y="166"/>
                          <a:pt x="261" y="166"/>
                          <a:pt x="261" y="166"/>
                        </a:cubicBezTo>
                        <a:cubicBezTo>
                          <a:pt x="221" y="165"/>
                          <a:pt x="182" y="165"/>
                          <a:pt x="142" y="166"/>
                        </a:cubicBezTo>
                        <a:cubicBezTo>
                          <a:pt x="138" y="166"/>
                          <a:pt x="136" y="165"/>
                          <a:pt x="136" y="160"/>
                        </a:cubicBezTo>
                        <a:cubicBezTo>
                          <a:pt x="137" y="144"/>
                          <a:pt x="137" y="123"/>
                          <a:pt x="137" y="107"/>
                        </a:cubicBezTo>
                        <a:close/>
                        <a:moveTo>
                          <a:pt x="183" y="588"/>
                        </a:moveTo>
                        <a:cubicBezTo>
                          <a:pt x="159" y="589"/>
                          <a:pt x="31" y="587"/>
                          <a:pt x="31" y="587"/>
                        </a:cubicBezTo>
                        <a:cubicBezTo>
                          <a:pt x="31" y="587"/>
                          <a:pt x="32" y="374"/>
                          <a:pt x="32" y="290"/>
                        </a:cubicBezTo>
                        <a:cubicBezTo>
                          <a:pt x="32" y="246"/>
                          <a:pt x="32" y="202"/>
                          <a:pt x="32" y="158"/>
                        </a:cubicBezTo>
                        <a:cubicBezTo>
                          <a:pt x="32" y="154"/>
                          <a:pt x="33" y="152"/>
                          <a:pt x="38" y="152"/>
                        </a:cubicBezTo>
                        <a:cubicBezTo>
                          <a:pt x="58" y="152"/>
                          <a:pt x="79" y="152"/>
                          <a:pt x="99" y="152"/>
                        </a:cubicBezTo>
                        <a:cubicBezTo>
                          <a:pt x="104" y="152"/>
                          <a:pt x="105" y="154"/>
                          <a:pt x="105" y="158"/>
                        </a:cubicBezTo>
                        <a:cubicBezTo>
                          <a:pt x="105" y="165"/>
                          <a:pt x="105" y="173"/>
                          <a:pt x="105" y="180"/>
                        </a:cubicBezTo>
                        <a:cubicBezTo>
                          <a:pt x="105" y="190"/>
                          <a:pt x="113" y="197"/>
                          <a:pt x="123" y="197"/>
                        </a:cubicBezTo>
                        <a:cubicBezTo>
                          <a:pt x="154" y="197"/>
                          <a:pt x="184" y="197"/>
                          <a:pt x="215" y="197"/>
                        </a:cubicBezTo>
                        <a:cubicBezTo>
                          <a:pt x="215" y="197"/>
                          <a:pt x="291" y="197"/>
                          <a:pt x="329" y="197"/>
                        </a:cubicBezTo>
                        <a:cubicBezTo>
                          <a:pt x="339" y="197"/>
                          <a:pt x="347" y="191"/>
                          <a:pt x="347" y="180"/>
                        </a:cubicBezTo>
                        <a:cubicBezTo>
                          <a:pt x="347" y="173"/>
                          <a:pt x="347" y="165"/>
                          <a:pt x="347" y="158"/>
                        </a:cubicBezTo>
                        <a:cubicBezTo>
                          <a:pt x="347" y="154"/>
                          <a:pt x="348" y="152"/>
                          <a:pt x="352" y="152"/>
                        </a:cubicBezTo>
                        <a:cubicBezTo>
                          <a:pt x="362" y="152"/>
                          <a:pt x="382" y="152"/>
                          <a:pt x="382" y="152"/>
                        </a:cubicBezTo>
                        <a:cubicBezTo>
                          <a:pt x="393" y="152"/>
                          <a:pt x="404" y="152"/>
                          <a:pt x="416" y="152"/>
                        </a:cubicBezTo>
                        <a:cubicBezTo>
                          <a:pt x="419" y="152"/>
                          <a:pt x="420" y="153"/>
                          <a:pt x="420" y="157"/>
                        </a:cubicBezTo>
                        <a:cubicBezTo>
                          <a:pt x="420" y="168"/>
                          <a:pt x="420" y="179"/>
                          <a:pt x="420" y="190"/>
                        </a:cubicBezTo>
                        <a:cubicBezTo>
                          <a:pt x="420" y="235"/>
                          <a:pt x="420" y="281"/>
                          <a:pt x="420" y="327"/>
                        </a:cubicBezTo>
                        <a:cubicBezTo>
                          <a:pt x="420" y="329"/>
                          <a:pt x="420" y="331"/>
                          <a:pt x="420" y="334"/>
                        </a:cubicBezTo>
                        <a:cubicBezTo>
                          <a:pt x="414" y="332"/>
                          <a:pt x="409" y="331"/>
                          <a:pt x="404" y="329"/>
                        </a:cubicBezTo>
                        <a:cubicBezTo>
                          <a:pt x="378" y="321"/>
                          <a:pt x="351" y="321"/>
                          <a:pt x="324" y="324"/>
                        </a:cubicBezTo>
                        <a:cubicBezTo>
                          <a:pt x="308" y="327"/>
                          <a:pt x="292" y="332"/>
                          <a:pt x="276" y="339"/>
                        </a:cubicBezTo>
                        <a:cubicBezTo>
                          <a:pt x="275" y="339"/>
                          <a:pt x="261" y="346"/>
                          <a:pt x="261" y="346"/>
                        </a:cubicBezTo>
                        <a:cubicBezTo>
                          <a:pt x="220" y="371"/>
                          <a:pt x="190" y="406"/>
                          <a:pt x="175" y="452"/>
                        </a:cubicBezTo>
                        <a:cubicBezTo>
                          <a:pt x="160" y="498"/>
                          <a:pt x="164" y="544"/>
                          <a:pt x="183" y="588"/>
                        </a:cubicBezTo>
                        <a:close/>
                        <a:moveTo>
                          <a:pt x="507" y="536"/>
                        </a:moveTo>
                        <a:cubicBezTo>
                          <a:pt x="501" y="572"/>
                          <a:pt x="484" y="603"/>
                          <a:pt x="456" y="627"/>
                        </a:cubicBezTo>
                        <a:cubicBezTo>
                          <a:pt x="437" y="644"/>
                          <a:pt x="415" y="655"/>
                          <a:pt x="391" y="661"/>
                        </a:cubicBezTo>
                        <a:cubicBezTo>
                          <a:pt x="376" y="665"/>
                          <a:pt x="361" y="666"/>
                          <a:pt x="346" y="666"/>
                        </a:cubicBezTo>
                        <a:cubicBezTo>
                          <a:pt x="324" y="665"/>
                          <a:pt x="302" y="659"/>
                          <a:pt x="282" y="648"/>
                        </a:cubicBezTo>
                        <a:cubicBezTo>
                          <a:pt x="280" y="647"/>
                          <a:pt x="270" y="641"/>
                          <a:pt x="268" y="640"/>
                        </a:cubicBezTo>
                        <a:cubicBezTo>
                          <a:pt x="242" y="623"/>
                          <a:pt x="224" y="600"/>
                          <a:pt x="211" y="572"/>
                        </a:cubicBezTo>
                        <a:cubicBezTo>
                          <a:pt x="198" y="544"/>
                          <a:pt x="195" y="514"/>
                          <a:pt x="200" y="484"/>
                        </a:cubicBezTo>
                        <a:cubicBezTo>
                          <a:pt x="209" y="435"/>
                          <a:pt x="235" y="398"/>
                          <a:pt x="278" y="374"/>
                        </a:cubicBezTo>
                        <a:cubicBezTo>
                          <a:pt x="304" y="359"/>
                          <a:pt x="331" y="352"/>
                          <a:pt x="360" y="354"/>
                        </a:cubicBezTo>
                        <a:cubicBezTo>
                          <a:pt x="411" y="357"/>
                          <a:pt x="452" y="379"/>
                          <a:pt x="481" y="421"/>
                        </a:cubicBezTo>
                        <a:cubicBezTo>
                          <a:pt x="493" y="437"/>
                          <a:pt x="501" y="455"/>
                          <a:pt x="506" y="475"/>
                        </a:cubicBezTo>
                        <a:cubicBezTo>
                          <a:pt x="510" y="495"/>
                          <a:pt x="511" y="515"/>
                          <a:pt x="507" y="5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cxnSp>
              <p:nvCxnSpPr>
                <p:cNvPr id="105" name="Straight Connector 3">
                  <a:extLst>
                    <a:ext uri="{FF2B5EF4-FFF2-40B4-BE49-F238E27FC236}">
                      <a16:creationId xmlns:a16="http://schemas.microsoft.com/office/drawing/2014/main" xmlns="" id="{59ED6254-EF1A-4ABD-A88C-81287D7FB69E}"/>
                    </a:ext>
                  </a:extLst>
                </p:cNvPr>
                <p:cNvCxnSpPr/>
                <p:nvPr/>
              </p:nvCxnSpPr>
              <p:spPr>
                <a:xfrm>
                  <a:off x="2489199" y="2211369"/>
                  <a:ext cx="1859280" cy="0"/>
                </a:xfrm>
                <a:prstGeom prst="line">
                  <a:avLst/>
                </a:prstGeom>
                <a:grpFill/>
                <a:ln w="85725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6" name="Straight Connector 4">
                  <a:extLst>
                    <a:ext uri="{FF2B5EF4-FFF2-40B4-BE49-F238E27FC236}">
                      <a16:creationId xmlns:a16="http://schemas.microsoft.com/office/drawing/2014/main" xmlns="" id="{77FF1F6D-33AA-4E15-A58C-51C663E31A5A}"/>
                    </a:ext>
                  </a:extLst>
                </p:cNvPr>
                <p:cNvCxnSpPr/>
                <p:nvPr/>
              </p:nvCxnSpPr>
              <p:spPr>
                <a:xfrm>
                  <a:off x="2489199" y="2469362"/>
                  <a:ext cx="1859280" cy="0"/>
                </a:xfrm>
                <a:prstGeom prst="line">
                  <a:avLst/>
                </a:prstGeom>
                <a:grpFill/>
                <a:ln w="85725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7" name="Straight Connector 5">
                  <a:extLst>
                    <a:ext uri="{FF2B5EF4-FFF2-40B4-BE49-F238E27FC236}">
                      <a16:creationId xmlns:a16="http://schemas.microsoft.com/office/drawing/2014/main" xmlns="" id="{1D49F245-3B09-4931-AAB0-B535B792DF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89201" y="2727355"/>
                  <a:ext cx="853440" cy="0"/>
                </a:xfrm>
                <a:prstGeom prst="line">
                  <a:avLst/>
                </a:prstGeom>
                <a:grpFill/>
                <a:ln w="85725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8" name="Straight Connector 6">
                  <a:extLst>
                    <a:ext uri="{FF2B5EF4-FFF2-40B4-BE49-F238E27FC236}">
                      <a16:creationId xmlns:a16="http://schemas.microsoft.com/office/drawing/2014/main" xmlns="" id="{9B9AD4D4-35F1-4CC9-BAC6-DB9561DE16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89201" y="2977158"/>
                  <a:ext cx="635000" cy="0"/>
                </a:xfrm>
                <a:prstGeom prst="line">
                  <a:avLst/>
                </a:prstGeom>
                <a:grpFill/>
                <a:ln w="85725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9" name="Straight Connector 7">
                  <a:extLst>
                    <a:ext uri="{FF2B5EF4-FFF2-40B4-BE49-F238E27FC236}">
                      <a16:creationId xmlns:a16="http://schemas.microsoft.com/office/drawing/2014/main" xmlns="" id="{5EB69A95-DC58-4198-8115-107607563D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89201" y="3235151"/>
                  <a:ext cx="477521" cy="0"/>
                </a:xfrm>
                <a:prstGeom prst="line">
                  <a:avLst/>
                </a:prstGeom>
                <a:grpFill/>
                <a:ln w="85725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0" name="Straight Connector 8">
                  <a:extLst>
                    <a:ext uri="{FF2B5EF4-FFF2-40B4-BE49-F238E27FC236}">
                      <a16:creationId xmlns:a16="http://schemas.microsoft.com/office/drawing/2014/main" xmlns="" id="{6ADDBAD2-2C33-4D3B-9CB3-BE19488750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89201" y="3493144"/>
                  <a:ext cx="426721" cy="0"/>
                </a:xfrm>
                <a:prstGeom prst="line">
                  <a:avLst/>
                </a:prstGeom>
                <a:grpFill/>
                <a:ln w="85725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</p:cxnSp>
          </p:grpSp>
        </p:grpSp>
        <p:grpSp>
          <p:nvGrpSpPr>
            <p:cNvPr id="134" name="Grup 133"/>
            <p:cNvGrpSpPr/>
            <p:nvPr/>
          </p:nvGrpSpPr>
          <p:grpSpPr>
            <a:xfrm>
              <a:off x="631978" y="3679500"/>
              <a:ext cx="359179" cy="463033"/>
              <a:chOff x="2607871" y="3355200"/>
              <a:chExt cx="359179" cy="463033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xmlns="" id="{6B9D0A3D-14FF-499A-83C4-4AD3A59E1C5F}"/>
                  </a:ext>
                </a:extLst>
              </p:cNvPr>
              <p:cNvSpPr/>
              <p:nvPr/>
            </p:nvSpPr>
            <p:spPr>
              <a:xfrm>
                <a:off x="2607871" y="3355200"/>
                <a:ext cx="359179" cy="463033"/>
              </a:xfrm>
              <a:prstGeom prst="ellipse">
                <a:avLst/>
              </a:prstGeom>
              <a:noFill/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</a:p>
            </p:txBody>
          </p:sp>
          <p:sp>
            <p:nvSpPr>
              <p:cNvPr id="136" name="Rectangle: Rounded Corners 3">
                <a:extLst>
                  <a:ext uri="{FF2B5EF4-FFF2-40B4-BE49-F238E27FC236}">
                    <a16:creationId xmlns:a16="http://schemas.microsoft.com/office/drawing/2014/main" xmlns="" id="{CB6AE7C3-5993-46BC-A0F5-F91328F71AF8}"/>
                  </a:ext>
                </a:extLst>
              </p:cNvPr>
              <p:cNvSpPr/>
              <p:nvPr/>
            </p:nvSpPr>
            <p:spPr>
              <a:xfrm rot="2700000">
                <a:off x="2749258" y="3665880"/>
                <a:ext cx="126971" cy="21948"/>
              </a:xfrm>
              <a:prstGeom prst="roundRect">
                <a:avLst>
                  <a:gd name="adj" fmla="val 45798"/>
                </a:avLst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55" name="Rectangle: Rounded Corners 4">
                <a:extLst>
                  <a:ext uri="{FF2B5EF4-FFF2-40B4-BE49-F238E27FC236}">
                    <a16:creationId xmlns:a16="http://schemas.microsoft.com/office/drawing/2014/main" xmlns="" id="{AF5CE277-7B51-4114-B046-5FDD283A6A07}"/>
                  </a:ext>
                </a:extLst>
              </p:cNvPr>
              <p:cNvSpPr/>
              <p:nvPr/>
            </p:nvSpPr>
            <p:spPr>
              <a:xfrm rot="5400000">
                <a:off x="2687531" y="3541159"/>
                <a:ext cx="200552" cy="25953"/>
              </a:xfrm>
              <a:prstGeom prst="roundRect">
                <a:avLst>
                  <a:gd name="adj" fmla="val 45798"/>
                </a:avLst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9" name="Metin kutusu 8"/>
            <p:cNvSpPr txBox="1"/>
            <p:nvPr/>
          </p:nvSpPr>
          <p:spPr>
            <a:xfrm>
              <a:off x="5208616" y="2495207"/>
              <a:ext cx="294428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tr-TR" sz="1600" b="1" dirty="0">
                  <a:latin typeface="Barlow" panose="020B0604020202020204" charset="-94"/>
                </a:rPr>
                <a:t>Acil birimde yapılan tüm işlemler </a:t>
              </a:r>
              <a:r>
                <a:rPr lang="tr-TR" sz="1600" dirty="0">
                  <a:latin typeface="Barlow" panose="020B0604020202020204" charset="-94"/>
                </a:rPr>
                <a:t>(Hekim ve hemşire dokümanları, konsültasyonlar, order, tahlil ve tetkik istemleri, hasta </a:t>
              </a:r>
              <a:r>
                <a:rPr lang="tr-TR" sz="1600" dirty="0" err="1">
                  <a:latin typeface="Barlow" panose="020B0604020202020204" charset="-94"/>
                </a:rPr>
                <a:t>vitalleri</a:t>
              </a:r>
              <a:r>
                <a:rPr lang="tr-TR" sz="1600" dirty="0">
                  <a:latin typeface="Barlow" panose="020B0604020202020204" charset="-94"/>
                </a:rPr>
                <a:t> </a:t>
              </a:r>
              <a:r>
                <a:rPr lang="tr-TR" sz="1600" dirty="0" err="1">
                  <a:latin typeface="Barlow" panose="020B0604020202020204" charset="-94"/>
                </a:rPr>
                <a:t>v.b</a:t>
              </a:r>
              <a:r>
                <a:rPr lang="tr-TR" sz="1600" dirty="0">
                  <a:latin typeface="Barlow" panose="020B0604020202020204" charset="-94"/>
                </a:rPr>
                <a:t>.) </a:t>
              </a:r>
              <a:r>
                <a:rPr lang="tr-TR" sz="1600" b="1" dirty="0">
                  <a:latin typeface="Barlow" panose="020B0604020202020204" charset="-94"/>
                </a:rPr>
                <a:t>dijital ortamda yapılmakta ve kağıt kullanılmamaktadır.</a:t>
              </a:r>
            </a:p>
          </p:txBody>
        </p:sp>
        <p:sp>
          <p:nvSpPr>
            <p:cNvPr id="4" name="Dikdörtgen 3"/>
            <p:cNvSpPr/>
            <p:nvPr/>
          </p:nvSpPr>
          <p:spPr>
            <a:xfrm>
              <a:off x="1167065" y="1614189"/>
              <a:ext cx="294163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tr-TR" sz="1600" dirty="0">
                  <a:latin typeface="Barlow" panose="020B0604020202020204" charset="-94"/>
                </a:rPr>
                <a:t>Acil servis için kolay veri girişini sağlayan dokunmatik özellikte yazılım ve mobil uygulamalar geliştirilmiştir</a:t>
              </a:r>
              <a:r>
                <a:rPr lang="tr-TR" dirty="0"/>
                <a:t>.</a:t>
              </a:r>
            </a:p>
          </p:txBody>
        </p:sp>
        <p:sp>
          <p:nvSpPr>
            <p:cNvPr id="6" name="Dikdörtgen 5"/>
            <p:cNvSpPr/>
            <p:nvPr/>
          </p:nvSpPr>
          <p:spPr>
            <a:xfrm>
              <a:off x="1155523" y="3453510"/>
              <a:ext cx="302025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tr-TR" sz="1600" dirty="0" smtClean="0">
                  <a:latin typeface="Barlow" panose="020B0604020202020204" charset="-94"/>
                </a:rPr>
                <a:t>Hastanın şikayetleri yapılandırılmış </a:t>
              </a:r>
              <a:r>
                <a:rPr lang="tr-TR" sz="1600" dirty="0">
                  <a:latin typeface="Barlow" panose="020B0604020202020204" charset="-94"/>
                </a:rPr>
                <a:t>şikayet formuna girilir ve girilen bilgiler ile sistem hemşireye </a:t>
              </a:r>
              <a:r>
                <a:rPr lang="tr-TR" sz="1600" dirty="0" err="1">
                  <a:latin typeface="Barlow" panose="020B0604020202020204" charset="-94"/>
                </a:rPr>
                <a:t>triaj</a:t>
              </a:r>
              <a:r>
                <a:rPr lang="tr-TR" sz="1600" dirty="0">
                  <a:latin typeface="Barlow" panose="020B0604020202020204" charset="-94"/>
                </a:rPr>
                <a:t> önerisinde bulunur. (</a:t>
              </a:r>
              <a:r>
                <a:rPr lang="tr-TR" sz="1600" b="1" dirty="0">
                  <a:solidFill>
                    <a:srgbClr val="0D7125"/>
                  </a:solidFill>
                  <a:latin typeface="Barlow" panose="020B0604020202020204" charset="-94"/>
                </a:rPr>
                <a:t>Yeşil</a:t>
              </a:r>
              <a:r>
                <a:rPr lang="tr-TR" sz="1600" b="1" dirty="0">
                  <a:latin typeface="Barlow" panose="020B0604020202020204" charset="-94"/>
                </a:rPr>
                <a:t>, </a:t>
              </a:r>
              <a:r>
                <a:rPr lang="tr-TR" sz="1600" b="1" dirty="0">
                  <a:solidFill>
                    <a:srgbClr val="FFC000"/>
                  </a:solidFill>
                  <a:latin typeface="Barlow" panose="020B0604020202020204" charset="-94"/>
                </a:rPr>
                <a:t>Sarı</a:t>
              </a:r>
              <a:r>
                <a:rPr lang="tr-TR" sz="1600" dirty="0">
                  <a:latin typeface="Barlow" panose="020B0604020202020204" charset="-94"/>
                </a:rPr>
                <a:t>)</a:t>
              </a:r>
            </a:p>
          </p:txBody>
        </p:sp>
        <p:sp>
          <p:nvSpPr>
            <p:cNvPr id="186" name="Rounded Rectangle 105"/>
            <p:cNvSpPr/>
            <p:nvPr/>
          </p:nvSpPr>
          <p:spPr>
            <a:xfrm>
              <a:off x="8423966" y="2888370"/>
              <a:ext cx="92998" cy="10111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87" name="Rounded Rectangle 123"/>
            <p:cNvSpPr/>
            <p:nvPr/>
          </p:nvSpPr>
          <p:spPr>
            <a:xfrm>
              <a:off x="8423966" y="2925181"/>
              <a:ext cx="92998" cy="10111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88" name="Rounded Rectangle 124"/>
            <p:cNvSpPr/>
            <p:nvPr/>
          </p:nvSpPr>
          <p:spPr>
            <a:xfrm>
              <a:off x="8423966" y="2961992"/>
              <a:ext cx="92998" cy="10111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89" name="Freeform 125"/>
            <p:cNvSpPr/>
            <p:nvPr/>
          </p:nvSpPr>
          <p:spPr>
            <a:xfrm rot="13567745">
              <a:off x="8231693" y="2725373"/>
              <a:ext cx="488765" cy="459347"/>
            </a:xfrm>
            <a:custGeom>
              <a:avLst/>
              <a:gdLst>
                <a:gd name="connsiteX0" fmla="*/ 3574880 w 3617758"/>
                <a:gd name="connsiteY0" fmla="*/ 2147367 h 3301653"/>
                <a:gd name="connsiteX1" fmla="*/ 2789803 w 3617758"/>
                <a:gd name="connsiteY1" fmla="*/ 2964011 h 3301653"/>
                <a:gd name="connsiteX2" fmla="*/ 2788957 w 3617758"/>
                <a:gd name="connsiteY2" fmla="*/ 2963198 h 3301653"/>
                <a:gd name="connsiteX3" fmla="*/ 2473416 w 3617758"/>
                <a:gd name="connsiteY3" fmla="*/ 3291428 h 3301653"/>
                <a:gd name="connsiteX4" fmla="*/ 2354284 w 3617758"/>
                <a:gd name="connsiteY4" fmla="*/ 3292035 h 3301653"/>
                <a:gd name="connsiteX5" fmla="*/ 1747374 w 3617758"/>
                <a:gd name="connsiteY5" fmla="*/ 3301653 h 3301653"/>
                <a:gd name="connsiteX6" fmla="*/ 1647926 w 3617758"/>
                <a:gd name="connsiteY6" fmla="*/ 3206049 h 3301653"/>
                <a:gd name="connsiteX7" fmla="*/ 1648556 w 3617758"/>
                <a:gd name="connsiteY7" fmla="*/ 3205406 h 3301653"/>
                <a:gd name="connsiteX8" fmla="*/ 1568191 w 3617758"/>
                <a:gd name="connsiteY8" fmla="*/ 3128147 h 3301653"/>
                <a:gd name="connsiteX9" fmla="*/ 1627344 w 3617758"/>
                <a:gd name="connsiteY9" fmla="*/ 3082837 h 3301653"/>
                <a:gd name="connsiteX10" fmla="*/ 1699931 w 3617758"/>
                <a:gd name="connsiteY10" fmla="*/ 3014582 h 3301653"/>
                <a:gd name="connsiteX11" fmla="*/ 1731325 w 3617758"/>
                <a:gd name="connsiteY11" fmla="*/ 2978442 h 3301653"/>
                <a:gd name="connsiteX12" fmla="*/ 1803183 w 3617758"/>
                <a:gd name="connsiteY12" fmla="*/ 3047523 h 3301653"/>
                <a:gd name="connsiteX13" fmla="*/ 2049683 w 3617758"/>
                <a:gd name="connsiteY13" fmla="*/ 2795834 h 3301653"/>
                <a:gd name="connsiteX14" fmla="*/ 2126501 w 3617758"/>
                <a:gd name="connsiteY14" fmla="*/ 2822718 h 3301653"/>
                <a:gd name="connsiteX15" fmla="*/ 2390525 w 3617758"/>
                <a:gd name="connsiteY15" fmla="*/ 3085818 h 3301653"/>
                <a:gd name="connsiteX16" fmla="*/ 3379139 w 3617758"/>
                <a:gd name="connsiteY16" fmla="*/ 2057452 h 3301653"/>
                <a:gd name="connsiteX17" fmla="*/ 1483958 w 3617758"/>
                <a:gd name="connsiteY17" fmla="*/ 235529 h 3301653"/>
                <a:gd name="connsiteX18" fmla="*/ 232376 w 3617758"/>
                <a:gd name="connsiteY18" fmla="*/ 1537437 h 3301653"/>
                <a:gd name="connsiteX19" fmla="*/ 331539 w 3617758"/>
                <a:gd name="connsiteY19" fmla="*/ 1632767 h 3301653"/>
                <a:gd name="connsiteX20" fmla="*/ 296665 w 3617758"/>
                <a:gd name="connsiteY20" fmla="*/ 1665559 h 3301653"/>
                <a:gd name="connsiteX21" fmla="*/ 231322 w 3617758"/>
                <a:gd name="connsiteY21" fmla="*/ 1740780 h 3301653"/>
                <a:gd name="connsiteX22" fmla="*/ 188378 w 3617758"/>
                <a:gd name="connsiteY22" fmla="*/ 1801671 h 3301653"/>
                <a:gd name="connsiteX23" fmla="*/ 47160 w 3617758"/>
                <a:gd name="connsiteY23" fmla="*/ 1665912 h 3301653"/>
                <a:gd name="connsiteX24" fmla="*/ 42878 w 3617758"/>
                <a:gd name="connsiteY24" fmla="*/ 1448682 h 3301653"/>
                <a:gd name="connsiteX25" fmla="*/ 1390224 w 3617758"/>
                <a:gd name="connsiteY25" fmla="*/ 47160 h 3301653"/>
                <a:gd name="connsiteX26" fmla="*/ 1607454 w 3617758"/>
                <a:gd name="connsiteY26" fmla="*/ 42879 h 3301653"/>
                <a:gd name="connsiteX27" fmla="*/ 3570598 w 3617758"/>
                <a:gd name="connsiteY27" fmla="*/ 1930136 h 3301653"/>
                <a:gd name="connsiteX28" fmla="*/ 3574880 w 3617758"/>
                <a:gd name="connsiteY28" fmla="*/ 2147367 h 330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17758" h="3301653">
                  <a:moveTo>
                    <a:pt x="3574880" y="2147367"/>
                  </a:moveTo>
                  <a:lnTo>
                    <a:pt x="2789803" y="2964011"/>
                  </a:lnTo>
                  <a:lnTo>
                    <a:pt x="2788957" y="2963198"/>
                  </a:lnTo>
                  <a:lnTo>
                    <a:pt x="2473416" y="3291428"/>
                  </a:lnTo>
                  <a:lnTo>
                    <a:pt x="2354284" y="3292035"/>
                  </a:lnTo>
                  <a:lnTo>
                    <a:pt x="1747374" y="3301653"/>
                  </a:lnTo>
                  <a:lnTo>
                    <a:pt x="1647926" y="3206049"/>
                  </a:lnTo>
                  <a:lnTo>
                    <a:pt x="1648556" y="3205406"/>
                  </a:lnTo>
                  <a:lnTo>
                    <a:pt x="1568191" y="3128147"/>
                  </a:lnTo>
                  <a:lnTo>
                    <a:pt x="1627344" y="3082837"/>
                  </a:lnTo>
                  <a:cubicBezTo>
                    <a:pt x="1652414" y="3061553"/>
                    <a:pt x="1676649" y="3038800"/>
                    <a:pt x="1699931" y="3014582"/>
                  </a:cubicBezTo>
                  <a:lnTo>
                    <a:pt x="1731325" y="2978442"/>
                  </a:lnTo>
                  <a:lnTo>
                    <a:pt x="1803183" y="3047523"/>
                  </a:lnTo>
                  <a:lnTo>
                    <a:pt x="2049683" y="2795834"/>
                  </a:lnTo>
                  <a:cubicBezTo>
                    <a:pt x="2062062" y="2788775"/>
                    <a:pt x="2085992" y="2769700"/>
                    <a:pt x="2126501" y="2822718"/>
                  </a:cubicBezTo>
                  <a:lnTo>
                    <a:pt x="2390525" y="3085818"/>
                  </a:lnTo>
                  <a:lnTo>
                    <a:pt x="3379139" y="2057452"/>
                  </a:lnTo>
                  <a:lnTo>
                    <a:pt x="1483958" y="235529"/>
                  </a:lnTo>
                  <a:lnTo>
                    <a:pt x="232376" y="1537437"/>
                  </a:lnTo>
                  <a:lnTo>
                    <a:pt x="331539" y="1632767"/>
                  </a:lnTo>
                  <a:lnTo>
                    <a:pt x="296665" y="1665559"/>
                  </a:lnTo>
                  <a:cubicBezTo>
                    <a:pt x="273382" y="1689778"/>
                    <a:pt x="251602" y="1714890"/>
                    <a:pt x="231322" y="1740780"/>
                  </a:cubicBezTo>
                  <a:lnTo>
                    <a:pt x="188378" y="1801671"/>
                  </a:lnTo>
                  <a:lnTo>
                    <a:pt x="47160" y="1665912"/>
                  </a:lnTo>
                  <a:cubicBezTo>
                    <a:pt x="-14009" y="1607108"/>
                    <a:pt x="-15926" y="1509850"/>
                    <a:pt x="42878" y="1448682"/>
                  </a:cubicBezTo>
                  <a:lnTo>
                    <a:pt x="1390224" y="47160"/>
                  </a:lnTo>
                  <a:cubicBezTo>
                    <a:pt x="1449028" y="-14009"/>
                    <a:pt x="1546285" y="-15926"/>
                    <a:pt x="1607454" y="42879"/>
                  </a:cubicBezTo>
                  <a:lnTo>
                    <a:pt x="3570598" y="1930136"/>
                  </a:lnTo>
                  <a:cubicBezTo>
                    <a:pt x="3631767" y="1988940"/>
                    <a:pt x="3633684" y="2086198"/>
                    <a:pt x="3574880" y="2147367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90" name="Freeform 126"/>
            <p:cNvSpPr/>
            <p:nvPr/>
          </p:nvSpPr>
          <p:spPr>
            <a:xfrm>
              <a:off x="8515191" y="2868210"/>
              <a:ext cx="176371" cy="204383"/>
            </a:xfrm>
            <a:custGeom>
              <a:avLst/>
              <a:gdLst>
                <a:gd name="connsiteX0" fmla="*/ 134482 w 273278"/>
                <a:gd name="connsiteY0" fmla="*/ 0 h 313399"/>
                <a:gd name="connsiteX1" fmla="*/ 200924 w 273278"/>
                <a:gd name="connsiteY1" fmla="*/ 87300 h 313399"/>
                <a:gd name="connsiteX2" fmla="*/ 193702 w 273278"/>
                <a:gd name="connsiteY2" fmla="*/ 122609 h 313399"/>
                <a:gd name="connsiteX3" fmla="*/ 179200 w 273278"/>
                <a:gd name="connsiteY3" fmla="*/ 160436 h 313399"/>
                <a:gd name="connsiteX4" fmla="*/ 252155 w 273278"/>
                <a:gd name="connsiteY4" fmla="*/ 193941 h 313399"/>
                <a:gd name="connsiteX5" fmla="*/ 272128 w 273278"/>
                <a:gd name="connsiteY5" fmla="*/ 291385 h 313399"/>
                <a:gd name="connsiteX6" fmla="*/ 1507 w 273278"/>
                <a:gd name="connsiteY6" fmla="*/ 282681 h 313399"/>
                <a:gd name="connsiteX7" fmla="*/ 35844 w 273278"/>
                <a:gd name="connsiteY7" fmla="*/ 188286 h 313399"/>
                <a:gd name="connsiteX8" fmla="*/ 106840 w 273278"/>
                <a:gd name="connsiteY8" fmla="*/ 163293 h 313399"/>
                <a:gd name="connsiteX9" fmla="*/ 89010 w 273278"/>
                <a:gd name="connsiteY9" fmla="*/ 125954 h 313399"/>
                <a:gd name="connsiteX10" fmla="*/ 80744 w 273278"/>
                <a:gd name="connsiteY10" fmla="*/ 89921 h 313399"/>
                <a:gd name="connsiteX11" fmla="*/ 134482 w 273278"/>
                <a:gd name="connsiteY11" fmla="*/ 0 h 31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278" h="313399">
                  <a:moveTo>
                    <a:pt x="134482" y="0"/>
                  </a:moveTo>
                  <a:cubicBezTo>
                    <a:pt x="160842" y="325"/>
                    <a:pt x="212794" y="13706"/>
                    <a:pt x="200924" y="87300"/>
                  </a:cubicBezTo>
                  <a:cubicBezTo>
                    <a:pt x="208719" y="81688"/>
                    <a:pt x="206753" y="120644"/>
                    <a:pt x="193702" y="122609"/>
                  </a:cubicBezTo>
                  <a:cubicBezTo>
                    <a:pt x="190424" y="138532"/>
                    <a:pt x="177847" y="147132"/>
                    <a:pt x="179200" y="160436"/>
                  </a:cubicBezTo>
                  <a:cubicBezTo>
                    <a:pt x="184608" y="191343"/>
                    <a:pt x="233092" y="175418"/>
                    <a:pt x="252155" y="193941"/>
                  </a:cubicBezTo>
                  <a:cubicBezTo>
                    <a:pt x="267741" y="209962"/>
                    <a:pt x="276579" y="240065"/>
                    <a:pt x="272128" y="291385"/>
                  </a:cubicBezTo>
                  <a:cubicBezTo>
                    <a:pt x="230796" y="316498"/>
                    <a:pt x="40687" y="327854"/>
                    <a:pt x="1507" y="282681"/>
                  </a:cubicBezTo>
                  <a:cubicBezTo>
                    <a:pt x="447" y="264337"/>
                    <a:pt x="-8839" y="211016"/>
                    <a:pt x="35844" y="188286"/>
                  </a:cubicBezTo>
                  <a:cubicBezTo>
                    <a:pt x="63467" y="176675"/>
                    <a:pt x="103896" y="191209"/>
                    <a:pt x="106840" y="163293"/>
                  </a:cubicBezTo>
                  <a:cubicBezTo>
                    <a:pt x="108191" y="151733"/>
                    <a:pt x="89010" y="137965"/>
                    <a:pt x="89010" y="125954"/>
                  </a:cubicBezTo>
                  <a:cubicBezTo>
                    <a:pt x="74809" y="122460"/>
                    <a:pt x="72053" y="82278"/>
                    <a:pt x="80744" y="89921"/>
                  </a:cubicBezTo>
                  <a:cubicBezTo>
                    <a:pt x="68026" y="26372"/>
                    <a:pt x="99080" y="3277"/>
                    <a:pt x="134482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37092" y="3940592"/>
            <a:ext cx="969437" cy="967325"/>
          </a:xfrm>
          <a:prstGeom prst="rect">
            <a:avLst/>
          </a:prstGeom>
        </p:spPr>
      </p:pic>
      <p:sp>
        <p:nvSpPr>
          <p:cNvPr id="192" name="Beşgen 191"/>
          <p:cNvSpPr/>
          <p:nvPr/>
        </p:nvSpPr>
        <p:spPr>
          <a:xfrm>
            <a:off x="5597024" y="4283623"/>
            <a:ext cx="2210199" cy="434054"/>
          </a:xfrm>
          <a:prstGeom prst="homePlate">
            <a:avLst/>
          </a:prstGeom>
          <a:solidFill>
            <a:srgbClr val="F87318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Dijital Kağıtsız Acil Videomuz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358191" y="1149927"/>
            <a:ext cx="8567509" cy="3675561"/>
            <a:chOff x="1540431" y="2982277"/>
            <a:chExt cx="6062216" cy="1682334"/>
          </a:xfrm>
        </p:grpSpPr>
        <p:sp>
          <p:nvSpPr>
            <p:cNvPr id="2064" name="Freeform: Shape 2063">
              <a:extLst>
                <a:ext uri="{FF2B5EF4-FFF2-40B4-BE49-F238E27FC236}">
                  <a16:creationId xmlns:a16="http://schemas.microsoft.com/office/drawing/2014/main" xmlns="" id="{F727323D-A572-4F6E-8599-55BBD1B4B98C}"/>
                </a:ext>
              </a:extLst>
            </p:cNvPr>
            <p:cNvSpPr/>
            <p:nvPr/>
          </p:nvSpPr>
          <p:spPr>
            <a:xfrm>
              <a:off x="1540431" y="3042772"/>
              <a:ext cx="3205045" cy="646517"/>
            </a:xfrm>
            <a:custGeom>
              <a:avLst/>
              <a:gdLst>
                <a:gd name="connsiteX0" fmla="*/ 4075394 w 4075925"/>
                <a:gd name="connsiteY0" fmla="*/ 0 h 822190"/>
                <a:gd name="connsiteX1" fmla="*/ 3941390 w 4075925"/>
                <a:gd name="connsiteY1" fmla="*/ 0 h 822190"/>
                <a:gd name="connsiteX2" fmla="*/ 3583851 w 4075925"/>
                <a:gd name="connsiteY2" fmla="*/ 0 h 822190"/>
                <a:gd name="connsiteX3" fmla="*/ 3068754 w 4075925"/>
                <a:gd name="connsiteY3" fmla="*/ 0 h 822190"/>
                <a:gd name="connsiteX4" fmla="*/ 2462191 w 4075925"/>
                <a:gd name="connsiteY4" fmla="*/ 0 h 822190"/>
                <a:gd name="connsiteX5" fmla="*/ 1830199 w 4075925"/>
                <a:gd name="connsiteY5" fmla="*/ 0 h 822190"/>
                <a:gd name="connsiteX6" fmla="*/ 1238871 w 4075925"/>
                <a:gd name="connsiteY6" fmla="*/ 0 h 822190"/>
                <a:gd name="connsiteX7" fmla="*/ 754242 w 4075925"/>
                <a:gd name="connsiteY7" fmla="*/ 0 h 822190"/>
                <a:gd name="connsiteX8" fmla="*/ 442347 w 4075925"/>
                <a:gd name="connsiteY8" fmla="*/ 0 h 822190"/>
                <a:gd name="connsiteX9" fmla="*/ 199 w 4075925"/>
                <a:gd name="connsiteY9" fmla="*/ 412441 h 822190"/>
                <a:gd name="connsiteX10" fmla="*/ 85980 w 4075925"/>
                <a:gd name="connsiteY10" fmla="*/ 684317 h 822190"/>
                <a:gd name="connsiteX11" fmla="*/ 395414 w 4075925"/>
                <a:gd name="connsiteY11" fmla="*/ 822187 h 822190"/>
                <a:gd name="connsiteX12" fmla="*/ 395414 w 4075925"/>
                <a:gd name="connsiteY12" fmla="*/ 759141 h 822190"/>
                <a:gd name="connsiteX13" fmla="*/ 53578 w 4075925"/>
                <a:gd name="connsiteY13" fmla="*/ 411094 h 822190"/>
                <a:gd name="connsiteX14" fmla="*/ 250921 w 4075925"/>
                <a:gd name="connsiteY14" fmla="*/ 100781 h 822190"/>
                <a:gd name="connsiteX15" fmla="*/ 448910 w 4075925"/>
                <a:gd name="connsiteY15" fmla="*/ 70606 h 822190"/>
                <a:gd name="connsiteX16" fmla="*/ 765902 w 4075925"/>
                <a:gd name="connsiteY16" fmla="*/ 70606 h 822190"/>
                <a:gd name="connsiteX17" fmla="*/ 1257386 w 4075925"/>
                <a:gd name="connsiteY17" fmla="*/ 70606 h 822190"/>
                <a:gd name="connsiteX18" fmla="*/ 1855570 w 4075925"/>
                <a:gd name="connsiteY18" fmla="*/ 70606 h 822190"/>
                <a:gd name="connsiteX19" fmla="*/ 2492660 w 4075925"/>
                <a:gd name="connsiteY19" fmla="*/ 70606 h 822190"/>
                <a:gd name="connsiteX20" fmla="*/ 3100921 w 4075925"/>
                <a:gd name="connsiteY20" fmla="*/ 70606 h 822190"/>
                <a:gd name="connsiteX21" fmla="*/ 3612562 w 4075925"/>
                <a:gd name="connsiteY21" fmla="*/ 70606 h 822190"/>
                <a:gd name="connsiteX22" fmla="*/ 3959847 w 4075925"/>
                <a:gd name="connsiteY22" fmla="*/ 70606 h 822190"/>
                <a:gd name="connsiteX23" fmla="*/ 4075922 w 4075925"/>
                <a:gd name="connsiteY23" fmla="*/ 70606 h 822190"/>
                <a:gd name="connsiteX24" fmla="*/ 4075394 w 407592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25" h="822190">
                  <a:moveTo>
                    <a:pt x="4075394" y="0"/>
                  </a:moveTo>
                  <a:cubicBezTo>
                    <a:pt x="4030746" y="0"/>
                    <a:pt x="3986097" y="0"/>
                    <a:pt x="3941390" y="0"/>
                  </a:cubicBezTo>
                  <a:cubicBezTo>
                    <a:pt x="3822210" y="0"/>
                    <a:pt x="3703031" y="0"/>
                    <a:pt x="3583851" y="0"/>
                  </a:cubicBezTo>
                  <a:cubicBezTo>
                    <a:pt x="3412171" y="0"/>
                    <a:pt x="3240433" y="0"/>
                    <a:pt x="3068754" y="0"/>
                  </a:cubicBezTo>
                  <a:cubicBezTo>
                    <a:pt x="2866546" y="0"/>
                    <a:pt x="2664398" y="0"/>
                    <a:pt x="2462191" y="0"/>
                  </a:cubicBezTo>
                  <a:cubicBezTo>
                    <a:pt x="2251547" y="0"/>
                    <a:pt x="2040902" y="0"/>
                    <a:pt x="1830199" y="0"/>
                  </a:cubicBezTo>
                  <a:cubicBezTo>
                    <a:pt x="1633089" y="0"/>
                    <a:pt x="1435980" y="0"/>
                    <a:pt x="1238871" y="0"/>
                  </a:cubicBezTo>
                  <a:cubicBezTo>
                    <a:pt x="1077328" y="0"/>
                    <a:pt x="915785" y="0"/>
                    <a:pt x="754242" y="0"/>
                  </a:cubicBezTo>
                  <a:cubicBezTo>
                    <a:pt x="650296" y="0"/>
                    <a:pt x="546351" y="0"/>
                    <a:pt x="442347" y="0"/>
                  </a:cubicBezTo>
                  <a:cubicBezTo>
                    <a:pt x="199476" y="0"/>
                    <a:pt x="5003" y="163008"/>
                    <a:pt x="199" y="412441"/>
                  </a:cubicBezTo>
                  <a:cubicBezTo>
                    <a:pt x="-622" y="454160"/>
                    <a:pt x="-2848" y="577090"/>
                    <a:pt x="85980" y="684317"/>
                  </a:cubicBezTo>
                  <a:cubicBezTo>
                    <a:pt x="202230" y="824590"/>
                    <a:pt x="395414" y="822187"/>
                    <a:pt x="395414" y="822187"/>
                  </a:cubicBezTo>
                  <a:lnTo>
                    <a:pt x="395414" y="759141"/>
                  </a:lnTo>
                  <a:cubicBezTo>
                    <a:pt x="395414" y="759141"/>
                    <a:pt x="53578" y="729785"/>
                    <a:pt x="53578" y="411094"/>
                  </a:cubicBezTo>
                  <a:cubicBezTo>
                    <a:pt x="53578" y="278379"/>
                    <a:pt x="128871" y="155215"/>
                    <a:pt x="250921" y="100781"/>
                  </a:cubicBezTo>
                  <a:cubicBezTo>
                    <a:pt x="314671" y="72363"/>
                    <a:pt x="380824" y="70606"/>
                    <a:pt x="448910" y="70606"/>
                  </a:cubicBezTo>
                  <a:cubicBezTo>
                    <a:pt x="554554" y="70606"/>
                    <a:pt x="660257" y="70606"/>
                    <a:pt x="765902" y="70606"/>
                  </a:cubicBezTo>
                  <a:cubicBezTo>
                    <a:pt x="929730" y="70606"/>
                    <a:pt x="1093558" y="70606"/>
                    <a:pt x="1257386" y="70606"/>
                  </a:cubicBezTo>
                  <a:cubicBezTo>
                    <a:pt x="1456781" y="70606"/>
                    <a:pt x="1656175" y="70606"/>
                    <a:pt x="1855570" y="70606"/>
                  </a:cubicBezTo>
                  <a:cubicBezTo>
                    <a:pt x="2067914" y="70606"/>
                    <a:pt x="2280316" y="70606"/>
                    <a:pt x="2492660" y="70606"/>
                  </a:cubicBezTo>
                  <a:cubicBezTo>
                    <a:pt x="2695394" y="70606"/>
                    <a:pt x="2898187" y="70606"/>
                    <a:pt x="3100921" y="70606"/>
                  </a:cubicBezTo>
                  <a:cubicBezTo>
                    <a:pt x="3271488" y="70606"/>
                    <a:pt x="3442054" y="70606"/>
                    <a:pt x="3612562" y="70606"/>
                  </a:cubicBezTo>
                  <a:cubicBezTo>
                    <a:pt x="3728343" y="70606"/>
                    <a:pt x="3844066" y="70606"/>
                    <a:pt x="3959847" y="70606"/>
                  </a:cubicBezTo>
                  <a:cubicBezTo>
                    <a:pt x="3998519" y="70606"/>
                    <a:pt x="4037250" y="70606"/>
                    <a:pt x="4075922" y="70606"/>
                  </a:cubicBezTo>
                  <a:cubicBezTo>
                    <a:pt x="4075980" y="70606"/>
                    <a:pt x="4075394" y="0"/>
                    <a:pt x="407539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xmlns="" id="{DB829B22-029D-4AB7-9443-6147CC90BA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8679" y="3114215"/>
              <a:ext cx="491058" cy="49105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7" name="Freeform: Shape 2066">
              <a:extLst>
                <a:ext uri="{FF2B5EF4-FFF2-40B4-BE49-F238E27FC236}">
                  <a16:creationId xmlns:a16="http://schemas.microsoft.com/office/drawing/2014/main" xmlns="" id="{9775C398-2145-4C77-992D-42B063DA684A}"/>
                </a:ext>
              </a:extLst>
            </p:cNvPr>
            <p:cNvSpPr/>
            <p:nvPr/>
          </p:nvSpPr>
          <p:spPr>
            <a:xfrm>
              <a:off x="1540431" y="3922792"/>
              <a:ext cx="3205045" cy="646517"/>
            </a:xfrm>
            <a:custGeom>
              <a:avLst/>
              <a:gdLst>
                <a:gd name="connsiteX0" fmla="*/ 4075394 w 4075925"/>
                <a:gd name="connsiteY0" fmla="*/ 0 h 822190"/>
                <a:gd name="connsiteX1" fmla="*/ 3941390 w 4075925"/>
                <a:gd name="connsiteY1" fmla="*/ 0 h 822190"/>
                <a:gd name="connsiteX2" fmla="*/ 3583851 w 4075925"/>
                <a:gd name="connsiteY2" fmla="*/ 0 h 822190"/>
                <a:gd name="connsiteX3" fmla="*/ 3068753 w 4075925"/>
                <a:gd name="connsiteY3" fmla="*/ 0 h 822190"/>
                <a:gd name="connsiteX4" fmla="*/ 2462191 w 4075925"/>
                <a:gd name="connsiteY4" fmla="*/ 0 h 822190"/>
                <a:gd name="connsiteX5" fmla="*/ 1830199 w 4075925"/>
                <a:gd name="connsiteY5" fmla="*/ 0 h 822190"/>
                <a:gd name="connsiteX6" fmla="*/ 1238871 w 4075925"/>
                <a:gd name="connsiteY6" fmla="*/ 0 h 822190"/>
                <a:gd name="connsiteX7" fmla="*/ 754242 w 4075925"/>
                <a:gd name="connsiteY7" fmla="*/ 0 h 822190"/>
                <a:gd name="connsiteX8" fmla="*/ 442347 w 4075925"/>
                <a:gd name="connsiteY8" fmla="*/ 0 h 822190"/>
                <a:gd name="connsiteX9" fmla="*/ 199 w 4075925"/>
                <a:gd name="connsiteY9" fmla="*/ 412441 h 822190"/>
                <a:gd name="connsiteX10" fmla="*/ 85980 w 4075925"/>
                <a:gd name="connsiteY10" fmla="*/ 684317 h 822190"/>
                <a:gd name="connsiteX11" fmla="*/ 395414 w 4075925"/>
                <a:gd name="connsiteY11" fmla="*/ 822187 h 822190"/>
                <a:gd name="connsiteX12" fmla="*/ 395414 w 4075925"/>
                <a:gd name="connsiteY12" fmla="*/ 759141 h 822190"/>
                <a:gd name="connsiteX13" fmla="*/ 53578 w 4075925"/>
                <a:gd name="connsiteY13" fmla="*/ 411094 h 822190"/>
                <a:gd name="connsiteX14" fmla="*/ 250921 w 4075925"/>
                <a:gd name="connsiteY14" fmla="*/ 100781 h 822190"/>
                <a:gd name="connsiteX15" fmla="*/ 448910 w 4075925"/>
                <a:gd name="connsiteY15" fmla="*/ 70605 h 822190"/>
                <a:gd name="connsiteX16" fmla="*/ 765902 w 4075925"/>
                <a:gd name="connsiteY16" fmla="*/ 70605 h 822190"/>
                <a:gd name="connsiteX17" fmla="*/ 1257386 w 4075925"/>
                <a:gd name="connsiteY17" fmla="*/ 70605 h 822190"/>
                <a:gd name="connsiteX18" fmla="*/ 1855570 w 4075925"/>
                <a:gd name="connsiteY18" fmla="*/ 70605 h 822190"/>
                <a:gd name="connsiteX19" fmla="*/ 2492660 w 4075925"/>
                <a:gd name="connsiteY19" fmla="*/ 70605 h 822190"/>
                <a:gd name="connsiteX20" fmla="*/ 3100922 w 4075925"/>
                <a:gd name="connsiteY20" fmla="*/ 70605 h 822190"/>
                <a:gd name="connsiteX21" fmla="*/ 3612562 w 4075925"/>
                <a:gd name="connsiteY21" fmla="*/ 70605 h 822190"/>
                <a:gd name="connsiteX22" fmla="*/ 3959847 w 4075925"/>
                <a:gd name="connsiteY22" fmla="*/ 70605 h 822190"/>
                <a:gd name="connsiteX23" fmla="*/ 4075921 w 4075925"/>
                <a:gd name="connsiteY23" fmla="*/ 70605 h 822190"/>
                <a:gd name="connsiteX24" fmla="*/ 4075394 w 407592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25" h="822190">
                  <a:moveTo>
                    <a:pt x="4075394" y="0"/>
                  </a:moveTo>
                  <a:cubicBezTo>
                    <a:pt x="4030746" y="0"/>
                    <a:pt x="3986097" y="0"/>
                    <a:pt x="3941390" y="0"/>
                  </a:cubicBezTo>
                  <a:cubicBezTo>
                    <a:pt x="3822211" y="0"/>
                    <a:pt x="3703031" y="0"/>
                    <a:pt x="3583851" y="0"/>
                  </a:cubicBezTo>
                  <a:cubicBezTo>
                    <a:pt x="3412172" y="0"/>
                    <a:pt x="3240433" y="0"/>
                    <a:pt x="3068753" y="0"/>
                  </a:cubicBezTo>
                  <a:cubicBezTo>
                    <a:pt x="2866546" y="0"/>
                    <a:pt x="2664398" y="0"/>
                    <a:pt x="2462191" y="0"/>
                  </a:cubicBezTo>
                  <a:cubicBezTo>
                    <a:pt x="2251546" y="0"/>
                    <a:pt x="2040902" y="0"/>
                    <a:pt x="1830199" y="0"/>
                  </a:cubicBezTo>
                  <a:cubicBezTo>
                    <a:pt x="1633089" y="0"/>
                    <a:pt x="1435980" y="0"/>
                    <a:pt x="1238871" y="0"/>
                  </a:cubicBezTo>
                  <a:cubicBezTo>
                    <a:pt x="1077328" y="0"/>
                    <a:pt x="915785" y="0"/>
                    <a:pt x="754242" y="0"/>
                  </a:cubicBezTo>
                  <a:cubicBezTo>
                    <a:pt x="650296" y="0"/>
                    <a:pt x="546351" y="0"/>
                    <a:pt x="442347" y="0"/>
                  </a:cubicBezTo>
                  <a:cubicBezTo>
                    <a:pt x="199476" y="0"/>
                    <a:pt x="5003" y="163008"/>
                    <a:pt x="199" y="412441"/>
                  </a:cubicBezTo>
                  <a:cubicBezTo>
                    <a:pt x="-622" y="454160"/>
                    <a:pt x="-2848" y="577090"/>
                    <a:pt x="85980" y="684317"/>
                  </a:cubicBezTo>
                  <a:cubicBezTo>
                    <a:pt x="202230" y="824590"/>
                    <a:pt x="395414" y="822187"/>
                    <a:pt x="395414" y="822187"/>
                  </a:cubicBezTo>
                  <a:lnTo>
                    <a:pt x="395414" y="759141"/>
                  </a:lnTo>
                  <a:cubicBezTo>
                    <a:pt x="395414" y="759141"/>
                    <a:pt x="53578" y="729785"/>
                    <a:pt x="53578" y="411094"/>
                  </a:cubicBezTo>
                  <a:cubicBezTo>
                    <a:pt x="53578" y="278379"/>
                    <a:pt x="128871" y="155215"/>
                    <a:pt x="250921" y="100781"/>
                  </a:cubicBezTo>
                  <a:cubicBezTo>
                    <a:pt x="314671" y="72363"/>
                    <a:pt x="380824" y="70605"/>
                    <a:pt x="448910" y="70605"/>
                  </a:cubicBezTo>
                  <a:cubicBezTo>
                    <a:pt x="554554" y="70605"/>
                    <a:pt x="660257" y="70605"/>
                    <a:pt x="765902" y="70605"/>
                  </a:cubicBezTo>
                  <a:cubicBezTo>
                    <a:pt x="929730" y="70605"/>
                    <a:pt x="1093558" y="70605"/>
                    <a:pt x="1257386" y="70605"/>
                  </a:cubicBezTo>
                  <a:cubicBezTo>
                    <a:pt x="1456781" y="70605"/>
                    <a:pt x="1656175" y="70605"/>
                    <a:pt x="1855570" y="70605"/>
                  </a:cubicBezTo>
                  <a:cubicBezTo>
                    <a:pt x="2067914" y="70605"/>
                    <a:pt x="2280316" y="70605"/>
                    <a:pt x="2492660" y="70605"/>
                  </a:cubicBezTo>
                  <a:cubicBezTo>
                    <a:pt x="2695394" y="70605"/>
                    <a:pt x="2898187" y="70605"/>
                    <a:pt x="3100922" y="70605"/>
                  </a:cubicBezTo>
                  <a:cubicBezTo>
                    <a:pt x="3271488" y="70605"/>
                    <a:pt x="3442054" y="70605"/>
                    <a:pt x="3612562" y="70605"/>
                  </a:cubicBezTo>
                  <a:cubicBezTo>
                    <a:pt x="3728343" y="70605"/>
                    <a:pt x="3844066" y="70605"/>
                    <a:pt x="3959847" y="70605"/>
                  </a:cubicBezTo>
                  <a:cubicBezTo>
                    <a:pt x="3998519" y="70605"/>
                    <a:pt x="4037250" y="70605"/>
                    <a:pt x="4075921" y="70605"/>
                  </a:cubicBezTo>
                  <a:cubicBezTo>
                    <a:pt x="4075980" y="70605"/>
                    <a:pt x="4075394" y="0"/>
                    <a:pt x="4075394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xmlns="" id="{C11D56BF-566E-4C78-9195-0A5DDC94F9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17855" y="4000521"/>
              <a:ext cx="491058" cy="491058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DF47B09B-A80B-4091-9FCA-00C3873B1279}"/>
                </a:ext>
              </a:extLst>
            </p:cNvPr>
            <p:cNvSpPr/>
            <p:nvPr/>
          </p:nvSpPr>
          <p:spPr>
            <a:xfrm>
              <a:off x="4397594" y="3481446"/>
              <a:ext cx="3205053" cy="646517"/>
            </a:xfrm>
            <a:custGeom>
              <a:avLst/>
              <a:gdLst>
                <a:gd name="connsiteX0" fmla="*/ 542 w 4075935"/>
                <a:gd name="connsiteY0" fmla="*/ 0 h 822190"/>
                <a:gd name="connsiteX1" fmla="*/ 134546 w 4075935"/>
                <a:gd name="connsiteY1" fmla="*/ 0 h 822190"/>
                <a:gd name="connsiteX2" fmla="*/ 492084 w 4075935"/>
                <a:gd name="connsiteY2" fmla="*/ 0 h 822190"/>
                <a:gd name="connsiteX3" fmla="*/ 1007182 w 4075935"/>
                <a:gd name="connsiteY3" fmla="*/ 0 h 822190"/>
                <a:gd name="connsiteX4" fmla="*/ 1613745 w 4075935"/>
                <a:gd name="connsiteY4" fmla="*/ 0 h 822190"/>
                <a:gd name="connsiteX5" fmla="*/ 2245737 w 4075935"/>
                <a:gd name="connsiteY5" fmla="*/ 0 h 822190"/>
                <a:gd name="connsiteX6" fmla="*/ 2837066 w 4075935"/>
                <a:gd name="connsiteY6" fmla="*/ 0 h 822190"/>
                <a:gd name="connsiteX7" fmla="*/ 3321694 w 4075935"/>
                <a:gd name="connsiteY7" fmla="*/ 0 h 822190"/>
                <a:gd name="connsiteX8" fmla="*/ 3633589 w 4075935"/>
                <a:gd name="connsiteY8" fmla="*/ 0 h 822190"/>
                <a:gd name="connsiteX9" fmla="*/ 4075737 w 4075935"/>
                <a:gd name="connsiteY9" fmla="*/ 412441 h 822190"/>
                <a:gd name="connsiteX10" fmla="*/ 3989956 w 4075935"/>
                <a:gd name="connsiteY10" fmla="*/ 684316 h 822190"/>
                <a:gd name="connsiteX11" fmla="*/ 3680522 w 4075935"/>
                <a:gd name="connsiteY11" fmla="*/ 822187 h 822190"/>
                <a:gd name="connsiteX12" fmla="*/ 3680522 w 4075935"/>
                <a:gd name="connsiteY12" fmla="*/ 759141 h 822190"/>
                <a:gd name="connsiteX13" fmla="*/ 4022358 w 4075935"/>
                <a:gd name="connsiteY13" fmla="*/ 411094 h 822190"/>
                <a:gd name="connsiteX14" fmla="*/ 3825015 w 4075935"/>
                <a:gd name="connsiteY14" fmla="*/ 100781 h 822190"/>
                <a:gd name="connsiteX15" fmla="*/ 3627026 w 4075935"/>
                <a:gd name="connsiteY15" fmla="*/ 70605 h 822190"/>
                <a:gd name="connsiteX16" fmla="*/ 3310034 w 4075935"/>
                <a:gd name="connsiteY16" fmla="*/ 70605 h 822190"/>
                <a:gd name="connsiteX17" fmla="*/ 2818550 w 4075935"/>
                <a:gd name="connsiteY17" fmla="*/ 70605 h 822190"/>
                <a:gd name="connsiteX18" fmla="*/ 2220366 w 4075935"/>
                <a:gd name="connsiteY18" fmla="*/ 70605 h 822190"/>
                <a:gd name="connsiteX19" fmla="*/ 1583276 w 4075935"/>
                <a:gd name="connsiteY19" fmla="*/ 70605 h 822190"/>
                <a:gd name="connsiteX20" fmla="*/ 975014 w 4075935"/>
                <a:gd name="connsiteY20" fmla="*/ 70605 h 822190"/>
                <a:gd name="connsiteX21" fmla="*/ 463374 w 4075935"/>
                <a:gd name="connsiteY21" fmla="*/ 70605 h 822190"/>
                <a:gd name="connsiteX22" fmla="*/ 116088 w 4075935"/>
                <a:gd name="connsiteY22" fmla="*/ 70605 h 822190"/>
                <a:gd name="connsiteX23" fmla="*/ 14 w 4075935"/>
                <a:gd name="connsiteY23" fmla="*/ 70605 h 822190"/>
                <a:gd name="connsiteX24" fmla="*/ 542 w 4075935"/>
                <a:gd name="connsiteY24" fmla="*/ 0 h 8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75935" h="822190">
                  <a:moveTo>
                    <a:pt x="542" y="0"/>
                  </a:moveTo>
                  <a:cubicBezTo>
                    <a:pt x="45190" y="0"/>
                    <a:pt x="89839" y="0"/>
                    <a:pt x="134546" y="0"/>
                  </a:cubicBezTo>
                  <a:cubicBezTo>
                    <a:pt x="253725" y="0"/>
                    <a:pt x="372905" y="0"/>
                    <a:pt x="492084" y="0"/>
                  </a:cubicBezTo>
                  <a:cubicBezTo>
                    <a:pt x="663764" y="0"/>
                    <a:pt x="835503" y="0"/>
                    <a:pt x="1007182" y="0"/>
                  </a:cubicBezTo>
                  <a:cubicBezTo>
                    <a:pt x="1209389" y="0"/>
                    <a:pt x="1411538" y="0"/>
                    <a:pt x="1613745" y="0"/>
                  </a:cubicBezTo>
                  <a:cubicBezTo>
                    <a:pt x="1824389" y="0"/>
                    <a:pt x="2035034" y="0"/>
                    <a:pt x="2245737" y="0"/>
                  </a:cubicBezTo>
                  <a:cubicBezTo>
                    <a:pt x="2442847" y="0"/>
                    <a:pt x="2639956" y="0"/>
                    <a:pt x="2837066" y="0"/>
                  </a:cubicBezTo>
                  <a:cubicBezTo>
                    <a:pt x="2998608" y="0"/>
                    <a:pt x="3160151" y="0"/>
                    <a:pt x="3321694" y="0"/>
                  </a:cubicBezTo>
                  <a:cubicBezTo>
                    <a:pt x="3425639" y="0"/>
                    <a:pt x="3529585" y="0"/>
                    <a:pt x="3633589" y="0"/>
                  </a:cubicBezTo>
                  <a:cubicBezTo>
                    <a:pt x="3876459" y="0"/>
                    <a:pt x="4070932" y="163008"/>
                    <a:pt x="4075737" y="412441"/>
                  </a:cubicBezTo>
                  <a:cubicBezTo>
                    <a:pt x="4076557" y="454160"/>
                    <a:pt x="4078784" y="577090"/>
                    <a:pt x="3989956" y="684316"/>
                  </a:cubicBezTo>
                  <a:cubicBezTo>
                    <a:pt x="3873706" y="824590"/>
                    <a:pt x="3680522" y="822187"/>
                    <a:pt x="3680522" y="822187"/>
                  </a:cubicBezTo>
                  <a:lnTo>
                    <a:pt x="3680522" y="759141"/>
                  </a:lnTo>
                  <a:cubicBezTo>
                    <a:pt x="3680522" y="759141"/>
                    <a:pt x="4022358" y="729785"/>
                    <a:pt x="4022358" y="411094"/>
                  </a:cubicBezTo>
                  <a:cubicBezTo>
                    <a:pt x="4022358" y="278379"/>
                    <a:pt x="3947065" y="155215"/>
                    <a:pt x="3825015" y="100781"/>
                  </a:cubicBezTo>
                  <a:cubicBezTo>
                    <a:pt x="3761265" y="72363"/>
                    <a:pt x="3695112" y="70605"/>
                    <a:pt x="3627026" y="70605"/>
                  </a:cubicBezTo>
                  <a:cubicBezTo>
                    <a:pt x="3521381" y="70605"/>
                    <a:pt x="3415679" y="70605"/>
                    <a:pt x="3310034" y="70605"/>
                  </a:cubicBezTo>
                  <a:cubicBezTo>
                    <a:pt x="3146206" y="70605"/>
                    <a:pt x="2982378" y="70605"/>
                    <a:pt x="2818550" y="70605"/>
                  </a:cubicBezTo>
                  <a:cubicBezTo>
                    <a:pt x="2619155" y="70605"/>
                    <a:pt x="2419760" y="70605"/>
                    <a:pt x="2220366" y="70605"/>
                  </a:cubicBezTo>
                  <a:cubicBezTo>
                    <a:pt x="2008022" y="70605"/>
                    <a:pt x="1795620" y="70605"/>
                    <a:pt x="1583276" y="70605"/>
                  </a:cubicBezTo>
                  <a:cubicBezTo>
                    <a:pt x="1380542" y="70605"/>
                    <a:pt x="1177749" y="70605"/>
                    <a:pt x="975014" y="70605"/>
                  </a:cubicBezTo>
                  <a:cubicBezTo>
                    <a:pt x="804448" y="70605"/>
                    <a:pt x="633881" y="70605"/>
                    <a:pt x="463374" y="70605"/>
                  </a:cubicBezTo>
                  <a:cubicBezTo>
                    <a:pt x="347592" y="70605"/>
                    <a:pt x="231870" y="70605"/>
                    <a:pt x="116088" y="70605"/>
                  </a:cubicBezTo>
                  <a:cubicBezTo>
                    <a:pt x="77417" y="70605"/>
                    <a:pt x="38686" y="70605"/>
                    <a:pt x="14" y="70605"/>
                  </a:cubicBezTo>
                  <a:cubicBezTo>
                    <a:pt x="-103" y="70605"/>
                    <a:pt x="542" y="0"/>
                    <a:pt x="542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xmlns="" id="{DB291E29-64F3-45B5-9F4C-DAC755DA45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80696" y="3559175"/>
              <a:ext cx="544392" cy="49105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>
                <a:buClrTx/>
                <a:defRPr/>
              </a:pPr>
              <a:endParaRPr lang="en-US" sz="2000" kern="1200" dirty="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7A70F86-07A7-472E-9AE4-59BE0D814FBA}"/>
                </a:ext>
              </a:extLst>
            </p:cNvPr>
            <p:cNvSpPr/>
            <p:nvPr/>
          </p:nvSpPr>
          <p:spPr>
            <a:xfrm>
              <a:off x="4240537" y="3486469"/>
              <a:ext cx="200147" cy="330767"/>
            </a:xfrm>
            <a:custGeom>
              <a:avLst/>
              <a:gdLst>
                <a:gd name="connsiteX0" fmla="*/ 0 w 254531"/>
                <a:gd name="connsiteY0" fmla="*/ 0 h 420644"/>
                <a:gd name="connsiteX1" fmla="*/ 0 w 254531"/>
                <a:gd name="connsiteY1" fmla="*/ 338203 h 420644"/>
                <a:gd name="connsiteX2" fmla="*/ 254531 w 254531"/>
                <a:gd name="connsiteY2" fmla="*/ 420645 h 420644"/>
                <a:gd name="connsiteX3" fmla="*/ 254531 w 254531"/>
                <a:gd name="connsiteY3" fmla="*/ 74239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31" h="420644">
                  <a:moveTo>
                    <a:pt x="0" y="0"/>
                  </a:moveTo>
                  <a:lnTo>
                    <a:pt x="0" y="338203"/>
                  </a:lnTo>
                  <a:lnTo>
                    <a:pt x="254531" y="420645"/>
                  </a:lnTo>
                  <a:lnTo>
                    <a:pt x="254531" y="74239"/>
                  </a:lnTo>
                  <a:close/>
                </a:path>
              </a:pathLst>
            </a:custGeom>
            <a:solidFill>
              <a:srgbClr val="325F7F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1EDBA5F8-F1C2-4E14-815D-046C3BA1B777}"/>
                </a:ext>
              </a:extLst>
            </p:cNvPr>
            <p:cNvSpPr/>
            <p:nvPr/>
          </p:nvSpPr>
          <p:spPr>
            <a:xfrm>
              <a:off x="4440684" y="3543233"/>
              <a:ext cx="262577" cy="274004"/>
            </a:xfrm>
            <a:custGeom>
              <a:avLst/>
              <a:gdLst>
                <a:gd name="connsiteX0" fmla="*/ 333926 w 333925"/>
                <a:gd name="connsiteY0" fmla="*/ 0 h 348457"/>
                <a:gd name="connsiteX1" fmla="*/ 333926 w 333925"/>
                <a:gd name="connsiteY1" fmla="*/ 348457 h 348457"/>
                <a:gd name="connsiteX2" fmla="*/ 0 w 333925"/>
                <a:gd name="connsiteY2" fmla="*/ 348457 h 348457"/>
                <a:gd name="connsiteX3" fmla="*/ 0 w 333925"/>
                <a:gd name="connsiteY3" fmla="*/ 2051 h 34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25" h="348457">
                  <a:moveTo>
                    <a:pt x="333926" y="0"/>
                  </a:moveTo>
                  <a:lnTo>
                    <a:pt x="333926" y="348457"/>
                  </a:lnTo>
                  <a:lnTo>
                    <a:pt x="0" y="348457"/>
                  </a:lnTo>
                  <a:lnTo>
                    <a:pt x="0" y="205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4839CEC4-CA01-4939-8E82-EDD71CDAACFF}"/>
                </a:ext>
              </a:extLst>
            </p:cNvPr>
            <p:cNvSpPr/>
            <p:nvPr/>
          </p:nvSpPr>
          <p:spPr>
            <a:xfrm>
              <a:off x="4703261" y="3486469"/>
              <a:ext cx="198809" cy="330767"/>
            </a:xfrm>
            <a:custGeom>
              <a:avLst/>
              <a:gdLst>
                <a:gd name="connsiteX0" fmla="*/ 252832 w 252831"/>
                <a:gd name="connsiteY0" fmla="*/ 0 h 420644"/>
                <a:gd name="connsiteX1" fmla="*/ 252832 w 252831"/>
                <a:gd name="connsiteY1" fmla="*/ 333340 h 420644"/>
                <a:gd name="connsiteX2" fmla="*/ 0 w 252831"/>
                <a:gd name="connsiteY2" fmla="*/ 420645 h 420644"/>
                <a:gd name="connsiteX3" fmla="*/ 0 w 252831"/>
                <a:gd name="connsiteY3" fmla="*/ 72188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1" h="420644">
                  <a:moveTo>
                    <a:pt x="252832" y="0"/>
                  </a:moveTo>
                  <a:lnTo>
                    <a:pt x="252832" y="333340"/>
                  </a:lnTo>
                  <a:lnTo>
                    <a:pt x="0" y="420645"/>
                  </a:lnTo>
                  <a:lnTo>
                    <a:pt x="0" y="72188"/>
                  </a:lnTo>
                  <a:close/>
                </a:path>
              </a:pathLst>
            </a:custGeom>
            <a:solidFill>
              <a:srgbClr val="002D4D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C845C09-6AF8-4933-AD09-28DEECB1FB4B}"/>
                </a:ext>
              </a:extLst>
            </p:cNvPr>
            <p:cNvSpPr/>
            <p:nvPr/>
          </p:nvSpPr>
          <p:spPr>
            <a:xfrm>
              <a:off x="4240997" y="3420952"/>
              <a:ext cx="661535" cy="129986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00243E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BFA85721-CBAF-4101-BA7E-BAC6F12E4458}"/>
                </a:ext>
              </a:extLst>
            </p:cNvPr>
            <p:cNvSpPr/>
            <p:nvPr/>
          </p:nvSpPr>
          <p:spPr>
            <a:xfrm>
              <a:off x="4468837" y="3456244"/>
              <a:ext cx="205859" cy="50405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1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1"/>
                    <a:pt x="130898" y="64101"/>
                  </a:cubicBezTo>
                  <a:cubicBezTo>
                    <a:pt x="58605" y="64101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59" name="Freeform: Shape 2058">
              <a:extLst>
                <a:ext uri="{FF2B5EF4-FFF2-40B4-BE49-F238E27FC236}">
                  <a16:creationId xmlns:a16="http://schemas.microsoft.com/office/drawing/2014/main" xmlns="" id="{E37F9B13-52F8-476E-B998-19E2DB64CCE9}"/>
                </a:ext>
              </a:extLst>
            </p:cNvPr>
            <p:cNvSpPr/>
            <p:nvPr/>
          </p:nvSpPr>
          <p:spPr>
            <a:xfrm>
              <a:off x="4702363" y="3047794"/>
              <a:ext cx="200192" cy="330767"/>
            </a:xfrm>
            <a:custGeom>
              <a:avLst/>
              <a:gdLst>
                <a:gd name="connsiteX0" fmla="*/ 254590 w 254589"/>
                <a:gd name="connsiteY0" fmla="*/ 0 h 420644"/>
                <a:gd name="connsiteX1" fmla="*/ 254590 w 254589"/>
                <a:gd name="connsiteY1" fmla="*/ 338203 h 420644"/>
                <a:gd name="connsiteX2" fmla="*/ 0 w 254589"/>
                <a:gd name="connsiteY2" fmla="*/ 420645 h 420644"/>
                <a:gd name="connsiteX3" fmla="*/ 0 w 254589"/>
                <a:gd name="connsiteY3" fmla="*/ 74297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89" h="420644">
                  <a:moveTo>
                    <a:pt x="254590" y="0"/>
                  </a:moveTo>
                  <a:lnTo>
                    <a:pt x="254590" y="338203"/>
                  </a:lnTo>
                  <a:lnTo>
                    <a:pt x="0" y="420645"/>
                  </a:lnTo>
                  <a:lnTo>
                    <a:pt x="0" y="74297"/>
                  </a:lnTo>
                  <a:close/>
                </a:path>
              </a:pathLst>
            </a:custGeom>
            <a:solidFill>
              <a:srgbClr val="022C57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0" name="Freeform: Shape 2059">
              <a:extLst>
                <a:ext uri="{FF2B5EF4-FFF2-40B4-BE49-F238E27FC236}">
                  <a16:creationId xmlns:a16="http://schemas.microsoft.com/office/drawing/2014/main" xmlns="" id="{11776F8E-D929-4CA5-B13B-C1F217BF37D3}"/>
                </a:ext>
              </a:extLst>
            </p:cNvPr>
            <p:cNvSpPr/>
            <p:nvPr/>
          </p:nvSpPr>
          <p:spPr>
            <a:xfrm>
              <a:off x="4439787" y="3104557"/>
              <a:ext cx="262577" cy="274004"/>
            </a:xfrm>
            <a:custGeom>
              <a:avLst/>
              <a:gdLst>
                <a:gd name="connsiteX0" fmla="*/ 0 w 333925"/>
                <a:gd name="connsiteY0" fmla="*/ 0 h 348456"/>
                <a:gd name="connsiteX1" fmla="*/ 0 w 333925"/>
                <a:gd name="connsiteY1" fmla="*/ 348457 h 348456"/>
                <a:gd name="connsiteX2" fmla="*/ 333926 w 333925"/>
                <a:gd name="connsiteY2" fmla="*/ 348457 h 348456"/>
                <a:gd name="connsiteX3" fmla="*/ 333926 w 333925"/>
                <a:gd name="connsiteY3" fmla="*/ 2109 h 34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25" h="348456">
                  <a:moveTo>
                    <a:pt x="0" y="0"/>
                  </a:moveTo>
                  <a:lnTo>
                    <a:pt x="0" y="348457"/>
                  </a:lnTo>
                  <a:lnTo>
                    <a:pt x="333926" y="348457"/>
                  </a:lnTo>
                  <a:lnTo>
                    <a:pt x="333926" y="210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1" name="Freeform: Shape 2060">
              <a:extLst>
                <a:ext uri="{FF2B5EF4-FFF2-40B4-BE49-F238E27FC236}">
                  <a16:creationId xmlns:a16="http://schemas.microsoft.com/office/drawing/2014/main" xmlns="" id="{6D33121E-0DBA-470C-A61F-145C37AAFF1D}"/>
                </a:ext>
              </a:extLst>
            </p:cNvPr>
            <p:cNvSpPr/>
            <p:nvPr/>
          </p:nvSpPr>
          <p:spPr>
            <a:xfrm>
              <a:off x="4240973" y="3047794"/>
              <a:ext cx="198810" cy="330767"/>
            </a:xfrm>
            <a:custGeom>
              <a:avLst/>
              <a:gdLst>
                <a:gd name="connsiteX0" fmla="*/ 0 w 252832"/>
                <a:gd name="connsiteY0" fmla="*/ 0 h 420644"/>
                <a:gd name="connsiteX1" fmla="*/ 0 w 252832"/>
                <a:gd name="connsiteY1" fmla="*/ 333340 h 420644"/>
                <a:gd name="connsiteX2" fmla="*/ 252832 w 252832"/>
                <a:gd name="connsiteY2" fmla="*/ 420645 h 420644"/>
                <a:gd name="connsiteX3" fmla="*/ 252832 w 252832"/>
                <a:gd name="connsiteY3" fmla="*/ 72188 h 4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2" h="420644">
                  <a:moveTo>
                    <a:pt x="0" y="0"/>
                  </a:moveTo>
                  <a:lnTo>
                    <a:pt x="0" y="333340"/>
                  </a:lnTo>
                  <a:lnTo>
                    <a:pt x="252832" y="420645"/>
                  </a:lnTo>
                  <a:lnTo>
                    <a:pt x="252832" y="72188"/>
                  </a:lnTo>
                  <a:close/>
                </a:path>
              </a:pathLst>
            </a:custGeom>
            <a:solidFill>
              <a:srgbClr val="345E89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2" name="Freeform: Shape 2061">
              <a:extLst>
                <a:ext uri="{FF2B5EF4-FFF2-40B4-BE49-F238E27FC236}">
                  <a16:creationId xmlns:a16="http://schemas.microsoft.com/office/drawing/2014/main" xmlns="" id="{A6C403F1-D811-4A21-BCC2-279A34CB6243}"/>
                </a:ext>
              </a:extLst>
            </p:cNvPr>
            <p:cNvSpPr/>
            <p:nvPr/>
          </p:nvSpPr>
          <p:spPr>
            <a:xfrm>
              <a:off x="4240513" y="2982277"/>
              <a:ext cx="661535" cy="129986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022346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3" name="Freeform: Shape 2062">
              <a:extLst>
                <a:ext uri="{FF2B5EF4-FFF2-40B4-BE49-F238E27FC236}">
                  <a16:creationId xmlns:a16="http://schemas.microsoft.com/office/drawing/2014/main" xmlns="" id="{2D3E4375-9FFF-41A2-AEB6-8DCE50F4AFF6}"/>
                </a:ext>
              </a:extLst>
            </p:cNvPr>
            <p:cNvSpPr/>
            <p:nvPr/>
          </p:nvSpPr>
          <p:spPr>
            <a:xfrm>
              <a:off x="4468353" y="3017571"/>
              <a:ext cx="205859" cy="50405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2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2"/>
                    <a:pt x="130898" y="64102"/>
                  </a:cubicBezTo>
                  <a:cubicBezTo>
                    <a:pt x="58605" y="64102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71" name="Freeform: Shape 2070">
              <a:extLst>
                <a:ext uri="{FF2B5EF4-FFF2-40B4-BE49-F238E27FC236}">
                  <a16:creationId xmlns:a16="http://schemas.microsoft.com/office/drawing/2014/main" xmlns="" id="{DFF4DD97-32C0-4071-9677-5E7D216F747C}"/>
                </a:ext>
              </a:extLst>
            </p:cNvPr>
            <p:cNvSpPr/>
            <p:nvPr/>
          </p:nvSpPr>
          <p:spPr>
            <a:xfrm>
              <a:off x="4241689" y="4150509"/>
              <a:ext cx="660614" cy="394026"/>
            </a:xfrm>
            <a:custGeom>
              <a:avLst/>
              <a:gdLst>
                <a:gd name="connsiteX0" fmla="*/ 0 w 840117"/>
                <a:gd name="connsiteY0" fmla="*/ 0 h 501093"/>
                <a:gd name="connsiteX1" fmla="*/ 840117 w 840117"/>
                <a:gd name="connsiteY1" fmla="*/ 0 h 501093"/>
                <a:gd name="connsiteX2" fmla="*/ 527754 w 840117"/>
                <a:gd name="connsiteY2" fmla="*/ 501093 h 501093"/>
                <a:gd name="connsiteX3" fmla="*/ 311192 w 840117"/>
                <a:gd name="connsiteY3" fmla="*/ 501093 h 50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117" h="501093">
                  <a:moveTo>
                    <a:pt x="0" y="0"/>
                  </a:moveTo>
                  <a:lnTo>
                    <a:pt x="840117" y="0"/>
                  </a:lnTo>
                  <a:lnTo>
                    <a:pt x="527754" y="501093"/>
                  </a:lnTo>
                  <a:lnTo>
                    <a:pt x="311192" y="5010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8" name="Freeform: Shape 2067">
              <a:extLst>
                <a:ext uri="{FF2B5EF4-FFF2-40B4-BE49-F238E27FC236}">
                  <a16:creationId xmlns:a16="http://schemas.microsoft.com/office/drawing/2014/main" xmlns="" id="{A0125211-D646-4CC1-907F-E2597E1D1A29}"/>
                </a:ext>
              </a:extLst>
            </p:cNvPr>
            <p:cNvSpPr/>
            <p:nvPr/>
          </p:nvSpPr>
          <p:spPr>
            <a:xfrm>
              <a:off x="4241135" y="3922792"/>
              <a:ext cx="199778" cy="323258"/>
            </a:xfrm>
            <a:custGeom>
              <a:avLst/>
              <a:gdLst>
                <a:gd name="connsiteX0" fmla="*/ 0 w 254062"/>
                <a:gd name="connsiteY0" fmla="*/ 0 h 411093"/>
                <a:gd name="connsiteX1" fmla="*/ 703 w 254062"/>
                <a:gd name="connsiteY1" fmla="*/ 304160 h 411093"/>
                <a:gd name="connsiteX2" fmla="*/ 126797 w 254062"/>
                <a:gd name="connsiteY2" fmla="*/ 411094 h 411093"/>
                <a:gd name="connsiteX3" fmla="*/ 254063 w 254062"/>
                <a:gd name="connsiteY3" fmla="*/ 325957 h 411093"/>
                <a:gd name="connsiteX4" fmla="*/ 254063 w 254062"/>
                <a:gd name="connsiteY4" fmla="*/ 70664 h 411093"/>
                <a:gd name="connsiteX5" fmla="*/ 0 w 254062"/>
                <a:gd name="connsiteY5" fmla="*/ 0 h 41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62" h="411093">
                  <a:moveTo>
                    <a:pt x="0" y="0"/>
                  </a:moveTo>
                  <a:lnTo>
                    <a:pt x="703" y="304160"/>
                  </a:lnTo>
                  <a:cubicBezTo>
                    <a:pt x="703" y="304160"/>
                    <a:pt x="27364" y="411094"/>
                    <a:pt x="126797" y="411094"/>
                  </a:cubicBezTo>
                  <a:cubicBezTo>
                    <a:pt x="226231" y="411094"/>
                    <a:pt x="254063" y="325957"/>
                    <a:pt x="254063" y="325957"/>
                  </a:cubicBezTo>
                  <a:lnTo>
                    <a:pt x="254063" y="70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506C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9" name="Freeform: Shape 2068">
              <a:extLst>
                <a:ext uri="{FF2B5EF4-FFF2-40B4-BE49-F238E27FC236}">
                  <a16:creationId xmlns:a16="http://schemas.microsoft.com/office/drawing/2014/main" xmlns="" id="{8DABED06-FAE0-4507-9077-1C8614110BE5}"/>
                </a:ext>
              </a:extLst>
            </p:cNvPr>
            <p:cNvSpPr/>
            <p:nvPr/>
          </p:nvSpPr>
          <p:spPr>
            <a:xfrm>
              <a:off x="4440959" y="3978311"/>
              <a:ext cx="262532" cy="317129"/>
            </a:xfrm>
            <a:custGeom>
              <a:avLst/>
              <a:gdLst>
                <a:gd name="connsiteX0" fmla="*/ 333867 w 333867"/>
                <a:gd name="connsiteY0" fmla="*/ 0 h 403300"/>
                <a:gd name="connsiteX1" fmla="*/ 333867 w 333867"/>
                <a:gd name="connsiteY1" fmla="*/ 274805 h 403300"/>
                <a:gd name="connsiteX2" fmla="*/ 166055 w 333867"/>
                <a:gd name="connsiteY2" fmla="*/ 403301 h 403300"/>
                <a:gd name="connsiteX3" fmla="*/ 0 w 333867"/>
                <a:gd name="connsiteY3" fmla="*/ 255410 h 403300"/>
                <a:gd name="connsiteX4" fmla="*/ 0 w 333867"/>
                <a:gd name="connsiteY4" fmla="*/ 117 h 403300"/>
                <a:gd name="connsiteX5" fmla="*/ 333867 w 333867"/>
                <a:gd name="connsiteY5" fmla="*/ 0 h 4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867" h="403300">
                  <a:moveTo>
                    <a:pt x="333867" y="0"/>
                  </a:moveTo>
                  <a:lnTo>
                    <a:pt x="333867" y="274805"/>
                  </a:lnTo>
                  <a:cubicBezTo>
                    <a:pt x="333867" y="274805"/>
                    <a:pt x="289688" y="403301"/>
                    <a:pt x="166055" y="403301"/>
                  </a:cubicBezTo>
                  <a:cubicBezTo>
                    <a:pt x="42422" y="403301"/>
                    <a:pt x="0" y="255410"/>
                    <a:pt x="0" y="255410"/>
                  </a:cubicBezTo>
                  <a:lnTo>
                    <a:pt x="0" y="117"/>
                  </a:lnTo>
                  <a:lnTo>
                    <a:pt x="333867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70" name="Freeform: Shape 2069">
              <a:extLst>
                <a:ext uri="{FF2B5EF4-FFF2-40B4-BE49-F238E27FC236}">
                  <a16:creationId xmlns:a16="http://schemas.microsoft.com/office/drawing/2014/main" xmlns="" id="{3C539FCE-4245-4444-AD59-0BBC422F0757}"/>
                </a:ext>
              </a:extLst>
            </p:cNvPr>
            <p:cNvSpPr/>
            <p:nvPr/>
          </p:nvSpPr>
          <p:spPr>
            <a:xfrm>
              <a:off x="4703446" y="3922792"/>
              <a:ext cx="198856" cy="323258"/>
            </a:xfrm>
            <a:custGeom>
              <a:avLst/>
              <a:gdLst>
                <a:gd name="connsiteX0" fmla="*/ 252890 w 252890"/>
                <a:gd name="connsiteY0" fmla="*/ 0 h 411093"/>
                <a:gd name="connsiteX1" fmla="*/ 252890 w 252890"/>
                <a:gd name="connsiteY1" fmla="*/ 304160 h 411093"/>
                <a:gd name="connsiteX2" fmla="*/ 137695 w 252890"/>
                <a:gd name="connsiteY2" fmla="*/ 411094 h 411093"/>
                <a:gd name="connsiteX3" fmla="*/ 0 w 252890"/>
                <a:gd name="connsiteY3" fmla="*/ 345352 h 411093"/>
                <a:gd name="connsiteX4" fmla="*/ 0 w 252890"/>
                <a:gd name="connsiteY4" fmla="*/ 70547 h 411093"/>
                <a:gd name="connsiteX5" fmla="*/ 252890 w 252890"/>
                <a:gd name="connsiteY5" fmla="*/ 0 h 41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890" h="411093">
                  <a:moveTo>
                    <a:pt x="252890" y="0"/>
                  </a:moveTo>
                  <a:lnTo>
                    <a:pt x="252890" y="304160"/>
                  </a:lnTo>
                  <a:cubicBezTo>
                    <a:pt x="252890" y="304160"/>
                    <a:pt x="234727" y="411094"/>
                    <a:pt x="137695" y="411094"/>
                  </a:cubicBezTo>
                  <a:cubicBezTo>
                    <a:pt x="40664" y="411094"/>
                    <a:pt x="0" y="345352"/>
                    <a:pt x="0" y="345352"/>
                  </a:cubicBezTo>
                  <a:lnTo>
                    <a:pt x="0" y="70547"/>
                  </a:lnTo>
                  <a:lnTo>
                    <a:pt x="252890" y="0"/>
                  </a:lnTo>
                  <a:close/>
                </a:path>
              </a:pathLst>
            </a:custGeom>
            <a:solidFill>
              <a:srgbClr val="011E3A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72" name="Freeform: Shape 2071">
              <a:extLst>
                <a:ext uri="{FF2B5EF4-FFF2-40B4-BE49-F238E27FC236}">
                  <a16:creationId xmlns:a16="http://schemas.microsoft.com/office/drawing/2014/main" xmlns="" id="{2ED9A46B-13F5-4815-88C0-E8865ABC3A79}"/>
                </a:ext>
              </a:extLst>
            </p:cNvPr>
            <p:cNvSpPr/>
            <p:nvPr/>
          </p:nvSpPr>
          <p:spPr>
            <a:xfrm>
              <a:off x="4486390" y="4515930"/>
              <a:ext cx="174806" cy="148681"/>
            </a:xfrm>
            <a:custGeom>
              <a:avLst/>
              <a:gdLst>
                <a:gd name="connsiteX0" fmla="*/ 110508 w 222304"/>
                <a:gd name="connsiteY0" fmla="*/ 189082 h 189081"/>
                <a:gd name="connsiteX1" fmla="*/ 222305 w 222304"/>
                <a:gd name="connsiteY1" fmla="*/ 28008 h 189081"/>
                <a:gd name="connsiteX2" fmla="*/ 108926 w 222304"/>
                <a:gd name="connsiteY2" fmla="*/ 0 h 189081"/>
                <a:gd name="connsiteX3" fmla="*/ 0 w 222304"/>
                <a:gd name="connsiteY3" fmla="*/ 37148 h 189081"/>
                <a:gd name="connsiteX4" fmla="*/ 110508 w 222304"/>
                <a:gd name="connsiteY4" fmla="*/ 189082 h 18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04" h="189081">
                  <a:moveTo>
                    <a:pt x="110508" y="189082"/>
                  </a:moveTo>
                  <a:lnTo>
                    <a:pt x="222305" y="28008"/>
                  </a:lnTo>
                  <a:cubicBezTo>
                    <a:pt x="222305" y="28008"/>
                    <a:pt x="214570" y="0"/>
                    <a:pt x="108926" y="0"/>
                  </a:cubicBezTo>
                  <a:cubicBezTo>
                    <a:pt x="3281" y="0"/>
                    <a:pt x="0" y="37148"/>
                    <a:pt x="0" y="37148"/>
                  </a:cubicBezTo>
                  <a:lnTo>
                    <a:pt x="110508" y="189082"/>
                  </a:ln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  <a:effectLst>
              <a:reflection blurRad="6350" stA="50000" endA="300" endPos="55000" dir="5400000" sy="-100000" algn="bl" rotWithShape="0"/>
            </a:effectLst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5" name="Freeform: Shape 2064">
              <a:extLst>
                <a:ext uri="{FF2B5EF4-FFF2-40B4-BE49-F238E27FC236}">
                  <a16:creationId xmlns:a16="http://schemas.microsoft.com/office/drawing/2014/main" xmlns="" id="{4BF4604F-CC20-4678-B423-B8592C481ACF}"/>
                </a:ext>
              </a:extLst>
            </p:cNvPr>
            <p:cNvSpPr/>
            <p:nvPr/>
          </p:nvSpPr>
          <p:spPr>
            <a:xfrm>
              <a:off x="4240767" y="3862297"/>
              <a:ext cx="661535" cy="129986"/>
            </a:xfrm>
            <a:custGeom>
              <a:avLst/>
              <a:gdLst>
                <a:gd name="connsiteX0" fmla="*/ 841289 w 841289"/>
                <a:gd name="connsiteY0" fmla="*/ 76934 h 153867"/>
                <a:gd name="connsiteX1" fmla="*/ 420645 w 841289"/>
                <a:gd name="connsiteY1" fmla="*/ 153867 h 153867"/>
                <a:gd name="connsiteX2" fmla="*/ 0 w 841289"/>
                <a:gd name="connsiteY2" fmla="*/ 76934 h 153867"/>
                <a:gd name="connsiteX3" fmla="*/ 420645 w 841289"/>
                <a:gd name="connsiteY3" fmla="*/ 0 h 153867"/>
                <a:gd name="connsiteX4" fmla="*/ 841289 w 841289"/>
                <a:gd name="connsiteY4" fmla="*/ 76934 h 1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289" h="153867">
                  <a:moveTo>
                    <a:pt x="841289" y="76934"/>
                  </a:moveTo>
                  <a:cubicBezTo>
                    <a:pt x="841289" y="119423"/>
                    <a:pt x="652960" y="153867"/>
                    <a:pt x="420645" y="153867"/>
                  </a:cubicBezTo>
                  <a:cubicBezTo>
                    <a:pt x="188329" y="153867"/>
                    <a:pt x="0" y="119423"/>
                    <a:pt x="0" y="76934"/>
                  </a:cubicBezTo>
                  <a:cubicBezTo>
                    <a:pt x="0" y="34444"/>
                    <a:pt x="188329" y="0"/>
                    <a:pt x="420645" y="0"/>
                  </a:cubicBezTo>
                  <a:cubicBezTo>
                    <a:pt x="652960" y="0"/>
                    <a:pt x="841289" y="34444"/>
                    <a:pt x="841289" y="76934"/>
                  </a:cubicBezTo>
                  <a:close/>
                </a:path>
              </a:pathLst>
            </a:custGeom>
            <a:solidFill>
              <a:srgbClr val="01182F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6" name="Freeform: Shape 2065">
              <a:extLst>
                <a:ext uri="{FF2B5EF4-FFF2-40B4-BE49-F238E27FC236}">
                  <a16:creationId xmlns:a16="http://schemas.microsoft.com/office/drawing/2014/main" xmlns="" id="{427DA231-5519-4C79-BF13-36563B44B405}"/>
                </a:ext>
              </a:extLst>
            </p:cNvPr>
            <p:cNvSpPr/>
            <p:nvPr/>
          </p:nvSpPr>
          <p:spPr>
            <a:xfrm>
              <a:off x="4468606" y="3897590"/>
              <a:ext cx="205859" cy="50405"/>
            </a:xfrm>
            <a:custGeom>
              <a:avLst/>
              <a:gdLst>
                <a:gd name="connsiteX0" fmla="*/ 261797 w 261796"/>
                <a:gd name="connsiteY0" fmla="*/ 32051 h 64101"/>
                <a:gd name="connsiteX1" fmla="*/ 130898 w 261796"/>
                <a:gd name="connsiteY1" fmla="*/ 64101 h 64101"/>
                <a:gd name="connsiteX2" fmla="*/ 0 w 261796"/>
                <a:gd name="connsiteY2" fmla="*/ 32051 h 64101"/>
                <a:gd name="connsiteX3" fmla="*/ 130898 w 261796"/>
                <a:gd name="connsiteY3" fmla="*/ 0 h 64101"/>
                <a:gd name="connsiteX4" fmla="*/ 261797 w 261796"/>
                <a:gd name="connsiteY4" fmla="*/ 32051 h 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6" h="64101">
                  <a:moveTo>
                    <a:pt x="261797" y="32051"/>
                  </a:moveTo>
                  <a:cubicBezTo>
                    <a:pt x="261797" y="49752"/>
                    <a:pt x="203192" y="64101"/>
                    <a:pt x="130898" y="64101"/>
                  </a:cubicBezTo>
                  <a:cubicBezTo>
                    <a:pt x="58605" y="64101"/>
                    <a:pt x="0" y="49752"/>
                    <a:pt x="0" y="32051"/>
                  </a:cubicBezTo>
                  <a:cubicBezTo>
                    <a:pt x="0" y="14350"/>
                    <a:pt x="58605" y="0"/>
                    <a:pt x="130898" y="0"/>
                  </a:cubicBezTo>
                  <a:cubicBezTo>
                    <a:pt x="203191" y="0"/>
                    <a:pt x="261797" y="14350"/>
                    <a:pt x="261797" y="32051"/>
                  </a:cubicBezTo>
                  <a:close/>
                </a:path>
              </a:pathLst>
            </a:custGeom>
            <a:solidFill>
              <a:srgbClr val="F87318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xmlns="" id="{4C6EC08A-6166-4BA7-BFE9-6D7929A2CC7D}"/>
                </a:ext>
              </a:extLst>
            </p:cNvPr>
            <p:cNvSpPr/>
            <p:nvPr/>
          </p:nvSpPr>
          <p:spPr>
            <a:xfrm>
              <a:off x="4944022" y="3653007"/>
              <a:ext cx="2102403" cy="2113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endParaRPr lang="tr-TR" sz="2400" dirty="0">
                <a:solidFill>
                  <a:schemeClr val="accent2"/>
                </a:solidFill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xmlns="" id="{AEEC573D-6C62-4203-BEE3-A81F46D39EF4}"/>
                </a:ext>
              </a:extLst>
            </p:cNvPr>
            <p:cNvSpPr/>
            <p:nvPr/>
          </p:nvSpPr>
          <p:spPr>
            <a:xfrm>
              <a:off x="2112776" y="3190738"/>
              <a:ext cx="2102403" cy="1831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endParaRPr lang="tr-TR" sz="2000" dirty="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xmlns="" id="{E52B71B5-B712-4A3F-8EF9-10F45E05CC1C}"/>
                </a:ext>
              </a:extLst>
            </p:cNvPr>
            <p:cNvSpPr/>
            <p:nvPr/>
          </p:nvSpPr>
          <p:spPr>
            <a:xfrm>
              <a:off x="2104609" y="4056817"/>
              <a:ext cx="2102403" cy="1831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endParaRPr lang="tr-TR" sz="2000" dirty="0"/>
            </a:p>
          </p:txBody>
        </p:sp>
      </p:grpSp>
      <p:sp>
        <p:nvSpPr>
          <p:cNvPr id="162" name="Unvan 1"/>
          <p:cNvSpPr>
            <a:spLocks noGrp="1"/>
          </p:cNvSpPr>
          <p:nvPr>
            <p:ph type="title"/>
          </p:nvPr>
        </p:nvSpPr>
        <p:spPr>
          <a:xfrm>
            <a:off x="893954" y="196837"/>
            <a:ext cx="7531768" cy="659310"/>
          </a:xfrm>
          <a:noFill/>
        </p:spPr>
        <p:txBody>
          <a:bodyPr/>
          <a:lstStyle/>
          <a:p>
            <a:pPr algn="ctr"/>
            <a:r>
              <a:rPr lang="tr-TR" sz="3600" dirty="0" smtClean="0">
                <a:latin typeface="Barlow" panose="020B0604020202020204" charset="-94"/>
              </a:rPr>
              <a:t>Tıbbi Görüntüleme</a:t>
            </a:r>
            <a:endParaRPr lang="tr-TR" sz="3600" dirty="0">
              <a:latin typeface="Barlow" panose="020B0604020202020204" charset="-94"/>
            </a:endParaRPr>
          </a:p>
        </p:txBody>
      </p:sp>
      <p:grpSp>
        <p:nvGrpSpPr>
          <p:cNvPr id="101" name="Grup 100"/>
          <p:cNvGrpSpPr/>
          <p:nvPr/>
        </p:nvGrpSpPr>
        <p:grpSpPr>
          <a:xfrm>
            <a:off x="599923" y="1561244"/>
            <a:ext cx="345148" cy="734330"/>
            <a:chOff x="3447403" y="1046367"/>
            <a:chExt cx="2249193" cy="4536666"/>
          </a:xfrm>
        </p:grpSpPr>
        <p:grpSp>
          <p:nvGrpSpPr>
            <p:cNvPr id="102" name="Group 1">
              <a:extLst>
                <a:ext uri="{FF2B5EF4-FFF2-40B4-BE49-F238E27FC236}">
                  <a16:creationId xmlns:a16="http://schemas.microsoft.com/office/drawing/2014/main" xmlns="" id="{41AC948B-773D-4BA2-BEA0-F29DFE046F6B}"/>
                </a:ext>
              </a:extLst>
            </p:cNvPr>
            <p:cNvGrpSpPr/>
            <p:nvPr/>
          </p:nvGrpSpPr>
          <p:grpSpPr>
            <a:xfrm>
              <a:off x="3447403" y="1046367"/>
              <a:ext cx="2249193" cy="4536666"/>
              <a:chOff x="-2719388" y="1377950"/>
              <a:chExt cx="1044575" cy="4222750"/>
            </a:xfrm>
          </p:grpSpPr>
          <p:sp>
            <p:nvSpPr>
              <p:cNvPr id="115" name="Freeform 5">
                <a:extLst>
                  <a:ext uri="{FF2B5EF4-FFF2-40B4-BE49-F238E27FC236}">
                    <a16:creationId xmlns:a16="http://schemas.microsoft.com/office/drawing/2014/main" xmlns="" id="{269044C5-843C-4B52-9B30-1A1E531A6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19388" y="1377950"/>
                <a:ext cx="1044575" cy="4222750"/>
              </a:xfrm>
              <a:custGeom>
                <a:avLst/>
                <a:gdLst>
                  <a:gd name="T0" fmla="*/ 1488 w 1490"/>
                  <a:gd name="T1" fmla="*/ 216 h 3014"/>
                  <a:gd name="T2" fmla="*/ 1490 w 1490"/>
                  <a:gd name="T3" fmla="*/ 2796 h 3014"/>
                  <a:gd name="T4" fmla="*/ 1273 w 1490"/>
                  <a:gd name="T5" fmla="*/ 3013 h 3014"/>
                  <a:gd name="T6" fmla="*/ 219 w 1490"/>
                  <a:gd name="T7" fmla="*/ 3014 h 3014"/>
                  <a:gd name="T8" fmla="*/ 2 w 1490"/>
                  <a:gd name="T9" fmla="*/ 2797 h 3014"/>
                  <a:gd name="T10" fmla="*/ 0 w 1490"/>
                  <a:gd name="T11" fmla="*/ 217 h 3014"/>
                  <a:gd name="T12" fmla="*/ 217 w 1490"/>
                  <a:gd name="T13" fmla="*/ 1 h 3014"/>
                  <a:gd name="T14" fmla="*/ 1271 w 1490"/>
                  <a:gd name="T15" fmla="*/ 0 h 3014"/>
                  <a:gd name="T16" fmla="*/ 1488 w 1490"/>
                  <a:gd name="T17" fmla="*/ 216 h 3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0" h="3014">
                    <a:moveTo>
                      <a:pt x="1488" y="216"/>
                    </a:moveTo>
                    <a:cubicBezTo>
                      <a:pt x="1490" y="2796"/>
                      <a:pt x="1490" y="2796"/>
                      <a:pt x="1490" y="2796"/>
                    </a:cubicBezTo>
                    <a:cubicBezTo>
                      <a:pt x="1490" y="2915"/>
                      <a:pt x="1392" y="3013"/>
                      <a:pt x="1273" y="3013"/>
                    </a:cubicBezTo>
                    <a:cubicBezTo>
                      <a:pt x="219" y="3014"/>
                      <a:pt x="219" y="3014"/>
                      <a:pt x="219" y="3014"/>
                    </a:cubicBezTo>
                    <a:cubicBezTo>
                      <a:pt x="100" y="3014"/>
                      <a:pt x="2" y="2916"/>
                      <a:pt x="2" y="2797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0" y="98"/>
                      <a:pt x="98" y="1"/>
                      <a:pt x="217" y="1"/>
                    </a:cubicBezTo>
                    <a:cubicBezTo>
                      <a:pt x="1271" y="0"/>
                      <a:pt x="1271" y="0"/>
                      <a:pt x="1271" y="0"/>
                    </a:cubicBezTo>
                    <a:cubicBezTo>
                      <a:pt x="1390" y="0"/>
                      <a:pt x="1488" y="97"/>
                      <a:pt x="1488" y="216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6" name="Freeform 6">
                <a:extLst>
                  <a:ext uri="{FF2B5EF4-FFF2-40B4-BE49-F238E27FC236}">
                    <a16:creationId xmlns:a16="http://schemas.microsoft.com/office/drawing/2014/main" xmlns="" id="{2D639AAF-8FB6-4398-A3CB-10A69DED7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670176" y="1484313"/>
                <a:ext cx="946150" cy="4010025"/>
              </a:xfrm>
              <a:custGeom>
                <a:avLst/>
                <a:gdLst>
                  <a:gd name="T0" fmla="*/ 1347 w 1348"/>
                  <a:gd name="T1" fmla="*/ 145 h 2862"/>
                  <a:gd name="T2" fmla="*/ 1348 w 1348"/>
                  <a:gd name="T3" fmla="*/ 2717 h 2862"/>
                  <a:gd name="T4" fmla="*/ 1204 w 1348"/>
                  <a:gd name="T5" fmla="*/ 2861 h 2862"/>
                  <a:gd name="T6" fmla="*/ 146 w 1348"/>
                  <a:gd name="T7" fmla="*/ 2862 h 2862"/>
                  <a:gd name="T8" fmla="*/ 1 w 1348"/>
                  <a:gd name="T9" fmla="*/ 2717 h 2862"/>
                  <a:gd name="T10" fmla="*/ 0 w 1348"/>
                  <a:gd name="T11" fmla="*/ 145 h 2862"/>
                  <a:gd name="T12" fmla="*/ 144 w 1348"/>
                  <a:gd name="T13" fmla="*/ 1 h 2862"/>
                  <a:gd name="T14" fmla="*/ 1202 w 1348"/>
                  <a:gd name="T15" fmla="*/ 0 h 2862"/>
                  <a:gd name="T16" fmla="*/ 1347 w 1348"/>
                  <a:gd name="T17" fmla="*/ 145 h 2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8" h="2862">
                    <a:moveTo>
                      <a:pt x="1347" y="145"/>
                    </a:moveTo>
                    <a:cubicBezTo>
                      <a:pt x="1348" y="2717"/>
                      <a:pt x="1348" y="2717"/>
                      <a:pt x="1348" y="2717"/>
                    </a:cubicBezTo>
                    <a:cubicBezTo>
                      <a:pt x="1348" y="2796"/>
                      <a:pt x="1283" y="2861"/>
                      <a:pt x="1204" y="2861"/>
                    </a:cubicBezTo>
                    <a:cubicBezTo>
                      <a:pt x="146" y="2862"/>
                      <a:pt x="146" y="2862"/>
                      <a:pt x="146" y="2862"/>
                    </a:cubicBezTo>
                    <a:cubicBezTo>
                      <a:pt x="66" y="2862"/>
                      <a:pt x="2" y="2797"/>
                      <a:pt x="1" y="2717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66"/>
                      <a:pt x="65" y="1"/>
                      <a:pt x="144" y="1"/>
                    </a:cubicBezTo>
                    <a:cubicBezTo>
                      <a:pt x="1202" y="0"/>
                      <a:pt x="1202" y="0"/>
                      <a:pt x="1202" y="0"/>
                    </a:cubicBezTo>
                    <a:cubicBezTo>
                      <a:pt x="1282" y="0"/>
                      <a:pt x="1346" y="65"/>
                      <a:pt x="1347" y="14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7" name="Freeform 7">
                <a:extLst>
                  <a:ext uri="{FF2B5EF4-FFF2-40B4-BE49-F238E27FC236}">
                    <a16:creationId xmlns:a16="http://schemas.microsoft.com/office/drawing/2014/main" xmlns="" id="{430CD878-4CB5-4320-8358-67F11B318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06663" y="1474788"/>
                <a:ext cx="617538" cy="212725"/>
              </a:xfrm>
              <a:custGeom>
                <a:avLst/>
                <a:gdLst>
                  <a:gd name="T0" fmla="*/ 0 w 878"/>
                  <a:gd name="T1" fmla="*/ 1 h 152"/>
                  <a:gd name="T2" fmla="*/ 0 w 878"/>
                  <a:gd name="T3" fmla="*/ 80 h 152"/>
                  <a:gd name="T4" fmla="*/ 72 w 878"/>
                  <a:gd name="T5" fmla="*/ 152 h 152"/>
                  <a:gd name="T6" fmla="*/ 806 w 878"/>
                  <a:gd name="T7" fmla="*/ 152 h 152"/>
                  <a:gd name="T8" fmla="*/ 878 w 878"/>
                  <a:gd name="T9" fmla="*/ 79 h 152"/>
                  <a:gd name="T10" fmla="*/ 878 w 878"/>
                  <a:gd name="T11" fmla="*/ 0 h 152"/>
                  <a:gd name="T12" fmla="*/ 0 w 878"/>
                  <a:gd name="T13" fmla="*/ 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8" h="152">
                    <a:moveTo>
                      <a:pt x="0" y="1"/>
                    </a:moveTo>
                    <a:cubicBezTo>
                      <a:pt x="0" y="80"/>
                      <a:pt x="0" y="80"/>
                      <a:pt x="0" y="80"/>
                    </a:cubicBezTo>
                    <a:cubicBezTo>
                      <a:pt x="0" y="120"/>
                      <a:pt x="33" y="152"/>
                      <a:pt x="72" y="152"/>
                    </a:cubicBezTo>
                    <a:cubicBezTo>
                      <a:pt x="806" y="152"/>
                      <a:pt x="806" y="152"/>
                      <a:pt x="806" y="152"/>
                    </a:cubicBezTo>
                    <a:cubicBezTo>
                      <a:pt x="846" y="152"/>
                      <a:pt x="878" y="119"/>
                      <a:pt x="878" y="79"/>
                    </a:cubicBezTo>
                    <a:cubicBezTo>
                      <a:pt x="878" y="0"/>
                      <a:pt x="878" y="0"/>
                      <a:pt x="878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8" name="Oval 8">
                <a:extLst>
                  <a:ext uri="{FF2B5EF4-FFF2-40B4-BE49-F238E27FC236}">
                    <a16:creationId xmlns:a16="http://schemas.microsoft.com/office/drawing/2014/main" xmlns="" id="{CFEA3F19-9B31-4B87-B71E-8FB96B21C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39938" y="1531938"/>
                <a:ext cx="38100" cy="76200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9" name="Oval 9">
                <a:extLst>
                  <a:ext uri="{FF2B5EF4-FFF2-40B4-BE49-F238E27FC236}">
                    <a16:creationId xmlns:a16="http://schemas.microsoft.com/office/drawing/2014/main" xmlns="" id="{2404D120-8900-4C20-BE4F-0E0C4BBD3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51063" y="1550988"/>
                <a:ext cx="20638" cy="396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20" name="Oval 10">
                <a:extLst>
                  <a:ext uri="{FF2B5EF4-FFF2-40B4-BE49-F238E27FC236}">
                    <a16:creationId xmlns:a16="http://schemas.microsoft.com/office/drawing/2014/main" xmlns="" id="{8265CA24-0140-4B7A-A7D5-16A0BC0FF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74888" y="1550988"/>
                <a:ext cx="20638" cy="396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21" name="Rectangle 11">
                <a:extLst>
                  <a:ext uri="{FF2B5EF4-FFF2-40B4-BE49-F238E27FC236}">
                    <a16:creationId xmlns:a16="http://schemas.microsoft.com/office/drawing/2014/main" xmlns="" id="{C4E165DA-6A68-4124-B053-EE49FCB63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63776" y="1550988"/>
                <a:ext cx="123825" cy="39688"/>
              </a:xfrm>
              <a:prstGeom prst="rect">
                <a:avLst/>
              </a:pr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103" name="Group 1">
              <a:extLst>
                <a:ext uri="{FF2B5EF4-FFF2-40B4-BE49-F238E27FC236}">
                  <a16:creationId xmlns:a16="http://schemas.microsoft.com/office/drawing/2014/main" xmlns="" id="{2120F6AF-D330-41CC-885D-D6765059C8C2}"/>
                </a:ext>
              </a:extLst>
            </p:cNvPr>
            <p:cNvGrpSpPr/>
            <p:nvPr/>
          </p:nvGrpSpPr>
          <p:grpSpPr>
            <a:xfrm>
              <a:off x="3739880" y="1743259"/>
              <a:ext cx="1850750" cy="3361188"/>
              <a:chOff x="2050730" y="1020772"/>
              <a:chExt cx="3359468" cy="3486878"/>
            </a:xfrm>
            <a:solidFill>
              <a:sysClr val="window" lastClr="FFFFFF"/>
            </a:solidFill>
          </p:grpSpPr>
          <p:grpSp>
            <p:nvGrpSpPr>
              <p:cNvPr id="104" name="Group 2">
                <a:extLst>
                  <a:ext uri="{FF2B5EF4-FFF2-40B4-BE49-F238E27FC236}">
                    <a16:creationId xmlns:a16="http://schemas.microsoft.com/office/drawing/2014/main" xmlns="" id="{41EF3CBC-0B65-48E6-A7FE-E153C778D455}"/>
                  </a:ext>
                </a:extLst>
              </p:cNvPr>
              <p:cNvGrpSpPr/>
              <p:nvPr/>
            </p:nvGrpSpPr>
            <p:grpSpPr>
              <a:xfrm>
                <a:off x="2050730" y="1020772"/>
                <a:ext cx="3359468" cy="3486878"/>
                <a:chOff x="5230813" y="2312988"/>
                <a:chExt cx="1733550" cy="2232025"/>
              </a:xfrm>
              <a:grpFill/>
            </p:grpSpPr>
            <p:sp>
              <p:nvSpPr>
                <p:cNvPr id="111" name="Freeform 6">
                  <a:extLst>
                    <a:ext uri="{FF2B5EF4-FFF2-40B4-BE49-F238E27FC236}">
                      <a16:creationId xmlns:a16="http://schemas.microsoft.com/office/drawing/2014/main" xmlns="" id="{300D72B5-083B-4BBB-9369-BE466C211C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3513" y="4191001"/>
                  <a:ext cx="41275" cy="60325"/>
                </a:xfrm>
                <a:custGeom>
                  <a:avLst/>
                  <a:gdLst>
                    <a:gd name="T0" fmla="*/ 0 w 13"/>
                    <a:gd name="T1" fmla="*/ 3 h 19"/>
                    <a:gd name="T2" fmla="*/ 4 w 13"/>
                    <a:gd name="T3" fmla="*/ 0 h 19"/>
                    <a:gd name="T4" fmla="*/ 10 w 13"/>
                    <a:gd name="T5" fmla="*/ 5 h 19"/>
                    <a:gd name="T6" fmla="*/ 5 w 13"/>
                    <a:gd name="T7" fmla="*/ 18 h 19"/>
                    <a:gd name="T8" fmla="*/ 0 w 13"/>
                    <a:gd name="T9" fmla="*/ 15 h 19"/>
                    <a:gd name="T10" fmla="*/ 0 w 13"/>
                    <a:gd name="T11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9">
                      <a:moveTo>
                        <a:pt x="0" y="3"/>
                      </a:moveTo>
                      <a:cubicBezTo>
                        <a:pt x="2" y="2"/>
                        <a:pt x="3" y="1"/>
                        <a:pt x="4" y="0"/>
                      </a:cubicBezTo>
                      <a:cubicBezTo>
                        <a:pt x="6" y="2"/>
                        <a:pt x="8" y="3"/>
                        <a:pt x="10" y="5"/>
                      </a:cubicBezTo>
                      <a:cubicBezTo>
                        <a:pt x="13" y="10"/>
                        <a:pt x="11" y="17"/>
                        <a:pt x="5" y="18"/>
                      </a:cubicBezTo>
                      <a:cubicBezTo>
                        <a:pt x="4" y="19"/>
                        <a:pt x="2" y="17"/>
                        <a:pt x="0" y="15"/>
                      </a:cubicBezTo>
                      <a:cubicBezTo>
                        <a:pt x="7" y="11"/>
                        <a:pt x="5" y="7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12" name="Freeform 7">
                  <a:extLst>
                    <a:ext uri="{FF2B5EF4-FFF2-40B4-BE49-F238E27FC236}">
                      <a16:creationId xmlns:a16="http://schemas.microsoft.com/office/drawing/2014/main" xmlns="" id="{BE2398CF-FA06-482E-86F8-248F67034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75426" y="2944813"/>
                  <a:ext cx="28575" cy="34925"/>
                </a:xfrm>
                <a:custGeom>
                  <a:avLst/>
                  <a:gdLst>
                    <a:gd name="T0" fmla="*/ 0 w 9"/>
                    <a:gd name="T1" fmla="*/ 10 h 11"/>
                    <a:gd name="T2" fmla="*/ 2 w 9"/>
                    <a:gd name="T3" fmla="*/ 1 h 11"/>
                    <a:gd name="T4" fmla="*/ 8 w 9"/>
                    <a:gd name="T5" fmla="*/ 1 h 11"/>
                    <a:gd name="T6" fmla="*/ 9 w 9"/>
                    <a:gd name="T7" fmla="*/ 3 h 11"/>
                    <a:gd name="T8" fmla="*/ 8 w 9"/>
                    <a:gd name="T9" fmla="*/ 4 h 11"/>
                    <a:gd name="T10" fmla="*/ 2 w 9"/>
                    <a:gd name="T11" fmla="*/ 11 h 11"/>
                    <a:gd name="T12" fmla="*/ 0 w 9"/>
                    <a:gd name="T13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11">
                      <a:moveTo>
                        <a:pt x="0" y="10"/>
                      </a:moveTo>
                      <a:cubicBezTo>
                        <a:pt x="1" y="7"/>
                        <a:pt x="1" y="4"/>
                        <a:pt x="2" y="1"/>
                      </a:cubicBezTo>
                      <a:cubicBezTo>
                        <a:pt x="2" y="0"/>
                        <a:pt x="6" y="1"/>
                        <a:pt x="8" y="1"/>
                      </a:cubicBezTo>
                      <a:cubicBezTo>
                        <a:pt x="9" y="1"/>
                        <a:pt x="9" y="2"/>
                        <a:pt x="9" y="3"/>
                      </a:cubicBezTo>
                      <a:cubicBezTo>
                        <a:pt x="9" y="3"/>
                        <a:pt x="8" y="4"/>
                        <a:pt x="8" y="4"/>
                      </a:cubicBezTo>
                      <a:cubicBezTo>
                        <a:pt x="3" y="3"/>
                        <a:pt x="2" y="7"/>
                        <a:pt x="2" y="11"/>
                      </a:cubicBezTo>
                      <a:cubicBezTo>
                        <a:pt x="1" y="11"/>
                        <a:pt x="1" y="10"/>
                        <a:pt x="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13" name="Freeform 8">
                  <a:extLst>
                    <a:ext uri="{FF2B5EF4-FFF2-40B4-BE49-F238E27FC236}">
                      <a16:creationId xmlns:a16="http://schemas.microsoft.com/office/drawing/2014/main" xmlns="" id="{C523BAC1-ABB4-4612-AE22-84C612F9ED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7101" y="3649663"/>
                  <a:ext cx="622300" cy="611188"/>
                </a:xfrm>
                <a:custGeom>
                  <a:avLst/>
                  <a:gdLst>
                    <a:gd name="T0" fmla="*/ 145 w 195"/>
                    <a:gd name="T1" fmla="*/ 111 h 192"/>
                    <a:gd name="T2" fmla="*/ 109 w 195"/>
                    <a:gd name="T3" fmla="*/ 179 h 192"/>
                    <a:gd name="T4" fmla="*/ 82 w 195"/>
                    <a:gd name="T5" fmla="*/ 183 h 192"/>
                    <a:gd name="T6" fmla="*/ 7 w 195"/>
                    <a:gd name="T7" fmla="*/ 107 h 192"/>
                    <a:gd name="T8" fmla="*/ 6 w 195"/>
                    <a:gd name="T9" fmla="*/ 84 h 192"/>
                    <a:gd name="T10" fmla="*/ 30 w 195"/>
                    <a:gd name="T11" fmla="*/ 85 h 192"/>
                    <a:gd name="T12" fmla="*/ 87 w 195"/>
                    <a:gd name="T13" fmla="*/ 142 h 192"/>
                    <a:gd name="T14" fmla="*/ 91 w 195"/>
                    <a:gd name="T15" fmla="*/ 146 h 192"/>
                    <a:gd name="T16" fmla="*/ 102 w 195"/>
                    <a:gd name="T17" fmla="*/ 124 h 192"/>
                    <a:gd name="T18" fmla="*/ 148 w 195"/>
                    <a:gd name="T19" fmla="*/ 39 h 192"/>
                    <a:gd name="T20" fmla="*/ 163 w 195"/>
                    <a:gd name="T21" fmla="*/ 11 h 192"/>
                    <a:gd name="T22" fmla="*/ 185 w 195"/>
                    <a:gd name="T23" fmla="*/ 3 h 192"/>
                    <a:gd name="T24" fmla="*/ 191 w 195"/>
                    <a:gd name="T25" fmla="*/ 26 h 192"/>
                    <a:gd name="T26" fmla="*/ 162 w 195"/>
                    <a:gd name="T27" fmla="*/ 79 h 192"/>
                    <a:gd name="T28" fmla="*/ 145 w 195"/>
                    <a:gd name="T29" fmla="*/ 11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95" h="192">
                      <a:moveTo>
                        <a:pt x="145" y="111"/>
                      </a:moveTo>
                      <a:cubicBezTo>
                        <a:pt x="133" y="134"/>
                        <a:pt x="121" y="157"/>
                        <a:pt x="109" y="179"/>
                      </a:cubicBezTo>
                      <a:cubicBezTo>
                        <a:pt x="103" y="190"/>
                        <a:pt x="91" y="192"/>
                        <a:pt x="82" y="183"/>
                      </a:cubicBezTo>
                      <a:cubicBezTo>
                        <a:pt x="57" y="158"/>
                        <a:pt x="32" y="132"/>
                        <a:pt x="7" y="107"/>
                      </a:cubicBezTo>
                      <a:cubicBezTo>
                        <a:pt x="0" y="100"/>
                        <a:pt x="1" y="89"/>
                        <a:pt x="6" y="84"/>
                      </a:cubicBezTo>
                      <a:cubicBezTo>
                        <a:pt x="13" y="77"/>
                        <a:pt x="23" y="78"/>
                        <a:pt x="30" y="85"/>
                      </a:cubicBezTo>
                      <a:cubicBezTo>
                        <a:pt x="49" y="104"/>
                        <a:pt x="68" y="123"/>
                        <a:pt x="87" y="142"/>
                      </a:cubicBezTo>
                      <a:cubicBezTo>
                        <a:pt x="88" y="143"/>
                        <a:pt x="89" y="144"/>
                        <a:pt x="91" y="146"/>
                      </a:cubicBezTo>
                      <a:cubicBezTo>
                        <a:pt x="95" y="138"/>
                        <a:pt x="98" y="131"/>
                        <a:pt x="102" y="124"/>
                      </a:cubicBezTo>
                      <a:cubicBezTo>
                        <a:pt x="117" y="96"/>
                        <a:pt x="132" y="68"/>
                        <a:pt x="148" y="39"/>
                      </a:cubicBezTo>
                      <a:cubicBezTo>
                        <a:pt x="153" y="30"/>
                        <a:pt x="158" y="20"/>
                        <a:pt x="163" y="11"/>
                      </a:cubicBezTo>
                      <a:cubicBezTo>
                        <a:pt x="168" y="1"/>
                        <a:pt x="178" y="0"/>
                        <a:pt x="185" y="3"/>
                      </a:cubicBezTo>
                      <a:cubicBezTo>
                        <a:pt x="193" y="7"/>
                        <a:pt x="195" y="18"/>
                        <a:pt x="191" y="26"/>
                      </a:cubicBezTo>
                      <a:cubicBezTo>
                        <a:pt x="182" y="44"/>
                        <a:pt x="172" y="62"/>
                        <a:pt x="162" y="79"/>
                      </a:cubicBezTo>
                      <a:cubicBezTo>
                        <a:pt x="161" y="82"/>
                        <a:pt x="149" y="105"/>
                        <a:pt x="145" y="1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14" name="Freeform 9">
                  <a:extLst>
                    <a:ext uri="{FF2B5EF4-FFF2-40B4-BE49-F238E27FC236}">
                      <a16:creationId xmlns:a16="http://schemas.microsoft.com/office/drawing/2014/main" xmlns="" id="{A9493A6F-893A-43EC-908E-2FDDE187A1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230813" y="2312988"/>
                  <a:ext cx="1733550" cy="2232025"/>
                </a:xfrm>
                <a:custGeom>
                  <a:avLst/>
                  <a:gdLst>
                    <a:gd name="T0" fmla="*/ 519 w 543"/>
                    <a:gd name="T1" fmla="*/ 420 h 700"/>
                    <a:gd name="T2" fmla="*/ 452 w 543"/>
                    <a:gd name="T3" fmla="*/ 344 h 700"/>
                    <a:gd name="T4" fmla="*/ 451 w 543"/>
                    <a:gd name="T5" fmla="*/ 131 h 700"/>
                    <a:gd name="T6" fmla="*/ 353 w 543"/>
                    <a:gd name="T7" fmla="*/ 120 h 700"/>
                    <a:gd name="T8" fmla="*/ 350 w 543"/>
                    <a:gd name="T9" fmla="*/ 120 h 700"/>
                    <a:gd name="T10" fmla="*/ 347 w 543"/>
                    <a:gd name="T11" fmla="*/ 93 h 700"/>
                    <a:gd name="T12" fmla="*/ 309 w 543"/>
                    <a:gd name="T13" fmla="*/ 76 h 700"/>
                    <a:gd name="T14" fmla="*/ 273 w 543"/>
                    <a:gd name="T15" fmla="*/ 18 h 700"/>
                    <a:gd name="T16" fmla="*/ 261 w 543"/>
                    <a:gd name="T17" fmla="*/ 10 h 700"/>
                    <a:gd name="T18" fmla="*/ 234 w 543"/>
                    <a:gd name="T19" fmla="*/ 2 h 700"/>
                    <a:gd name="T20" fmla="*/ 231 w 543"/>
                    <a:gd name="T21" fmla="*/ 2 h 700"/>
                    <a:gd name="T22" fmla="*/ 150 w 543"/>
                    <a:gd name="T23" fmla="*/ 69 h 700"/>
                    <a:gd name="T24" fmla="*/ 123 w 543"/>
                    <a:gd name="T25" fmla="*/ 75 h 700"/>
                    <a:gd name="T26" fmla="*/ 105 w 543"/>
                    <a:gd name="T27" fmla="*/ 114 h 700"/>
                    <a:gd name="T28" fmla="*/ 18 w 543"/>
                    <a:gd name="T29" fmla="*/ 120 h 700"/>
                    <a:gd name="T30" fmla="*/ 0 w 543"/>
                    <a:gd name="T31" fmla="*/ 371 h 700"/>
                    <a:gd name="T32" fmla="*/ 0 w 543"/>
                    <a:gd name="T33" fmla="*/ 606 h 700"/>
                    <a:gd name="T34" fmla="*/ 0 w 543"/>
                    <a:gd name="T35" fmla="*/ 607 h 700"/>
                    <a:gd name="T36" fmla="*/ 19 w 543"/>
                    <a:gd name="T37" fmla="*/ 621 h 700"/>
                    <a:gd name="T38" fmla="*/ 206 w 543"/>
                    <a:gd name="T39" fmla="*/ 625 h 700"/>
                    <a:gd name="T40" fmla="*/ 321 w 543"/>
                    <a:gd name="T41" fmla="*/ 695 h 700"/>
                    <a:gd name="T42" fmla="*/ 478 w 543"/>
                    <a:gd name="T43" fmla="*/ 651 h 700"/>
                    <a:gd name="T44" fmla="*/ 538 w 543"/>
                    <a:gd name="T45" fmla="*/ 473 h 700"/>
                    <a:gd name="T46" fmla="*/ 215 w 543"/>
                    <a:gd name="T47" fmla="*/ 35 h 700"/>
                    <a:gd name="T48" fmla="*/ 255 w 543"/>
                    <a:gd name="T49" fmla="*/ 45 h 700"/>
                    <a:gd name="T50" fmla="*/ 261 w 543"/>
                    <a:gd name="T51" fmla="*/ 51 h 700"/>
                    <a:gd name="T52" fmla="*/ 271 w 543"/>
                    <a:gd name="T53" fmla="*/ 76 h 700"/>
                    <a:gd name="T54" fmla="*/ 181 w 543"/>
                    <a:gd name="T55" fmla="*/ 75 h 700"/>
                    <a:gd name="T56" fmla="*/ 137 w 543"/>
                    <a:gd name="T57" fmla="*/ 107 h 700"/>
                    <a:gd name="T58" fmla="*/ 309 w 543"/>
                    <a:gd name="T59" fmla="*/ 108 h 700"/>
                    <a:gd name="T60" fmla="*/ 315 w 543"/>
                    <a:gd name="T61" fmla="*/ 160 h 700"/>
                    <a:gd name="T62" fmla="*/ 261 w 543"/>
                    <a:gd name="T63" fmla="*/ 166 h 700"/>
                    <a:gd name="T64" fmla="*/ 136 w 543"/>
                    <a:gd name="T65" fmla="*/ 160 h 700"/>
                    <a:gd name="T66" fmla="*/ 183 w 543"/>
                    <a:gd name="T67" fmla="*/ 588 h 700"/>
                    <a:gd name="T68" fmla="*/ 32 w 543"/>
                    <a:gd name="T69" fmla="*/ 290 h 700"/>
                    <a:gd name="T70" fmla="*/ 38 w 543"/>
                    <a:gd name="T71" fmla="*/ 152 h 700"/>
                    <a:gd name="T72" fmla="*/ 105 w 543"/>
                    <a:gd name="T73" fmla="*/ 158 h 700"/>
                    <a:gd name="T74" fmla="*/ 123 w 543"/>
                    <a:gd name="T75" fmla="*/ 197 h 700"/>
                    <a:gd name="T76" fmla="*/ 329 w 543"/>
                    <a:gd name="T77" fmla="*/ 197 h 700"/>
                    <a:gd name="T78" fmla="*/ 347 w 543"/>
                    <a:gd name="T79" fmla="*/ 158 h 700"/>
                    <a:gd name="T80" fmla="*/ 382 w 543"/>
                    <a:gd name="T81" fmla="*/ 152 h 700"/>
                    <a:gd name="T82" fmla="*/ 420 w 543"/>
                    <a:gd name="T83" fmla="*/ 157 h 700"/>
                    <a:gd name="T84" fmla="*/ 420 w 543"/>
                    <a:gd name="T85" fmla="*/ 327 h 700"/>
                    <a:gd name="T86" fmla="*/ 404 w 543"/>
                    <a:gd name="T87" fmla="*/ 329 h 700"/>
                    <a:gd name="T88" fmla="*/ 276 w 543"/>
                    <a:gd name="T89" fmla="*/ 339 h 700"/>
                    <a:gd name="T90" fmla="*/ 175 w 543"/>
                    <a:gd name="T91" fmla="*/ 452 h 700"/>
                    <a:gd name="T92" fmla="*/ 507 w 543"/>
                    <a:gd name="T93" fmla="*/ 536 h 700"/>
                    <a:gd name="T94" fmla="*/ 391 w 543"/>
                    <a:gd name="T95" fmla="*/ 661 h 700"/>
                    <a:gd name="T96" fmla="*/ 282 w 543"/>
                    <a:gd name="T97" fmla="*/ 648 h 700"/>
                    <a:gd name="T98" fmla="*/ 211 w 543"/>
                    <a:gd name="T99" fmla="*/ 572 h 700"/>
                    <a:gd name="T100" fmla="*/ 278 w 543"/>
                    <a:gd name="T101" fmla="*/ 374 h 700"/>
                    <a:gd name="T102" fmla="*/ 481 w 543"/>
                    <a:gd name="T103" fmla="*/ 421 h 700"/>
                    <a:gd name="T104" fmla="*/ 507 w 543"/>
                    <a:gd name="T105" fmla="*/ 536 h 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543" h="700">
                      <a:moveTo>
                        <a:pt x="538" y="473"/>
                      </a:moveTo>
                      <a:cubicBezTo>
                        <a:pt x="534" y="454"/>
                        <a:pt x="528" y="437"/>
                        <a:pt x="519" y="420"/>
                      </a:cubicBezTo>
                      <a:cubicBezTo>
                        <a:pt x="504" y="393"/>
                        <a:pt x="483" y="370"/>
                        <a:pt x="457" y="353"/>
                      </a:cubicBezTo>
                      <a:cubicBezTo>
                        <a:pt x="453" y="351"/>
                        <a:pt x="452" y="348"/>
                        <a:pt x="452" y="344"/>
                      </a:cubicBezTo>
                      <a:cubicBezTo>
                        <a:pt x="452" y="276"/>
                        <a:pt x="452" y="208"/>
                        <a:pt x="452" y="140"/>
                      </a:cubicBezTo>
                      <a:cubicBezTo>
                        <a:pt x="452" y="137"/>
                        <a:pt x="452" y="134"/>
                        <a:pt x="451" y="131"/>
                      </a:cubicBezTo>
                      <a:cubicBezTo>
                        <a:pt x="448" y="123"/>
                        <a:pt x="442" y="120"/>
                        <a:pt x="434" y="120"/>
                      </a:cubicBezTo>
                      <a:cubicBezTo>
                        <a:pt x="407" y="120"/>
                        <a:pt x="380" y="120"/>
                        <a:pt x="353" y="120"/>
                      </a:cubicBezTo>
                      <a:cubicBezTo>
                        <a:pt x="352" y="120"/>
                        <a:pt x="351" y="120"/>
                        <a:pt x="350" y="120"/>
                      </a:cubicBezTo>
                      <a:cubicBezTo>
                        <a:pt x="350" y="120"/>
                        <a:pt x="350" y="120"/>
                        <a:pt x="350" y="120"/>
                      </a:cubicBezTo>
                      <a:cubicBezTo>
                        <a:pt x="347" y="120"/>
                        <a:pt x="347" y="119"/>
                        <a:pt x="347" y="114"/>
                      </a:cubicBezTo>
                      <a:cubicBezTo>
                        <a:pt x="347" y="107"/>
                        <a:pt x="347" y="100"/>
                        <a:pt x="347" y="93"/>
                      </a:cubicBezTo>
                      <a:cubicBezTo>
                        <a:pt x="347" y="81"/>
                        <a:pt x="341" y="76"/>
                        <a:pt x="329" y="76"/>
                      </a:cubicBezTo>
                      <a:cubicBezTo>
                        <a:pt x="322" y="75"/>
                        <a:pt x="316" y="75"/>
                        <a:pt x="309" y="76"/>
                      </a:cubicBezTo>
                      <a:cubicBezTo>
                        <a:pt x="304" y="76"/>
                        <a:pt x="303" y="74"/>
                        <a:pt x="302" y="69"/>
                      </a:cubicBezTo>
                      <a:cubicBezTo>
                        <a:pt x="300" y="48"/>
                        <a:pt x="290" y="31"/>
                        <a:pt x="273" y="18"/>
                      </a:cubicBezTo>
                      <a:cubicBezTo>
                        <a:pt x="269" y="15"/>
                        <a:pt x="265" y="13"/>
                        <a:pt x="261" y="10"/>
                      </a:cubicBezTo>
                      <a:cubicBezTo>
                        <a:pt x="261" y="10"/>
                        <a:pt x="261" y="10"/>
                        <a:pt x="261" y="10"/>
                      </a:cubicBezTo>
                      <a:cubicBezTo>
                        <a:pt x="259" y="9"/>
                        <a:pt x="257" y="8"/>
                        <a:pt x="255" y="8"/>
                      </a:cubicBezTo>
                      <a:cubicBezTo>
                        <a:pt x="249" y="5"/>
                        <a:pt x="242" y="3"/>
                        <a:pt x="234" y="2"/>
                      </a:cubicBezTo>
                      <a:cubicBezTo>
                        <a:pt x="233" y="2"/>
                        <a:pt x="232" y="2"/>
                        <a:pt x="231" y="2"/>
                      </a:cubicBezTo>
                      <a:cubicBezTo>
                        <a:pt x="231" y="2"/>
                        <a:pt x="231" y="2"/>
                        <a:pt x="231" y="2"/>
                      </a:cubicBezTo>
                      <a:cubicBezTo>
                        <a:pt x="212" y="0"/>
                        <a:pt x="194" y="6"/>
                        <a:pt x="179" y="18"/>
                      </a:cubicBezTo>
                      <a:cubicBezTo>
                        <a:pt x="162" y="31"/>
                        <a:pt x="152" y="48"/>
                        <a:pt x="150" y="69"/>
                      </a:cubicBezTo>
                      <a:cubicBezTo>
                        <a:pt x="149" y="74"/>
                        <a:pt x="148" y="76"/>
                        <a:pt x="143" y="75"/>
                      </a:cubicBezTo>
                      <a:cubicBezTo>
                        <a:pt x="136" y="75"/>
                        <a:pt x="129" y="75"/>
                        <a:pt x="123" y="75"/>
                      </a:cubicBezTo>
                      <a:cubicBezTo>
                        <a:pt x="111" y="75"/>
                        <a:pt x="105" y="81"/>
                        <a:pt x="105" y="93"/>
                      </a:cubicBezTo>
                      <a:cubicBezTo>
                        <a:pt x="105" y="100"/>
                        <a:pt x="105" y="107"/>
                        <a:pt x="105" y="114"/>
                      </a:cubicBezTo>
                      <a:cubicBezTo>
                        <a:pt x="105" y="120"/>
                        <a:pt x="105" y="120"/>
                        <a:pt x="98" y="120"/>
                      </a:cubicBezTo>
                      <a:cubicBezTo>
                        <a:pt x="72" y="120"/>
                        <a:pt x="45" y="121"/>
                        <a:pt x="18" y="120"/>
                      </a:cubicBezTo>
                      <a:cubicBezTo>
                        <a:pt x="7" y="120"/>
                        <a:pt x="0" y="127"/>
                        <a:pt x="0" y="139"/>
                      </a:cubicBezTo>
                      <a:cubicBezTo>
                        <a:pt x="0" y="216"/>
                        <a:pt x="0" y="293"/>
                        <a:pt x="0" y="371"/>
                      </a:cubicBezTo>
                      <a:cubicBezTo>
                        <a:pt x="0" y="448"/>
                        <a:pt x="0" y="526"/>
                        <a:pt x="0" y="603"/>
                      </a:cubicBezTo>
                      <a:cubicBezTo>
                        <a:pt x="0" y="604"/>
                        <a:pt x="0" y="605"/>
                        <a:pt x="0" y="606"/>
                      </a:cubicBezTo>
                      <a:cubicBezTo>
                        <a:pt x="0" y="607"/>
                        <a:pt x="0" y="607"/>
                        <a:pt x="0" y="607"/>
                      </a:cubicBezTo>
                      <a:cubicBezTo>
                        <a:pt x="0" y="607"/>
                        <a:pt x="0" y="607"/>
                        <a:pt x="0" y="607"/>
                      </a:cubicBezTo>
                      <a:cubicBezTo>
                        <a:pt x="1" y="609"/>
                        <a:pt x="1" y="610"/>
                        <a:pt x="1" y="611"/>
                      </a:cubicBezTo>
                      <a:cubicBezTo>
                        <a:pt x="4" y="619"/>
                        <a:pt x="11" y="621"/>
                        <a:pt x="19" y="621"/>
                      </a:cubicBezTo>
                      <a:cubicBezTo>
                        <a:pt x="78" y="621"/>
                        <a:pt x="138" y="621"/>
                        <a:pt x="197" y="621"/>
                      </a:cubicBezTo>
                      <a:cubicBezTo>
                        <a:pt x="201" y="621"/>
                        <a:pt x="203" y="622"/>
                        <a:pt x="206" y="625"/>
                      </a:cubicBezTo>
                      <a:cubicBezTo>
                        <a:pt x="216" y="636"/>
                        <a:pt x="226" y="647"/>
                        <a:pt x="237" y="657"/>
                      </a:cubicBezTo>
                      <a:cubicBezTo>
                        <a:pt x="261" y="677"/>
                        <a:pt x="290" y="689"/>
                        <a:pt x="321" y="695"/>
                      </a:cubicBezTo>
                      <a:cubicBezTo>
                        <a:pt x="350" y="700"/>
                        <a:pt x="378" y="698"/>
                        <a:pt x="406" y="690"/>
                      </a:cubicBezTo>
                      <a:cubicBezTo>
                        <a:pt x="433" y="682"/>
                        <a:pt x="457" y="669"/>
                        <a:pt x="478" y="651"/>
                      </a:cubicBezTo>
                      <a:cubicBezTo>
                        <a:pt x="511" y="621"/>
                        <a:pt x="532" y="584"/>
                        <a:pt x="539" y="540"/>
                      </a:cubicBezTo>
                      <a:cubicBezTo>
                        <a:pt x="543" y="518"/>
                        <a:pt x="542" y="495"/>
                        <a:pt x="538" y="473"/>
                      </a:cubicBezTo>
                      <a:close/>
                      <a:moveTo>
                        <a:pt x="197" y="44"/>
                      </a:moveTo>
                      <a:cubicBezTo>
                        <a:pt x="202" y="40"/>
                        <a:pt x="209" y="36"/>
                        <a:pt x="215" y="35"/>
                      </a:cubicBezTo>
                      <a:cubicBezTo>
                        <a:pt x="215" y="35"/>
                        <a:pt x="215" y="35"/>
                        <a:pt x="215" y="35"/>
                      </a:cubicBezTo>
                      <a:cubicBezTo>
                        <a:pt x="229" y="32"/>
                        <a:pt x="244" y="35"/>
                        <a:pt x="255" y="45"/>
                      </a:cubicBezTo>
                      <a:cubicBezTo>
                        <a:pt x="257" y="46"/>
                        <a:pt x="259" y="48"/>
                        <a:pt x="261" y="50"/>
                      </a:cubicBezTo>
                      <a:cubicBezTo>
                        <a:pt x="261" y="50"/>
                        <a:pt x="261" y="51"/>
                        <a:pt x="261" y="51"/>
                      </a:cubicBezTo>
                      <a:cubicBezTo>
                        <a:pt x="261" y="51"/>
                        <a:pt x="261" y="51"/>
                        <a:pt x="261" y="51"/>
                      </a:cubicBezTo>
                      <a:cubicBezTo>
                        <a:pt x="267" y="57"/>
                        <a:pt x="270" y="65"/>
                        <a:pt x="271" y="76"/>
                      </a:cubicBezTo>
                      <a:cubicBezTo>
                        <a:pt x="268" y="76"/>
                        <a:pt x="212" y="75"/>
                        <a:pt x="188" y="75"/>
                      </a:cubicBezTo>
                      <a:cubicBezTo>
                        <a:pt x="186" y="75"/>
                        <a:pt x="184" y="75"/>
                        <a:pt x="181" y="75"/>
                      </a:cubicBezTo>
                      <a:cubicBezTo>
                        <a:pt x="182" y="62"/>
                        <a:pt x="188" y="52"/>
                        <a:pt x="197" y="44"/>
                      </a:cubicBezTo>
                      <a:close/>
                      <a:moveTo>
                        <a:pt x="137" y="107"/>
                      </a:moveTo>
                      <a:cubicBezTo>
                        <a:pt x="139" y="107"/>
                        <a:pt x="141" y="107"/>
                        <a:pt x="142" y="107"/>
                      </a:cubicBezTo>
                      <a:cubicBezTo>
                        <a:pt x="167" y="107"/>
                        <a:pt x="278" y="108"/>
                        <a:pt x="309" y="108"/>
                      </a:cubicBezTo>
                      <a:cubicBezTo>
                        <a:pt x="311" y="108"/>
                        <a:pt x="313" y="108"/>
                        <a:pt x="315" y="108"/>
                      </a:cubicBezTo>
                      <a:cubicBezTo>
                        <a:pt x="315" y="110"/>
                        <a:pt x="315" y="145"/>
                        <a:pt x="315" y="160"/>
                      </a:cubicBezTo>
                      <a:cubicBezTo>
                        <a:pt x="315" y="165"/>
                        <a:pt x="314" y="166"/>
                        <a:pt x="310" y="166"/>
                      </a:cubicBezTo>
                      <a:cubicBezTo>
                        <a:pt x="293" y="166"/>
                        <a:pt x="261" y="166"/>
                        <a:pt x="261" y="166"/>
                      </a:cubicBezTo>
                      <a:cubicBezTo>
                        <a:pt x="221" y="165"/>
                        <a:pt x="182" y="165"/>
                        <a:pt x="142" y="166"/>
                      </a:cubicBezTo>
                      <a:cubicBezTo>
                        <a:pt x="138" y="166"/>
                        <a:pt x="136" y="165"/>
                        <a:pt x="136" y="160"/>
                      </a:cubicBezTo>
                      <a:cubicBezTo>
                        <a:pt x="137" y="144"/>
                        <a:pt x="137" y="123"/>
                        <a:pt x="137" y="107"/>
                      </a:cubicBezTo>
                      <a:close/>
                      <a:moveTo>
                        <a:pt x="183" y="588"/>
                      </a:moveTo>
                      <a:cubicBezTo>
                        <a:pt x="159" y="589"/>
                        <a:pt x="31" y="587"/>
                        <a:pt x="31" y="587"/>
                      </a:cubicBezTo>
                      <a:cubicBezTo>
                        <a:pt x="31" y="587"/>
                        <a:pt x="32" y="374"/>
                        <a:pt x="32" y="290"/>
                      </a:cubicBezTo>
                      <a:cubicBezTo>
                        <a:pt x="32" y="246"/>
                        <a:pt x="32" y="202"/>
                        <a:pt x="32" y="158"/>
                      </a:cubicBezTo>
                      <a:cubicBezTo>
                        <a:pt x="32" y="154"/>
                        <a:pt x="33" y="152"/>
                        <a:pt x="38" y="152"/>
                      </a:cubicBezTo>
                      <a:cubicBezTo>
                        <a:pt x="58" y="152"/>
                        <a:pt x="79" y="152"/>
                        <a:pt x="99" y="152"/>
                      </a:cubicBezTo>
                      <a:cubicBezTo>
                        <a:pt x="104" y="152"/>
                        <a:pt x="105" y="154"/>
                        <a:pt x="105" y="158"/>
                      </a:cubicBezTo>
                      <a:cubicBezTo>
                        <a:pt x="105" y="165"/>
                        <a:pt x="105" y="173"/>
                        <a:pt x="105" y="180"/>
                      </a:cubicBezTo>
                      <a:cubicBezTo>
                        <a:pt x="105" y="190"/>
                        <a:pt x="113" y="197"/>
                        <a:pt x="123" y="197"/>
                      </a:cubicBezTo>
                      <a:cubicBezTo>
                        <a:pt x="154" y="197"/>
                        <a:pt x="184" y="197"/>
                        <a:pt x="215" y="197"/>
                      </a:cubicBezTo>
                      <a:cubicBezTo>
                        <a:pt x="215" y="197"/>
                        <a:pt x="291" y="197"/>
                        <a:pt x="329" y="197"/>
                      </a:cubicBezTo>
                      <a:cubicBezTo>
                        <a:pt x="339" y="197"/>
                        <a:pt x="347" y="191"/>
                        <a:pt x="347" y="180"/>
                      </a:cubicBezTo>
                      <a:cubicBezTo>
                        <a:pt x="347" y="173"/>
                        <a:pt x="347" y="165"/>
                        <a:pt x="347" y="158"/>
                      </a:cubicBezTo>
                      <a:cubicBezTo>
                        <a:pt x="347" y="154"/>
                        <a:pt x="348" y="152"/>
                        <a:pt x="352" y="152"/>
                      </a:cubicBezTo>
                      <a:cubicBezTo>
                        <a:pt x="362" y="152"/>
                        <a:pt x="382" y="152"/>
                        <a:pt x="382" y="152"/>
                      </a:cubicBezTo>
                      <a:cubicBezTo>
                        <a:pt x="393" y="152"/>
                        <a:pt x="404" y="152"/>
                        <a:pt x="416" y="152"/>
                      </a:cubicBezTo>
                      <a:cubicBezTo>
                        <a:pt x="419" y="152"/>
                        <a:pt x="420" y="153"/>
                        <a:pt x="420" y="157"/>
                      </a:cubicBezTo>
                      <a:cubicBezTo>
                        <a:pt x="420" y="168"/>
                        <a:pt x="420" y="179"/>
                        <a:pt x="420" y="190"/>
                      </a:cubicBezTo>
                      <a:cubicBezTo>
                        <a:pt x="420" y="235"/>
                        <a:pt x="420" y="281"/>
                        <a:pt x="420" y="327"/>
                      </a:cubicBezTo>
                      <a:cubicBezTo>
                        <a:pt x="420" y="329"/>
                        <a:pt x="420" y="331"/>
                        <a:pt x="420" y="334"/>
                      </a:cubicBezTo>
                      <a:cubicBezTo>
                        <a:pt x="414" y="332"/>
                        <a:pt x="409" y="331"/>
                        <a:pt x="404" y="329"/>
                      </a:cubicBezTo>
                      <a:cubicBezTo>
                        <a:pt x="378" y="321"/>
                        <a:pt x="351" y="321"/>
                        <a:pt x="324" y="324"/>
                      </a:cubicBezTo>
                      <a:cubicBezTo>
                        <a:pt x="308" y="327"/>
                        <a:pt x="292" y="332"/>
                        <a:pt x="276" y="339"/>
                      </a:cubicBezTo>
                      <a:cubicBezTo>
                        <a:pt x="275" y="339"/>
                        <a:pt x="261" y="346"/>
                        <a:pt x="261" y="346"/>
                      </a:cubicBezTo>
                      <a:cubicBezTo>
                        <a:pt x="220" y="371"/>
                        <a:pt x="190" y="406"/>
                        <a:pt x="175" y="452"/>
                      </a:cubicBezTo>
                      <a:cubicBezTo>
                        <a:pt x="160" y="498"/>
                        <a:pt x="164" y="544"/>
                        <a:pt x="183" y="588"/>
                      </a:cubicBezTo>
                      <a:close/>
                      <a:moveTo>
                        <a:pt x="507" y="536"/>
                      </a:moveTo>
                      <a:cubicBezTo>
                        <a:pt x="501" y="572"/>
                        <a:pt x="484" y="603"/>
                        <a:pt x="456" y="627"/>
                      </a:cubicBezTo>
                      <a:cubicBezTo>
                        <a:pt x="437" y="644"/>
                        <a:pt x="415" y="655"/>
                        <a:pt x="391" y="661"/>
                      </a:cubicBezTo>
                      <a:cubicBezTo>
                        <a:pt x="376" y="665"/>
                        <a:pt x="361" y="666"/>
                        <a:pt x="346" y="666"/>
                      </a:cubicBezTo>
                      <a:cubicBezTo>
                        <a:pt x="324" y="665"/>
                        <a:pt x="302" y="659"/>
                        <a:pt x="282" y="648"/>
                      </a:cubicBezTo>
                      <a:cubicBezTo>
                        <a:pt x="280" y="647"/>
                        <a:pt x="270" y="641"/>
                        <a:pt x="268" y="640"/>
                      </a:cubicBezTo>
                      <a:cubicBezTo>
                        <a:pt x="242" y="623"/>
                        <a:pt x="224" y="600"/>
                        <a:pt x="211" y="572"/>
                      </a:cubicBezTo>
                      <a:cubicBezTo>
                        <a:pt x="198" y="544"/>
                        <a:pt x="195" y="514"/>
                        <a:pt x="200" y="484"/>
                      </a:cubicBezTo>
                      <a:cubicBezTo>
                        <a:pt x="209" y="435"/>
                        <a:pt x="235" y="398"/>
                        <a:pt x="278" y="374"/>
                      </a:cubicBezTo>
                      <a:cubicBezTo>
                        <a:pt x="304" y="359"/>
                        <a:pt x="331" y="352"/>
                        <a:pt x="360" y="354"/>
                      </a:cubicBezTo>
                      <a:cubicBezTo>
                        <a:pt x="411" y="357"/>
                        <a:pt x="452" y="379"/>
                        <a:pt x="481" y="421"/>
                      </a:cubicBezTo>
                      <a:cubicBezTo>
                        <a:pt x="493" y="437"/>
                        <a:pt x="501" y="455"/>
                        <a:pt x="506" y="475"/>
                      </a:cubicBezTo>
                      <a:cubicBezTo>
                        <a:pt x="510" y="495"/>
                        <a:pt x="511" y="515"/>
                        <a:pt x="507" y="5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p:grpSp>
          <p:cxnSp>
            <p:nvCxnSpPr>
              <p:cNvPr id="105" name="Straight Connector 3">
                <a:extLst>
                  <a:ext uri="{FF2B5EF4-FFF2-40B4-BE49-F238E27FC236}">
                    <a16:creationId xmlns:a16="http://schemas.microsoft.com/office/drawing/2014/main" xmlns="" id="{59ED6254-EF1A-4ABD-A88C-81287D7FB69E}"/>
                  </a:ext>
                </a:extLst>
              </p:cNvPr>
              <p:cNvCxnSpPr/>
              <p:nvPr/>
            </p:nvCxnSpPr>
            <p:spPr>
              <a:xfrm>
                <a:off x="2489199" y="2211369"/>
                <a:ext cx="1859280" cy="0"/>
              </a:xfrm>
              <a:prstGeom prst="line">
                <a:avLst/>
              </a:prstGeom>
              <a:grpFill/>
              <a:ln w="8572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6" name="Straight Connector 4">
                <a:extLst>
                  <a:ext uri="{FF2B5EF4-FFF2-40B4-BE49-F238E27FC236}">
                    <a16:creationId xmlns:a16="http://schemas.microsoft.com/office/drawing/2014/main" xmlns="" id="{77FF1F6D-33AA-4E15-A58C-51C663E31A5A}"/>
                  </a:ext>
                </a:extLst>
              </p:cNvPr>
              <p:cNvCxnSpPr/>
              <p:nvPr/>
            </p:nvCxnSpPr>
            <p:spPr>
              <a:xfrm>
                <a:off x="2489199" y="2469362"/>
                <a:ext cx="1859280" cy="0"/>
              </a:xfrm>
              <a:prstGeom prst="line">
                <a:avLst/>
              </a:prstGeom>
              <a:grpFill/>
              <a:ln w="8572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7" name="Straight Connector 5">
                <a:extLst>
                  <a:ext uri="{FF2B5EF4-FFF2-40B4-BE49-F238E27FC236}">
                    <a16:creationId xmlns:a16="http://schemas.microsoft.com/office/drawing/2014/main" xmlns="" id="{1D49F245-3B09-4931-AAB0-B535B792DF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9201" y="2727355"/>
                <a:ext cx="853440" cy="0"/>
              </a:xfrm>
              <a:prstGeom prst="line">
                <a:avLst/>
              </a:prstGeom>
              <a:grpFill/>
              <a:ln w="8572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" name="Straight Connector 6">
                <a:extLst>
                  <a:ext uri="{FF2B5EF4-FFF2-40B4-BE49-F238E27FC236}">
                    <a16:creationId xmlns:a16="http://schemas.microsoft.com/office/drawing/2014/main" xmlns="" id="{9B9AD4D4-35F1-4CC9-BAC6-DB9561DE16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9201" y="2977158"/>
                <a:ext cx="635000" cy="0"/>
              </a:xfrm>
              <a:prstGeom prst="line">
                <a:avLst/>
              </a:prstGeom>
              <a:grpFill/>
              <a:ln w="8572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" name="Straight Connector 7">
                <a:extLst>
                  <a:ext uri="{FF2B5EF4-FFF2-40B4-BE49-F238E27FC236}">
                    <a16:creationId xmlns:a16="http://schemas.microsoft.com/office/drawing/2014/main" xmlns="" id="{5EB69A95-DC58-4198-8115-107607563D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9201" y="3235151"/>
                <a:ext cx="477521" cy="0"/>
              </a:xfrm>
              <a:prstGeom prst="line">
                <a:avLst/>
              </a:prstGeom>
              <a:grpFill/>
              <a:ln w="8572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0" name="Straight Connector 8">
                <a:extLst>
                  <a:ext uri="{FF2B5EF4-FFF2-40B4-BE49-F238E27FC236}">
                    <a16:creationId xmlns:a16="http://schemas.microsoft.com/office/drawing/2014/main" xmlns="" id="{6ADDBAD2-2C33-4D3B-9CB3-BE19488750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9201" y="3493144"/>
                <a:ext cx="426721" cy="0"/>
              </a:xfrm>
              <a:prstGeom prst="line">
                <a:avLst/>
              </a:prstGeom>
              <a:grpFill/>
              <a:ln w="8572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134" name="Grup 133"/>
          <p:cNvGrpSpPr/>
          <p:nvPr/>
        </p:nvGrpSpPr>
        <p:grpSpPr>
          <a:xfrm>
            <a:off x="631978" y="3679500"/>
            <a:ext cx="359179" cy="463033"/>
            <a:chOff x="2607871" y="3355200"/>
            <a:chExt cx="359179" cy="463033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xmlns="" id="{6B9D0A3D-14FF-499A-83C4-4AD3A59E1C5F}"/>
                </a:ext>
              </a:extLst>
            </p:cNvPr>
            <p:cNvSpPr/>
            <p:nvPr/>
          </p:nvSpPr>
          <p:spPr>
            <a:xfrm>
              <a:off x="2607871" y="3355200"/>
              <a:ext cx="359179" cy="463033"/>
            </a:xfrm>
            <a:prstGeom prst="ellipse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</a:p>
          </p:txBody>
        </p:sp>
        <p:sp>
          <p:nvSpPr>
            <p:cNvPr id="136" name="Rectangle: Rounded Corners 3">
              <a:extLst>
                <a:ext uri="{FF2B5EF4-FFF2-40B4-BE49-F238E27FC236}">
                  <a16:creationId xmlns:a16="http://schemas.microsoft.com/office/drawing/2014/main" xmlns="" id="{CB6AE7C3-5993-46BC-A0F5-F91328F71AF8}"/>
                </a:ext>
              </a:extLst>
            </p:cNvPr>
            <p:cNvSpPr/>
            <p:nvPr/>
          </p:nvSpPr>
          <p:spPr>
            <a:xfrm rot="2700000">
              <a:off x="2749258" y="3665880"/>
              <a:ext cx="126971" cy="21948"/>
            </a:xfrm>
            <a:prstGeom prst="roundRect">
              <a:avLst>
                <a:gd name="adj" fmla="val 45798"/>
              </a:avLst>
            </a:prstGeom>
            <a:solidFill>
              <a:sysClr val="window" lastClr="FFFFFF"/>
            </a:solidFill>
            <a:ln w="317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5" name="Rectangle: Rounded Corners 4">
              <a:extLst>
                <a:ext uri="{FF2B5EF4-FFF2-40B4-BE49-F238E27FC236}">
                  <a16:creationId xmlns:a16="http://schemas.microsoft.com/office/drawing/2014/main" xmlns="" id="{AF5CE277-7B51-4114-B046-5FDD283A6A07}"/>
                </a:ext>
              </a:extLst>
            </p:cNvPr>
            <p:cNvSpPr/>
            <p:nvPr/>
          </p:nvSpPr>
          <p:spPr>
            <a:xfrm rot="5400000">
              <a:off x="2687531" y="3541159"/>
              <a:ext cx="200552" cy="25953"/>
            </a:xfrm>
            <a:prstGeom prst="roundRect">
              <a:avLst>
                <a:gd name="adj" fmla="val 45798"/>
              </a:avLst>
            </a:prstGeom>
            <a:solidFill>
              <a:sysClr val="window" lastClr="FFFFFF"/>
            </a:solidFill>
            <a:ln w="317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4" name="Dikdörtgen 3"/>
          <p:cNvSpPr/>
          <p:nvPr/>
        </p:nvSpPr>
        <p:spPr>
          <a:xfrm>
            <a:off x="5129608" y="2505327"/>
            <a:ext cx="32132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tr-TR" sz="1600" b="1" dirty="0">
                <a:latin typeface="Barlow" panose="020B0604020202020204" charset="-94"/>
              </a:rPr>
              <a:t>Radyolojik raporlama da yapılandırılmış şablonlar kullanılmakta ve raporlar içerisinde yer alan parametrelere göre istatistiki analizler yapılmaktadır </a:t>
            </a:r>
            <a:r>
              <a:rPr lang="tr-TR" sz="1600" dirty="0">
                <a:latin typeface="Barlow" panose="020B0604020202020204" charset="-94"/>
              </a:rPr>
              <a:t>(Örneğin </a:t>
            </a:r>
            <a:r>
              <a:rPr lang="tr-TR" sz="1600" dirty="0" err="1">
                <a:latin typeface="Barlow" panose="020B0604020202020204" charset="-94"/>
              </a:rPr>
              <a:t>covid</a:t>
            </a:r>
            <a:r>
              <a:rPr lang="tr-TR" sz="1600" dirty="0">
                <a:latin typeface="Barlow" panose="020B0604020202020204" charset="-94"/>
              </a:rPr>
              <a:t> için çekilen tüm BT raporları Yüksek, Orta, Düşük diye gruplandırılarak analiz edilebilmektedir).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155523" y="3453510"/>
            <a:ext cx="2920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tr-TR" sz="1600" dirty="0">
                <a:latin typeface="Barlow" panose="020B0604020202020204" charset="-94"/>
              </a:rPr>
              <a:t>Hekim radyoloji görüntülerine uzaktan erişebilmektedir.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133659" y="1446802"/>
            <a:ext cx="31528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tr-TR" sz="1600" b="1" dirty="0">
                <a:latin typeface="Barlow" panose="020B0604020202020204" charset="-94"/>
              </a:rPr>
              <a:t>Çekim işlemi öncesi </a:t>
            </a: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  <a:latin typeface="Barlow" panose="020B0604020202020204" charset="-94"/>
              </a:rPr>
              <a:t>ÖZEL SAĞLIK </a:t>
            </a:r>
            <a:r>
              <a:rPr lang="tr-TR" sz="1600" b="1" dirty="0" smtClean="0">
                <a:solidFill>
                  <a:schemeClr val="accent1">
                    <a:lumMod val="75000"/>
                  </a:schemeClr>
                </a:solidFill>
                <a:latin typeface="Barlow" panose="020B0604020202020204" charset="-94"/>
              </a:rPr>
              <a:t>BİLGİSİNDE</a:t>
            </a:r>
            <a:r>
              <a:rPr lang="tr-TR" sz="1600" dirty="0" smtClean="0">
                <a:latin typeface="Barlow" panose="020B0604020202020204" charset="-94"/>
              </a:rPr>
              <a:t> </a:t>
            </a:r>
            <a:r>
              <a:rPr lang="tr-TR" sz="1600" b="1" dirty="0">
                <a:latin typeface="Barlow" panose="020B0604020202020204" charset="-94"/>
              </a:rPr>
              <a:t>mevcut olan kalp pili, gebelik, ilaç alerjisi gibi hastaya ait bilgiler ile sağlık çalışanı uyarılmaktadır</a:t>
            </a:r>
            <a:r>
              <a:rPr lang="tr-TR" sz="1600" dirty="0">
                <a:latin typeface="Barlow" panose="020B0604020202020204" charset="-94"/>
              </a:rPr>
              <a:t>.</a:t>
            </a:r>
          </a:p>
        </p:txBody>
      </p:sp>
      <p:pic>
        <p:nvPicPr>
          <p:cNvPr id="81" name="Resim 80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5" t="10482" r="6155" b="26441"/>
          <a:stretch/>
        </p:blipFill>
        <p:spPr>
          <a:xfrm>
            <a:off x="8122508" y="2741551"/>
            <a:ext cx="606429" cy="40641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247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182881" y="773122"/>
            <a:ext cx="8737284" cy="4260054"/>
            <a:chOff x="351351" y="628692"/>
            <a:chExt cx="8568813" cy="4339386"/>
          </a:xfrm>
        </p:grpSpPr>
        <p:grpSp>
          <p:nvGrpSpPr>
            <p:cNvPr id="6" name="Grup 5"/>
            <p:cNvGrpSpPr/>
            <p:nvPr/>
          </p:nvGrpSpPr>
          <p:grpSpPr>
            <a:xfrm>
              <a:off x="351351" y="628692"/>
              <a:ext cx="8568813" cy="4339386"/>
              <a:chOff x="1540431" y="2089864"/>
              <a:chExt cx="6063139" cy="2574747"/>
            </a:xfrm>
          </p:grpSpPr>
          <p:sp>
            <p:nvSpPr>
              <p:cNvPr id="7" name="Freeform: Shape 2057">
                <a:extLst>
                  <a:ext uri="{FF2B5EF4-FFF2-40B4-BE49-F238E27FC236}">
                    <a16:creationId xmlns:a16="http://schemas.microsoft.com/office/drawing/2014/main" xmlns="" id="{2BB6D4E3-3F36-4A6C-92C6-5C8E590A32C8}"/>
                  </a:ext>
                </a:extLst>
              </p:cNvPr>
              <p:cNvSpPr/>
              <p:nvPr/>
            </p:nvSpPr>
            <p:spPr>
              <a:xfrm>
                <a:off x="1540431" y="2150359"/>
                <a:ext cx="3205045" cy="646517"/>
              </a:xfrm>
              <a:custGeom>
                <a:avLst/>
                <a:gdLst>
                  <a:gd name="connsiteX0" fmla="*/ 4075394 w 4075925"/>
                  <a:gd name="connsiteY0" fmla="*/ 0 h 822190"/>
                  <a:gd name="connsiteX1" fmla="*/ 3941390 w 4075925"/>
                  <a:gd name="connsiteY1" fmla="*/ 0 h 822190"/>
                  <a:gd name="connsiteX2" fmla="*/ 3583851 w 4075925"/>
                  <a:gd name="connsiteY2" fmla="*/ 0 h 822190"/>
                  <a:gd name="connsiteX3" fmla="*/ 3068754 w 4075925"/>
                  <a:gd name="connsiteY3" fmla="*/ 0 h 822190"/>
                  <a:gd name="connsiteX4" fmla="*/ 2462191 w 4075925"/>
                  <a:gd name="connsiteY4" fmla="*/ 0 h 822190"/>
                  <a:gd name="connsiteX5" fmla="*/ 1830199 w 4075925"/>
                  <a:gd name="connsiteY5" fmla="*/ 0 h 822190"/>
                  <a:gd name="connsiteX6" fmla="*/ 1238871 w 4075925"/>
                  <a:gd name="connsiteY6" fmla="*/ 0 h 822190"/>
                  <a:gd name="connsiteX7" fmla="*/ 754242 w 4075925"/>
                  <a:gd name="connsiteY7" fmla="*/ 0 h 822190"/>
                  <a:gd name="connsiteX8" fmla="*/ 442347 w 4075925"/>
                  <a:gd name="connsiteY8" fmla="*/ 0 h 822190"/>
                  <a:gd name="connsiteX9" fmla="*/ 199 w 4075925"/>
                  <a:gd name="connsiteY9" fmla="*/ 412441 h 822190"/>
                  <a:gd name="connsiteX10" fmla="*/ 85980 w 4075925"/>
                  <a:gd name="connsiteY10" fmla="*/ 684316 h 822190"/>
                  <a:gd name="connsiteX11" fmla="*/ 395414 w 4075925"/>
                  <a:gd name="connsiteY11" fmla="*/ 822187 h 822190"/>
                  <a:gd name="connsiteX12" fmla="*/ 395414 w 4075925"/>
                  <a:gd name="connsiteY12" fmla="*/ 759141 h 822190"/>
                  <a:gd name="connsiteX13" fmla="*/ 53578 w 4075925"/>
                  <a:gd name="connsiteY13" fmla="*/ 411094 h 822190"/>
                  <a:gd name="connsiteX14" fmla="*/ 250921 w 4075925"/>
                  <a:gd name="connsiteY14" fmla="*/ 100781 h 822190"/>
                  <a:gd name="connsiteX15" fmla="*/ 448910 w 4075925"/>
                  <a:gd name="connsiteY15" fmla="*/ 70606 h 822190"/>
                  <a:gd name="connsiteX16" fmla="*/ 765902 w 4075925"/>
                  <a:gd name="connsiteY16" fmla="*/ 70606 h 822190"/>
                  <a:gd name="connsiteX17" fmla="*/ 1257386 w 4075925"/>
                  <a:gd name="connsiteY17" fmla="*/ 70606 h 822190"/>
                  <a:gd name="connsiteX18" fmla="*/ 1855570 w 4075925"/>
                  <a:gd name="connsiteY18" fmla="*/ 70606 h 822190"/>
                  <a:gd name="connsiteX19" fmla="*/ 2492660 w 4075925"/>
                  <a:gd name="connsiteY19" fmla="*/ 70606 h 822190"/>
                  <a:gd name="connsiteX20" fmla="*/ 3100921 w 4075925"/>
                  <a:gd name="connsiteY20" fmla="*/ 70606 h 822190"/>
                  <a:gd name="connsiteX21" fmla="*/ 3612562 w 4075925"/>
                  <a:gd name="connsiteY21" fmla="*/ 70606 h 822190"/>
                  <a:gd name="connsiteX22" fmla="*/ 3959847 w 4075925"/>
                  <a:gd name="connsiteY22" fmla="*/ 70606 h 822190"/>
                  <a:gd name="connsiteX23" fmla="*/ 4075922 w 4075925"/>
                  <a:gd name="connsiteY23" fmla="*/ 70606 h 822190"/>
                  <a:gd name="connsiteX24" fmla="*/ 4075394 w 4075925"/>
                  <a:gd name="connsiteY24" fmla="*/ 0 h 822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075925" h="822190">
                    <a:moveTo>
                      <a:pt x="4075394" y="0"/>
                    </a:moveTo>
                    <a:cubicBezTo>
                      <a:pt x="4030746" y="0"/>
                      <a:pt x="3986097" y="0"/>
                      <a:pt x="3941390" y="0"/>
                    </a:cubicBezTo>
                    <a:cubicBezTo>
                      <a:pt x="3822210" y="0"/>
                      <a:pt x="3703031" y="0"/>
                      <a:pt x="3583851" y="0"/>
                    </a:cubicBezTo>
                    <a:cubicBezTo>
                      <a:pt x="3412171" y="0"/>
                      <a:pt x="3240433" y="0"/>
                      <a:pt x="3068754" y="0"/>
                    </a:cubicBezTo>
                    <a:cubicBezTo>
                      <a:pt x="2866546" y="0"/>
                      <a:pt x="2664398" y="0"/>
                      <a:pt x="2462191" y="0"/>
                    </a:cubicBezTo>
                    <a:cubicBezTo>
                      <a:pt x="2251547" y="0"/>
                      <a:pt x="2040902" y="0"/>
                      <a:pt x="1830199" y="0"/>
                    </a:cubicBezTo>
                    <a:cubicBezTo>
                      <a:pt x="1633089" y="0"/>
                      <a:pt x="1435980" y="0"/>
                      <a:pt x="1238871" y="0"/>
                    </a:cubicBezTo>
                    <a:cubicBezTo>
                      <a:pt x="1077328" y="0"/>
                      <a:pt x="915785" y="0"/>
                      <a:pt x="754242" y="0"/>
                    </a:cubicBezTo>
                    <a:cubicBezTo>
                      <a:pt x="650296" y="0"/>
                      <a:pt x="546351" y="0"/>
                      <a:pt x="442347" y="0"/>
                    </a:cubicBezTo>
                    <a:cubicBezTo>
                      <a:pt x="199476" y="0"/>
                      <a:pt x="5003" y="163008"/>
                      <a:pt x="199" y="412441"/>
                    </a:cubicBezTo>
                    <a:cubicBezTo>
                      <a:pt x="-622" y="454160"/>
                      <a:pt x="-2848" y="577090"/>
                      <a:pt x="85980" y="684316"/>
                    </a:cubicBezTo>
                    <a:cubicBezTo>
                      <a:pt x="202230" y="824590"/>
                      <a:pt x="395414" y="822187"/>
                      <a:pt x="395414" y="822187"/>
                    </a:cubicBezTo>
                    <a:lnTo>
                      <a:pt x="395414" y="759141"/>
                    </a:lnTo>
                    <a:cubicBezTo>
                      <a:pt x="395414" y="759141"/>
                      <a:pt x="53578" y="729785"/>
                      <a:pt x="53578" y="411094"/>
                    </a:cubicBezTo>
                    <a:cubicBezTo>
                      <a:pt x="53578" y="278379"/>
                      <a:pt x="128871" y="155215"/>
                      <a:pt x="250921" y="100781"/>
                    </a:cubicBezTo>
                    <a:cubicBezTo>
                      <a:pt x="314671" y="72363"/>
                      <a:pt x="380824" y="70606"/>
                      <a:pt x="448910" y="70606"/>
                    </a:cubicBezTo>
                    <a:cubicBezTo>
                      <a:pt x="554554" y="70606"/>
                      <a:pt x="660257" y="70606"/>
                      <a:pt x="765902" y="70606"/>
                    </a:cubicBezTo>
                    <a:cubicBezTo>
                      <a:pt x="929730" y="70606"/>
                      <a:pt x="1093558" y="70606"/>
                      <a:pt x="1257386" y="70606"/>
                    </a:cubicBezTo>
                    <a:cubicBezTo>
                      <a:pt x="1456781" y="70606"/>
                      <a:pt x="1656175" y="70606"/>
                      <a:pt x="1855570" y="70606"/>
                    </a:cubicBezTo>
                    <a:cubicBezTo>
                      <a:pt x="2067914" y="70606"/>
                      <a:pt x="2280316" y="70606"/>
                      <a:pt x="2492660" y="70606"/>
                    </a:cubicBezTo>
                    <a:cubicBezTo>
                      <a:pt x="2695394" y="70606"/>
                      <a:pt x="2898187" y="70606"/>
                      <a:pt x="3100921" y="70606"/>
                    </a:cubicBezTo>
                    <a:cubicBezTo>
                      <a:pt x="3271488" y="70606"/>
                      <a:pt x="3442054" y="70606"/>
                      <a:pt x="3612562" y="70606"/>
                    </a:cubicBezTo>
                    <a:cubicBezTo>
                      <a:pt x="3728343" y="70606"/>
                      <a:pt x="3844066" y="70606"/>
                      <a:pt x="3959847" y="70606"/>
                    </a:cubicBezTo>
                    <a:cubicBezTo>
                      <a:pt x="3998519" y="70606"/>
                      <a:pt x="4037250" y="70606"/>
                      <a:pt x="4075922" y="70606"/>
                    </a:cubicBezTo>
                    <a:cubicBezTo>
                      <a:pt x="4075980" y="70606"/>
                      <a:pt x="4075394" y="0"/>
                      <a:pt x="40753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ECAFBBBF-73B3-4EB3-A92F-EC9673EC3B1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18911" y="2228087"/>
                <a:ext cx="491058" cy="49105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9" name="Freeform: Shape 2063">
                <a:extLst>
                  <a:ext uri="{FF2B5EF4-FFF2-40B4-BE49-F238E27FC236}">
                    <a16:creationId xmlns:a16="http://schemas.microsoft.com/office/drawing/2014/main" xmlns="" id="{F727323D-A572-4F6E-8599-55BBD1B4B98C}"/>
                  </a:ext>
                </a:extLst>
              </p:cNvPr>
              <p:cNvSpPr/>
              <p:nvPr/>
            </p:nvSpPr>
            <p:spPr>
              <a:xfrm>
                <a:off x="1540431" y="3042772"/>
                <a:ext cx="3205045" cy="646517"/>
              </a:xfrm>
              <a:custGeom>
                <a:avLst/>
                <a:gdLst>
                  <a:gd name="connsiteX0" fmla="*/ 4075394 w 4075925"/>
                  <a:gd name="connsiteY0" fmla="*/ 0 h 822190"/>
                  <a:gd name="connsiteX1" fmla="*/ 3941390 w 4075925"/>
                  <a:gd name="connsiteY1" fmla="*/ 0 h 822190"/>
                  <a:gd name="connsiteX2" fmla="*/ 3583851 w 4075925"/>
                  <a:gd name="connsiteY2" fmla="*/ 0 h 822190"/>
                  <a:gd name="connsiteX3" fmla="*/ 3068754 w 4075925"/>
                  <a:gd name="connsiteY3" fmla="*/ 0 h 822190"/>
                  <a:gd name="connsiteX4" fmla="*/ 2462191 w 4075925"/>
                  <a:gd name="connsiteY4" fmla="*/ 0 h 822190"/>
                  <a:gd name="connsiteX5" fmla="*/ 1830199 w 4075925"/>
                  <a:gd name="connsiteY5" fmla="*/ 0 h 822190"/>
                  <a:gd name="connsiteX6" fmla="*/ 1238871 w 4075925"/>
                  <a:gd name="connsiteY6" fmla="*/ 0 h 822190"/>
                  <a:gd name="connsiteX7" fmla="*/ 754242 w 4075925"/>
                  <a:gd name="connsiteY7" fmla="*/ 0 h 822190"/>
                  <a:gd name="connsiteX8" fmla="*/ 442347 w 4075925"/>
                  <a:gd name="connsiteY8" fmla="*/ 0 h 822190"/>
                  <a:gd name="connsiteX9" fmla="*/ 199 w 4075925"/>
                  <a:gd name="connsiteY9" fmla="*/ 412441 h 822190"/>
                  <a:gd name="connsiteX10" fmla="*/ 85980 w 4075925"/>
                  <a:gd name="connsiteY10" fmla="*/ 684317 h 822190"/>
                  <a:gd name="connsiteX11" fmla="*/ 395414 w 4075925"/>
                  <a:gd name="connsiteY11" fmla="*/ 822187 h 822190"/>
                  <a:gd name="connsiteX12" fmla="*/ 395414 w 4075925"/>
                  <a:gd name="connsiteY12" fmla="*/ 759141 h 822190"/>
                  <a:gd name="connsiteX13" fmla="*/ 53578 w 4075925"/>
                  <a:gd name="connsiteY13" fmla="*/ 411094 h 822190"/>
                  <a:gd name="connsiteX14" fmla="*/ 250921 w 4075925"/>
                  <a:gd name="connsiteY14" fmla="*/ 100781 h 822190"/>
                  <a:gd name="connsiteX15" fmla="*/ 448910 w 4075925"/>
                  <a:gd name="connsiteY15" fmla="*/ 70606 h 822190"/>
                  <a:gd name="connsiteX16" fmla="*/ 765902 w 4075925"/>
                  <a:gd name="connsiteY16" fmla="*/ 70606 h 822190"/>
                  <a:gd name="connsiteX17" fmla="*/ 1257386 w 4075925"/>
                  <a:gd name="connsiteY17" fmla="*/ 70606 h 822190"/>
                  <a:gd name="connsiteX18" fmla="*/ 1855570 w 4075925"/>
                  <a:gd name="connsiteY18" fmla="*/ 70606 h 822190"/>
                  <a:gd name="connsiteX19" fmla="*/ 2492660 w 4075925"/>
                  <a:gd name="connsiteY19" fmla="*/ 70606 h 822190"/>
                  <a:gd name="connsiteX20" fmla="*/ 3100921 w 4075925"/>
                  <a:gd name="connsiteY20" fmla="*/ 70606 h 822190"/>
                  <a:gd name="connsiteX21" fmla="*/ 3612562 w 4075925"/>
                  <a:gd name="connsiteY21" fmla="*/ 70606 h 822190"/>
                  <a:gd name="connsiteX22" fmla="*/ 3959847 w 4075925"/>
                  <a:gd name="connsiteY22" fmla="*/ 70606 h 822190"/>
                  <a:gd name="connsiteX23" fmla="*/ 4075922 w 4075925"/>
                  <a:gd name="connsiteY23" fmla="*/ 70606 h 822190"/>
                  <a:gd name="connsiteX24" fmla="*/ 4075394 w 4075925"/>
                  <a:gd name="connsiteY24" fmla="*/ 0 h 822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075925" h="822190">
                    <a:moveTo>
                      <a:pt x="4075394" y="0"/>
                    </a:moveTo>
                    <a:cubicBezTo>
                      <a:pt x="4030746" y="0"/>
                      <a:pt x="3986097" y="0"/>
                      <a:pt x="3941390" y="0"/>
                    </a:cubicBezTo>
                    <a:cubicBezTo>
                      <a:pt x="3822210" y="0"/>
                      <a:pt x="3703031" y="0"/>
                      <a:pt x="3583851" y="0"/>
                    </a:cubicBezTo>
                    <a:cubicBezTo>
                      <a:pt x="3412171" y="0"/>
                      <a:pt x="3240433" y="0"/>
                      <a:pt x="3068754" y="0"/>
                    </a:cubicBezTo>
                    <a:cubicBezTo>
                      <a:pt x="2866546" y="0"/>
                      <a:pt x="2664398" y="0"/>
                      <a:pt x="2462191" y="0"/>
                    </a:cubicBezTo>
                    <a:cubicBezTo>
                      <a:pt x="2251547" y="0"/>
                      <a:pt x="2040902" y="0"/>
                      <a:pt x="1830199" y="0"/>
                    </a:cubicBezTo>
                    <a:cubicBezTo>
                      <a:pt x="1633089" y="0"/>
                      <a:pt x="1435980" y="0"/>
                      <a:pt x="1238871" y="0"/>
                    </a:cubicBezTo>
                    <a:cubicBezTo>
                      <a:pt x="1077328" y="0"/>
                      <a:pt x="915785" y="0"/>
                      <a:pt x="754242" y="0"/>
                    </a:cubicBezTo>
                    <a:cubicBezTo>
                      <a:pt x="650296" y="0"/>
                      <a:pt x="546351" y="0"/>
                      <a:pt x="442347" y="0"/>
                    </a:cubicBezTo>
                    <a:cubicBezTo>
                      <a:pt x="199476" y="0"/>
                      <a:pt x="5003" y="163008"/>
                      <a:pt x="199" y="412441"/>
                    </a:cubicBezTo>
                    <a:cubicBezTo>
                      <a:pt x="-622" y="454160"/>
                      <a:pt x="-2848" y="577090"/>
                      <a:pt x="85980" y="684317"/>
                    </a:cubicBezTo>
                    <a:cubicBezTo>
                      <a:pt x="202230" y="824590"/>
                      <a:pt x="395414" y="822187"/>
                      <a:pt x="395414" y="822187"/>
                    </a:cubicBezTo>
                    <a:lnTo>
                      <a:pt x="395414" y="759141"/>
                    </a:lnTo>
                    <a:cubicBezTo>
                      <a:pt x="395414" y="759141"/>
                      <a:pt x="53578" y="729785"/>
                      <a:pt x="53578" y="411094"/>
                    </a:cubicBezTo>
                    <a:cubicBezTo>
                      <a:pt x="53578" y="278379"/>
                      <a:pt x="128871" y="155215"/>
                      <a:pt x="250921" y="100781"/>
                    </a:cubicBezTo>
                    <a:cubicBezTo>
                      <a:pt x="314671" y="72363"/>
                      <a:pt x="380824" y="70606"/>
                      <a:pt x="448910" y="70606"/>
                    </a:cubicBezTo>
                    <a:cubicBezTo>
                      <a:pt x="554554" y="70606"/>
                      <a:pt x="660257" y="70606"/>
                      <a:pt x="765902" y="70606"/>
                    </a:cubicBezTo>
                    <a:cubicBezTo>
                      <a:pt x="929730" y="70606"/>
                      <a:pt x="1093558" y="70606"/>
                      <a:pt x="1257386" y="70606"/>
                    </a:cubicBezTo>
                    <a:cubicBezTo>
                      <a:pt x="1456781" y="70606"/>
                      <a:pt x="1656175" y="70606"/>
                      <a:pt x="1855570" y="70606"/>
                    </a:cubicBezTo>
                    <a:cubicBezTo>
                      <a:pt x="2067914" y="70606"/>
                      <a:pt x="2280316" y="70606"/>
                      <a:pt x="2492660" y="70606"/>
                    </a:cubicBezTo>
                    <a:cubicBezTo>
                      <a:pt x="2695394" y="70606"/>
                      <a:pt x="2898187" y="70606"/>
                      <a:pt x="3100921" y="70606"/>
                    </a:cubicBezTo>
                    <a:cubicBezTo>
                      <a:pt x="3271488" y="70606"/>
                      <a:pt x="3442054" y="70606"/>
                      <a:pt x="3612562" y="70606"/>
                    </a:cubicBezTo>
                    <a:cubicBezTo>
                      <a:pt x="3728343" y="70606"/>
                      <a:pt x="3844066" y="70606"/>
                      <a:pt x="3959847" y="70606"/>
                    </a:cubicBezTo>
                    <a:cubicBezTo>
                      <a:pt x="3998519" y="70606"/>
                      <a:pt x="4037250" y="70606"/>
                      <a:pt x="4075922" y="70606"/>
                    </a:cubicBezTo>
                    <a:cubicBezTo>
                      <a:pt x="4075980" y="70606"/>
                      <a:pt x="4075394" y="0"/>
                      <a:pt x="4075394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xmlns="" id="{DB829B22-029D-4AB7-9443-6147CC90BA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18911" y="3120502"/>
                <a:ext cx="491058" cy="49105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2" name="Freeform: Shape 2066">
                <a:extLst>
                  <a:ext uri="{FF2B5EF4-FFF2-40B4-BE49-F238E27FC236}">
                    <a16:creationId xmlns:a16="http://schemas.microsoft.com/office/drawing/2014/main" xmlns="" id="{9775C398-2145-4C77-992D-42B063DA684A}"/>
                  </a:ext>
                </a:extLst>
              </p:cNvPr>
              <p:cNvSpPr/>
              <p:nvPr/>
            </p:nvSpPr>
            <p:spPr>
              <a:xfrm>
                <a:off x="1540431" y="3922792"/>
                <a:ext cx="3205045" cy="646517"/>
              </a:xfrm>
              <a:custGeom>
                <a:avLst/>
                <a:gdLst>
                  <a:gd name="connsiteX0" fmla="*/ 4075394 w 4075925"/>
                  <a:gd name="connsiteY0" fmla="*/ 0 h 822190"/>
                  <a:gd name="connsiteX1" fmla="*/ 3941390 w 4075925"/>
                  <a:gd name="connsiteY1" fmla="*/ 0 h 822190"/>
                  <a:gd name="connsiteX2" fmla="*/ 3583851 w 4075925"/>
                  <a:gd name="connsiteY2" fmla="*/ 0 h 822190"/>
                  <a:gd name="connsiteX3" fmla="*/ 3068753 w 4075925"/>
                  <a:gd name="connsiteY3" fmla="*/ 0 h 822190"/>
                  <a:gd name="connsiteX4" fmla="*/ 2462191 w 4075925"/>
                  <a:gd name="connsiteY4" fmla="*/ 0 h 822190"/>
                  <a:gd name="connsiteX5" fmla="*/ 1830199 w 4075925"/>
                  <a:gd name="connsiteY5" fmla="*/ 0 h 822190"/>
                  <a:gd name="connsiteX6" fmla="*/ 1238871 w 4075925"/>
                  <a:gd name="connsiteY6" fmla="*/ 0 h 822190"/>
                  <a:gd name="connsiteX7" fmla="*/ 754242 w 4075925"/>
                  <a:gd name="connsiteY7" fmla="*/ 0 h 822190"/>
                  <a:gd name="connsiteX8" fmla="*/ 442347 w 4075925"/>
                  <a:gd name="connsiteY8" fmla="*/ 0 h 822190"/>
                  <a:gd name="connsiteX9" fmla="*/ 199 w 4075925"/>
                  <a:gd name="connsiteY9" fmla="*/ 412441 h 822190"/>
                  <a:gd name="connsiteX10" fmla="*/ 85980 w 4075925"/>
                  <a:gd name="connsiteY10" fmla="*/ 684317 h 822190"/>
                  <a:gd name="connsiteX11" fmla="*/ 395414 w 4075925"/>
                  <a:gd name="connsiteY11" fmla="*/ 822187 h 822190"/>
                  <a:gd name="connsiteX12" fmla="*/ 395414 w 4075925"/>
                  <a:gd name="connsiteY12" fmla="*/ 759141 h 822190"/>
                  <a:gd name="connsiteX13" fmla="*/ 53578 w 4075925"/>
                  <a:gd name="connsiteY13" fmla="*/ 411094 h 822190"/>
                  <a:gd name="connsiteX14" fmla="*/ 250921 w 4075925"/>
                  <a:gd name="connsiteY14" fmla="*/ 100781 h 822190"/>
                  <a:gd name="connsiteX15" fmla="*/ 448910 w 4075925"/>
                  <a:gd name="connsiteY15" fmla="*/ 70605 h 822190"/>
                  <a:gd name="connsiteX16" fmla="*/ 765902 w 4075925"/>
                  <a:gd name="connsiteY16" fmla="*/ 70605 h 822190"/>
                  <a:gd name="connsiteX17" fmla="*/ 1257386 w 4075925"/>
                  <a:gd name="connsiteY17" fmla="*/ 70605 h 822190"/>
                  <a:gd name="connsiteX18" fmla="*/ 1855570 w 4075925"/>
                  <a:gd name="connsiteY18" fmla="*/ 70605 h 822190"/>
                  <a:gd name="connsiteX19" fmla="*/ 2492660 w 4075925"/>
                  <a:gd name="connsiteY19" fmla="*/ 70605 h 822190"/>
                  <a:gd name="connsiteX20" fmla="*/ 3100922 w 4075925"/>
                  <a:gd name="connsiteY20" fmla="*/ 70605 h 822190"/>
                  <a:gd name="connsiteX21" fmla="*/ 3612562 w 4075925"/>
                  <a:gd name="connsiteY21" fmla="*/ 70605 h 822190"/>
                  <a:gd name="connsiteX22" fmla="*/ 3959847 w 4075925"/>
                  <a:gd name="connsiteY22" fmla="*/ 70605 h 822190"/>
                  <a:gd name="connsiteX23" fmla="*/ 4075921 w 4075925"/>
                  <a:gd name="connsiteY23" fmla="*/ 70605 h 822190"/>
                  <a:gd name="connsiteX24" fmla="*/ 4075394 w 4075925"/>
                  <a:gd name="connsiteY24" fmla="*/ 0 h 822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075925" h="822190">
                    <a:moveTo>
                      <a:pt x="4075394" y="0"/>
                    </a:moveTo>
                    <a:cubicBezTo>
                      <a:pt x="4030746" y="0"/>
                      <a:pt x="3986097" y="0"/>
                      <a:pt x="3941390" y="0"/>
                    </a:cubicBezTo>
                    <a:cubicBezTo>
                      <a:pt x="3822211" y="0"/>
                      <a:pt x="3703031" y="0"/>
                      <a:pt x="3583851" y="0"/>
                    </a:cubicBezTo>
                    <a:cubicBezTo>
                      <a:pt x="3412172" y="0"/>
                      <a:pt x="3240433" y="0"/>
                      <a:pt x="3068753" y="0"/>
                    </a:cubicBezTo>
                    <a:cubicBezTo>
                      <a:pt x="2866546" y="0"/>
                      <a:pt x="2664398" y="0"/>
                      <a:pt x="2462191" y="0"/>
                    </a:cubicBezTo>
                    <a:cubicBezTo>
                      <a:pt x="2251546" y="0"/>
                      <a:pt x="2040902" y="0"/>
                      <a:pt x="1830199" y="0"/>
                    </a:cubicBezTo>
                    <a:cubicBezTo>
                      <a:pt x="1633089" y="0"/>
                      <a:pt x="1435980" y="0"/>
                      <a:pt x="1238871" y="0"/>
                    </a:cubicBezTo>
                    <a:cubicBezTo>
                      <a:pt x="1077328" y="0"/>
                      <a:pt x="915785" y="0"/>
                      <a:pt x="754242" y="0"/>
                    </a:cubicBezTo>
                    <a:cubicBezTo>
                      <a:pt x="650296" y="0"/>
                      <a:pt x="546351" y="0"/>
                      <a:pt x="442347" y="0"/>
                    </a:cubicBezTo>
                    <a:cubicBezTo>
                      <a:pt x="199476" y="0"/>
                      <a:pt x="5003" y="163008"/>
                      <a:pt x="199" y="412441"/>
                    </a:cubicBezTo>
                    <a:cubicBezTo>
                      <a:pt x="-622" y="454160"/>
                      <a:pt x="-2848" y="577090"/>
                      <a:pt x="85980" y="684317"/>
                    </a:cubicBezTo>
                    <a:cubicBezTo>
                      <a:pt x="202230" y="824590"/>
                      <a:pt x="395414" y="822187"/>
                      <a:pt x="395414" y="822187"/>
                    </a:cubicBezTo>
                    <a:lnTo>
                      <a:pt x="395414" y="759141"/>
                    </a:lnTo>
                    <a:cubicBezTo>
                      <a:pt x="395414" y="759141"/>
                      <a:pt x="53578" y="729785"/>
                      <a:pt x="53578" y="411094"/>
                    </a:cubicBezTo>
                    <a:cubicBezTo>
                      <a:pt x="53578" y="278379"/>
                      <a:pt x="128871" y="155215"/>
                      <a:pt x="250921" y="100781"/>
                    </a:cubicBezTo>
                    <a:cubicBezTo>
                      <a:pt x="314671" y="72363"/>
                      <a:pt x="380824" y="70605"/>
                      <a:pt x="448910" y="70605"/>
                    </a:cubicBezTo>
                    <a:cubicBezTo>
                      <a:pt x="554554" y="70605"/>
                      <a:pt x="660257" y="70605"/>
                      <a:pt x="765902" y="70605"/>
                    </a:cubicBezTo>
                    <a:cubicBezTo>
                      <a:pt x="929730" y="70605"/>
                      <a:pt x="1093558" y="70605"/>
                      <a:pt x="1257386" y="70605"/>
                    </a:cubicBezTo>
                    <a:cubicBezTo>
                      <a:pt x="1456781" y="70605"/>
                      <a:pt x="1656175" y="70605"/>
                      <a:pt x="1855570" y="70605"/>
                    </a:cubicBezTo>
                    <a:cubicBezTo>
                      <a:pt x="2067914" y="70605"/>
                      <a:pt x="2280316" y="70605"/>
                      <a:pt x="2492660" y="70605"/>
                    </a:cubicBezTo>
                    <a:cubicBezTo>
                      <a:pt x="2695394" y="70605"/>
                      <a:pt x="2898187" y="70605"/>
                      <a:pt x="3100922" y="70605"/>
                    </a:cubicBezTo>
                    <a:cubicBezTo>
                      <a:pt x="3271488" y="70605"/>
                      <a:pt x="3442054" y="70605"/>
                      <a:pt x="3612562" y="70605"/>
                    </a:cubicBezTo>
                    <a:cubicBezTo>
                      <a:pt x="3728343" y="70605"/>
                      <a:pt x="3844066" y="70605"/>
                      <a:pt x="3959847" y="70605"/>
                    </a:cubicBezTo>
                    <a:cubicBezTo>
                      <a:pt x="3998519" y="70605"/>
                      <a:pt x="4037250" y="70605"/>
                      <a:pt x="4075921" y="70605"/>
                    </a:cubicBezTo>
                    <a:cubicBezTo>
                      <a:pt x="4075980" y="70605"/>
                      <a:pt x="4075394" y="0"/>
                      <a:pt x="4075394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C11D56BF-566E-4C78-9195-0A5DDC94F9D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19372" y="4000522"/>
                <a:ext cx="491058" cy="491058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grpSp>
            <p:nvGrpSpPr>
              <p:cNvPr id="14" name="Graphic 2113">
                <a:extLst>
                  <a:ext uri="{FF2B5EF4-FFF2-40B4-BE49-F238E27FC236}">
                    <a16:creationId xmlns:a16="http://schemas.microsoft.com/office/drawing/2014/main" xmlns="" id="{E4D519DC-E242-4CD0-8AB4-A71EF3BDC1C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691585" y="4072736"/>
                <a:ext cx="346629" cy="346629"/>
                <a:chOff x="2286000" y="1143000"/>
                <a:chExt cx="4572000" cy="4572000"/>
              </a:xfrm>
              <a:solidFill>
                <a:schemeClr val="bg1"/>
              </a:solidFill>
            </p:grpSpPr>
            <p:sp>
              <p:nvSpPr>
                <p:cNvPr id="64" name="Freeform: Shape 2115">
                  <a:extLst>
                    <a:ext uri="{FF2B5EF4-FFF2-40B4-BE49-F238E27FC236}">
                      <a16:creationId xmlns:a16="http://schemas.microsoft.com/office/drawing/2014/main" xmlns="" id="{2AE6EADF-F06D-4189-94D9-0B7BCACAF37E}"/>
                    </a:ext>
                  </a:extLst>
                </p:cNvPr>
                <p:cNvSpPr/>
                <p:nvPr/>
              </p:nvSpPr>
              <p:spPr>
                <a:xfrm>
                  <a:off x="4876800" y="1143000"/>
                  <a:ext cx="1981200" cy="1981200"/>
                </a:xfrm>
                <a:custGeom>
                  <a:avLst/>
                  <a:gdLst>
                    <a:gd name="connsiteX0" fmla="*/ 76200 w 1981200"/>
                    <a:gd name="connsiteY0" fmla="*/ 0 h 1981200"/>
                    <a:gd name="connsiteX1" fmla="*/ 0 w 1981200"/>
                    <a:gd name="connsiteY1" fmla="*/ 76200 h 1981200"/>
                    <a:gd name="connsiteX2" fmla="*/ 0 w 1981200"/>
                    <a:gd name="connsiteY2" fmla="*/ 838200 h 1981200"/>
                    <a:gd name="connsiteX3" fmla="*/ 76200 w 1981200"/>
                    <a:gd name="connsiteY3" fmla="*/ 914400 h 1981200"/>
                    <a:gd name="connsiteX4" fmla="*/ 1066800 w 1981200"/>
                    <a:gd name="connsiteY4" fmla="*/ 1905000 h 1981200"/>
                    <a:gd name="connsiteX5" fmla="*/ 1143000 w 1981200"/>
                    <a:gd name="connsiteY5" fmla="*/ 1981200 h 1981200"/>
                    <a:gd name="connsiteX6" fmla="*/ 1905000 w 1981200"/>
                    <a:gd name="connsiteY6" fmla="*/ 1981200 h 1981200"/>
                    <a:gd name="connsiteX7" fmla="*/ 1981200 w 1981200"/>
                    <a:gd name="connsiteY7" fmla="*/ 1905000 h 1981200"/>
                    <a:gd name="connsiteX8" fmla="*/ 76200 w 1981200"/>
                    <a:gd name="connsiteY8" fmla="*/ 0 h 1981200"/>
                    <a:gd name="connsiteX9" fmla="*/ 1216685 w 1981200"/>
                    <a:gd name="connsiteY9" fmla="*/ 1828800 h 1981200"/>
                    <a:gd name="connsiteX10" fmla="*/ 152400 w 1981200"/>
                    <a:gd name="connsiteY10" fmla="*/ 764512 h 1981200"/>
                    <a:gd name="connsiteX11" fmla="*/ 152400 w 1981200"/>
                    <a:gd name="connsiteY11" fmla="*/ 154037 h 1981200"/>
                    <a:gd name="connsiteX12" fmla="*/ 1827162 w 1981200"/>
                    <a:gd name="connsiteY12" fmla="*/ 1828800 h 198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81200" h="1981200">
                      <a:moveTo>
                        <a:pt x="76200" y="0"/>
                      </a:moveTo>
                      <a:cubicBezTo>
                        <a:pt x="34119" y="0"/>
                        <a:pt x="0" y="34116"/>
                        <a:pt x="0" y="76200"/>
                      </a:cubicBezTo>
                      <a:lnTo>
                        <a:pt x="0" y="838200"/>
                      </a:lnTo>
                      <a:cubicBezTo>
                        <a:pt x="0" y="880281"/>
                        <a:pt x="34119" y="914400"/>
                        <a:pt x="76200" y="914400"/>
                      </a:cubicBezTo>
                      <a:cubicBezTo>
                        <a:pt x="623040" y="915019"/>
                        <a:pt x="1066181" y="1358160"/>
                        <a:pt x="1066800" y="1905000"/>
                      </a:cubicBezTo>
                      <a:cubicBezTo>
                        <a:pt x="1066800" y="1947082"/>
                        <a:pt x="1100919" y="1981200"/>
                        <a:pt x="1143000" y="1981200"/>
                      </a:cubicBezTo>
                      <a:lnTo>
                        <a:pt x="1905000" y="1981200"/>
                      </a:lnTo>
                      <a:cubicBezTo>
                        <a:pt x="1947082" y="1981200"/>
                        <a:pt x="1981200" y="1947082"/>
                        <a:pt x="1981200" y="1905000"/>
                      </a:cubicBezTo>
                      <a:cubicBezTo>
                        <a:pt x="1981200" y="854583"/>
                        <a:pt x="1126617" y="0"/>
                        <a:pt x="76200" y="0"/>
                      </a:cubicBezTo>
                      <a:close/>
                      <a:moveTo>
                        <a:pt x="1216685" y="1828800"/>
                      </a:moveTo>
                      <a:cubicBezTo>
                        <a:pt x="1177747" y="1257919"/>
                        <a:pt x="723281" y="803453"/>
                        <a:pt x="152400" y="764512"/>
                      </a:cubicBezTo>
                      <a:lnTo>
                        <a:pt x="152400" y="154037"/>
                      </a:lnTo>
                      <a:cubicBezTo>
                        <a:pt x="1058285" y="192993"/>
                        <a:pt x="1788205" y="922915"/>
                        <a:pt x="1827162" y="18288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: Shape 2116">
                  <a:extLst>
                    <a:ext uri="{FF2B5EF4-FFF2-40B4-BE49-F238E27FC236}">
                      <a16:creationId xmlns:a16="http://schemas.microsoft.com/office/drawing/2014/main" xmlns="" id="{8A750640-C7DB-4AA2-9893-A4A6E7D1B6FD}"/>
                    </a:ext>
                  </a:extLst>
                </p:cNvPr>
                <p:cNvSpPr/>
                <p:nvPr/>
              </p:nvSpPr>
              <p:spPr>
                <a:xfrm>
                  <a:off x="2286000" y="1371600"/>
                  <a:ext cx="152400" cy="152400"/>
                </a:xfrm>
                <a:custGeom>
                  <a:avLst/>
                  <a:gdLst>
                    <a:gd name="connsiteX0" fmla="*/ 0 w 152400"/>
                    <a:gd name="connsiteY0" fmla="*/ 0 h 152400"/>
                    <a:gd name="connsiteX1" fmla="*/ 152400 w 152400"/>
                    <a:gd name="connsiteY1" fmla="*/ 0 h 152400"/>
                    <a:gd name="connsiteX2" fmla="*/ 152400 w 152400"/>
                    <a:gd name="connsiteY2" fmla="*/ 152400 h 152400"/>
                    <a:gd name="connsiteX3" fmla="*/ 0 w 152400"/>
                    <a:gd name="connsiteY3" fmla="*/ 1524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52400">
                      <a:moveTo>
                        <a:pt x="0" y="0"/>
                      </a:moveTo>
                      <a:lnTo>
                        <a:pt x="152400" y="0"/>
                      </a:lnTo>
                      <a:lnTo>
                        <a:pt x="152400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: Shape 2117">
                  <a:extLst>
                    <a:ext uri="{FF2B5EF4-FFF2-40B4-BE49-F238E27FC236}">
                      <a16:creationId xmlns:a16="http://schemas.microsoft.com/office/drawing/2014/main" xmlns="" id="{59E87766-9E69-4FF3-A392-CD71C91CDAD5}"/>
                    </a:ext>
                  </a:extLst>
                </p:cNvPr>
                <p:cNvSpPr/>
                <p:nvPr/>
              </p:nvSpPr>
              <p:spPr>
                <a:xfrm>
                  <a:off x="2590800" y="1371600"/>
                  <a:ext cx="381000" cy="152400"/>
                </a:xfrm>
                <a:custGeom>
                  <a:avLst/>
                  <a:gdLst>
                    <a:gd name="connsiteX0" fmla="*/ 0 w 381000"/>
                    <a:gd name="connsiteY0" fmla="*/ 0 h 152400"/>
                    <a:gd name="connsiteX1" fmla="*/ 381000 w 381000"/>
                    <a:gd name="connsiteY1" fmla="*/ 0 h 152400"/>
                    <a:gd name="connsiteX2" fmla="*/ 381000 w 381000"/>
                    <a:gd name="connsiteY2" fmla="*/ 152400 h 152400"/>
                    <a:gd name="connsiteX3" fmla="*/ 0 w 381000"/>
                    <a:gd name="connsiteY3" fmla="*/ 1524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0" h="152400">
                      <a:moveTo>
                        <a:pt x="0" y="0"/>
                      </a:moveTo>
                      <a:lnTo>
                        <a:pt x="381000" y="0"/>
                      </a:lnTo>
                      <a:lnTo>
                        <a:pt x="381000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: Shape 2118">
                  <a:extLst>
                    <a:ext uri="{FF2B5EF4-FFF2-40B4-BE49-F238E27FC236}">
                      <a16:creationId xmlns:a16="http://schemas.microsoft.com/office/drawing/2014/main" xmlns="" id="{173C1EEA-A2AE-4D96-9544-B7DE0EDAD15B}"/>
                    </a:ext>
                  </a:extLst>
                </p:cNvPr>
                <p:cNvSpPr/>
                <p:nvPr/>
              </p:nvSpPr>
              <p:spPr>
                <a:xfrm>
                  <a:off x="2286000" y="1523999"/>
                  <a:ext cx="4495800" cy="3810000"/>
                </a:xfrm>
                <a:custGeom>
                  <a:avLst/>
                  <a:gdLst>
                    <a:gd name="connsiteX0" fmla="*/ 3323244 w 4495800"/>
                    <a:gd name="connsiteY0" fmla="*/ 3502077 h 3810000"/>
                    <a:gd name="connsiteX1" fmla="*/ 4191000 w 4495800"/>
                    <a:gd name="connsiteY1" fmla="*/ 1905001 h 3810000"/>
                    <a:gd name="connsiteX2" fmla="*/ 4114800 w 4495800"/>
                    <a:gd name="connsiteY2" fmla="*/ 1828801 h 3810000"/>
                    <a:gd name="connsiteX3" fmla="*/ 3352800 w 4495800"/>
                    <a:gd name="connsiteY3" fmla="*/ 1828801 h 3810000"/>
                    <a:gd name="connsiteX4" fmla="*/ 3276600 w 4495800"/>
                    <a:gd name="connsiteY4" fmla="*/ 1905001 h 3810000"/>
                    <a:gd name="connsiteX5" fmla="*/ 2286000 w 4495800"/>
                    <a:gd name="connsiteY5" fmla="*/ 2895601 h 3810000"/>
                    <a:gd name="connsiteX6" fmla="*/ 1295400 w 4495800"/>
                    <a:gd name="connsiteY6" fmla="*/ 1905001 h 3810000"/>
                    <a:gd name="connsiteX7" fmla="*/ 2286000 w 4495800"/>
                    <a:gd name="connsiteY7" fmla="*/ 914401 h 3810000"/>
                    <a:gd name="connsiteX8" fmla="*/ 2362200 w 4495800"/>
                    <a:gd name="connsiteY8" fmla="*/ 838201 h 3810000"/>
                    <a:gd name="connsiteX9" fmla="*/ 2362200 w 4495800"/>
                    <a:gd name="connsiteY9" fmla="*/ 76201 h 3810000"/>
                    <a:gd name="connsiteX10" fmla="*/ 2286000 w 4495800"/>
                    <a:gd name="connsiteY10" fmla="*/ 1 h 3810000"/>
                    <a:gd name="connsiteX11" fmla="*/ 1069486 w 4495800"/>
                    <a:gd name="connsiteY11" fmla="*/ 440161 h 3810000"/>
                    <a:gd name="connsiteX12" fmla="*/ 807720 w 4495800"/>
                    <a:gd name="connsiteY12" fmla="*/ 243837 h 3810000"/>
                    <a:gd name="connsiteX13" fmla="*/ 762000 w 4495800"/>
                    <a:gd name="connsiteY13" fmla="*/ 228601 h 3810000"/>
                    <a:gd name="connsiteX14" fmla="*/ 0 w 4495800"/>
                    <a:gd name="connsiteY14" fmla="*/ 228601 h 3810000"/>
                    <a:gd name="connsiteX15" fmla="*/ 0 w 4495800"/>
                    <a:gd name="connsiteY15" fmla="*/ 381001 h 3810000"/>
                    <a:gd name="connsiteX16" fmla="*/ 736602 w 4495800"/>
                    <a:gd name="connsiteY16" fmla="*/ 381001 h 3810000"/>
                    <a:gd name="connsiteX17" fmla="*/ 954272 w 4495800"/>
                    <a:gd name="connsiteY17" fmla="*/ 544259 h 3810000"/>
                    <a:gd name="connsiteX18" fmla="*/ 922439 w 4495800"/>
                    <a:gd name="connsiteY18" fmla="*/ 3234758 h 3810000"/>
                    <a:gd name="connsiteX19" fmla="*/ 1213952 w 4495800"/>
                    <a:gd name="connsiteY19" fmla="*/ 3478883 h 3810000"/>
                    <a:gd name="connsiteX20" fmla="*/ 1035244 w 4495800"/>
                    <a:gd name="connsiteY20" fmla="*/ 3657601 h 3810000"/>
                    <a:gd name="connsiteX21" fmla="*/ 0 w 4495800"/>
                    <a:gd name="connsiteY21" fmla="*/ 3657601 h 3810000"/>
                    <a:gd name="connsiteX22" fmla="*/ 0 w 4495800"/>
                    <a:gd name="connsiteY22" fmla="*/ 3810001 h 3810000"/>
                    <a:gd name="connsiteX23" fmla="*/ 1066800 w 4495800"/>
                    <a:gd name="connsiteY23" fmla="*/ 3810001 h 3810000"/>
                    <a:gd name="connsiteX24" fmla="*/ 1120683 w 4495800"/>
                    <a:gd name="connsiteY24" fmla="*/ 3787684 h 3810000"/>
                    <a:gd name="connsiteX25" fmla="*/ 1346597 w 4495800"/>
                    <a:gd name="connsiteY25" fmla="*/ 3561760 h 3810000"/>
                    <a:gd name="connsiteX26" fmla="*/ 3181255 w 4495800"/>
                    <a:gd name="connsiteY26" fmla="*/ 3586097 h 3810000"/>
                    <a:gd name="connsiteX27" fmla="*/ 3459480 w 4495800"/>
                    <a:gd name="connsiteY27" fmla="*/ 3794761 h 3810000"/>
                    <a:gd name="connsiteX28" fmla="*/ 3505200 w 4495800"/>
                    <a:gd name="connsiteY28" fmla="*/ 3810001 h 3810000"/>
                    <a:gd name="connsiteX29" fmla="*/ 4495800 w 4495800"/>
                    <a:gd name="connsiteY29" fmla="*/ 3810001 h 3810000"/>
                    <a:gd name="connsiteX30" fmla="*/ 4495800 w 4495800"/>
                    <a:gd name="connsiteY30" fmla="*/ 3657601 h 3810000"/>
                    <a:gd name="connsiteX31" fmla="*/ 3530603 w 4495800"/>
                    <a:gd name="connsiteY31" fmla="*/ 3657601 h 3810000"/>
                    <a:gd name="connsiteX32" fmla="*/ 3426485 w 4495800"/>
                    <a:gd name="connsiteY32" fmla="*/ 1981201 h 3810000"/>
                    <a:gd name="connsiteX33" fmla="*/ 4036962 w 4495800"/>
                    <a:gd name="connsiteY33" fmla="*/ 1981201 h 3810000"/>
                    <a:gd name="connsiteX34" fmla="*/ 2362200 w 4495800"/>
                    <a:gd name="connsiteY34" fmla="*/ 3655858 h 3810000"/>
                    <a:gd name="connsiteX35" fmla="*/ 2362200 w 4495800"/>
                    <a:gd name="connsiteY35" fmla="*/ 3045420 h 3810000"/>
                    <a:gd name="connsiteX36" fmla="*/ 3426485 w 4495800"/>
                    <a:gd name="connsiteY36" fmla="*/ 1981201 h 3810000"/>
                    <a:gd name="connsiteX37" fmla="*/ 2209800 w 4495800"/>
                    <a:gd name="connsiteY37" fmla="*/ 154038 h 3810000"/>
                    <a:gd name="connsiteX38" fmla="*/ 2209800 w 4495800"/>
                    <a:gd name="connsiteY38" fmla="*/ 764516 h 3810000"/>
                    <a:gd name="connsiteX39" fmla="*/ 1145581 w 4495800"/>
                    <a:gd name="connsiteY39" fmla="*/ 1828801 h 3810000"/>
                    <a:gd name="connsiteX40" fmla="*/ 535140 w 4495800"/>
                    <a:gd name="connsiteY40" fmla="*/ 1828801 h 3810000"/>
                    <a:gd name="connsiteX41" fmla="*/ 2209800 w 4495800"/>
                    <a:gd name="connsiteY41" fmla="*/ 154038 h 3810000"/>
                    <a:gd name="connsiteX42" fmla="*/ 535156 w 4495800"/>
                    <a:gd name="connsiteY42" fmla="*/ 1981201 h 3810000"/>
                    <a:gd name="connsiteX43" fmla="*/ 1145600 w 4495800"/>
                    <a:gd name="connsiteY43" fmla="*/ 1981201 h 3810000"/>
                    <a:gd name="connsiteX44" fmla="*/ 2209800 w 4495800"/>
                    <a:gd name="connsiteY44" fmla="*/ 3045401 h 3810000"/>
                    <a:gd name="connsiteX45" fmla="*/ 2209800 w 4495800"/>
                    <a:gd name="connsiteY45" fmla="*/ 3655839 h 3810000"/>
                    <a:gd name="connsiteX46" fmla="*/ 535156 w 4495800"/>
                    <a:gd name="connsiteY46" fmla="*/ 1981201 h 38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4495800" h="3810000">
                      <a:moveTo>
                        <a:pt x="3323244" y="3502077"/>
                      </a:moveTo>
                      <a:cubicBezTo>
                        <a:pt x="3864197" y="3150938"/>
                        <a:pt x="4190752" y="2549929"/>
                        <a:pt x="4191000" y="1905001"/>
                      </a:cubicBezTo>
                      <a:cubicBezTo>
                        <a:pt x="4191000" y="1862919"/>
                        <a:pt x="4156882" y="1828801"/>
                        <a:pt x="4114800" y="1828801"/>
                      </a:cubicBezTo>
                      <a:lnTo>
                        <a:pt x="3352800" y="1828801"/>
                      </a:lnTo>
                      <a:cubicBezTo>
                        <a:pt x="3310719" y="1828801"/>
                        <a:pt x="3276600" y="1862919"/>
                        <a:pt x="3276600" y="1905001"/>
                      </a:cubicBezTo>
                      <a:cubicBezTo>
                        <a:pt x="3276600" y="2452098"/>
                        <a:pt x="2833097" y="2895601"/>
                        <a:pt x="2286000" y="2895601"/>
                      </a:cubicBezTo>
                      <a:cubicBezTo>
                        <a:pt x="1738903" y="2895601"/>
                        <a:pt x="1295400" y="2452098"/>
                        <a:pt x="1295400" y="1905001"/>
                      </a:cubicBezTo>
                      <a:cubicBezTo>
                        <a:pt x="1295400" y="1357904"/>
                        <a:pt x="1738903" y="914401"/>
                        <a:pt x="2286000" y="914401"/>
                      </a:cubicBezTo>
                      <a:cubicBezTo>
                        <a:pt x="2328082" y="914401"/>
                        <a:pt x="2362200" y="880282"/>
                        <a:pt x="2362200" y="838201"/>
                      </a:cubicBezTo>
                      <a:lnTo>
                        <a:pt x="2362200" y="76201"/>
                      </a:lnTo>
                      <a:cubicBezTo>
                        <a:pt x="2362200" y="34117"/>
                        <a:pt x="2328082" y="1"/>
                        <a:pt x="2286000" y="1"/>
                      </a:cubicBezTo>
                      <a:cubicBezTo>
                        <a:pt x="1841440" y="-411"/>
                        <a:pt x="1410862" y="155382"/>
                        <a:pt x="1069486" y="440161"/>
                      </a:cubicBezTo>
                      <a:lnTo>
                        <a:pt x="807720" y="243837"/>
                      </a:lnTo>
                      <a:cubicBezTo>
                        <a:pt x="794528" y="233948"/>
                        <a:pt x="778486" y="228602"/>
                        <a:pt x="762000" y="228601"/>
                      </a:cubicBezTo>
                      <a:lnTo>
                        <a:pt x="0" y="228601"/>
                      </a:lnTo>
                      <a:lnTo>
                        <a:pt x="0" y="381001"/>
                      </a:lnTo>
                      <a:lnTo>
                        <a:pt x="736602" y="381001"/>
                      </a:lnTo>
                      <a:lnTo>
                        <a:pt x="954272" y="544259"/>
                      </a:lnTo>
                      <a:cubicBezTo>
                        <a:pt x="202520" y="1278427"/>
                        <a:pt x="188265" y="2483007"/>
                        <a:pt x="922439" y="3234758"/>
                      </a:cubicBezTo>
                      <a:cubicBezTo>
                        <a:pt x="1011212" y="3325664"/>
                        <a:pt x="1108872" y="3407446"/>
                        <a:pt x="1213952" y="3478883"/>
                      </a:cubicBezTo>
                      <a:lnTo>
                        <a:pt x="1035244" y="3657601"/>
                      </a:lnTo>
                      <a:lnTo>
                        <a:pt x="0" y="3657601"/>
                      </a:lnTo>
                      <a:lnTo>
                        <a:pt x="0" y="3810001"/>
                      </a:lnTo>
                      <a:lnTo>
                        <a:pt x="1066800" y="3810001"/>
                      </a:lnTo>
                      <a:cubicBezTo>
                        <a:pt x="1087012" y="3810001"/>
                        <a:pt x="1106386" y="3801971"/>
                        <a:pt x="1120683" y="3787684"/>
                      </a:cubicBezTo>
                      <a:lnTo>
                        <a:pt x="1346597" y="3561760"/>
                      </a:lnTo>
                      <a:cubicBezTo>
                        <a:pt x="1913534" y="3883877"/>
                        <a:pt x="2605973" y="3893059"/>
                        <a:pt x="3181255" y="3586097"/>
                      </a:cubicBezTo>
                      <a:lnTo>
                        <a:pt x="3459480" y="3794761"/>
                      </a:lnTo>
                      <a:cubicBezTo>
                        <a:pt x="3472672" y="3804657"/>
                        <a:pt x="3488712" y="3810001"/>
                        <a:pt x="3505200" y="3810001"/>
                      </a:cubicBezTo>
                      <a:lnTo>
                        <a:pt x="4495800" y="3810001"/>
                      </a:lnTo>
                      <a:lnTo>
                        <a:pt x="4495800" y="3657601"/>
                      </a:lnTo>
                      <a:lnTo>
                        <a:pt x="3530603" y="3657601"/>
                      </a:lnTo>
                      <a:close/>
                      <a:moveTo>
                        <a:pt x="3426485" y="1981201"/>
                      </a:moveTo>
                      <a:lnTo>
                        <a:pt x="4036962" y="1981201"/>
                      </a:lnTo>
                      <a:cubicBezTo>
                        <a:pt x="3998005" y="2887085"/>
                        <a:pt x="3268085" y="3616901"/>
                        <a:pt x="2362200" y="3655858"/>
                      </a:cubicBezTo>
                      <a:lnTo>
                        <a:pt x="2362200" y="3045420"/>
                      </a:lnTo>
                      <a:cubicBezTo>
                        <a:pt x="2933071" y="3006519"/>
                        <a:pt x="3387547" y="2552072"/>
                        <a:pt x="3426485" y="1981201"/>
                      </a:cubicBezTo>
                      <a:close/>
                      <a:moveTo>
                        <a:pt x="2209800" y="154038"/>
                      </a:moveTo>
                      <a:lnTo>
                        <a:pt x="2209800" y="764516"/>
                      </a:lnTo>
                      <a:cubicBezTo>
                        <a:pt x="1638929" y="803444"/>
                        <a:pt x="1184481" y="1257929"/>
                        <a:pt x="1145581" y="1828801"/>
                      </a:cubicBezTo>
                      <a:lnTo>
                        <a:pt x="535140" y="1828801"/>
                      </a:lnTo>
                      <a:cubicBezTo>
                        <a:pt x="574098" y="922916"/>
                        <a:pt x="1303915" y="192994"/>
                        <a:pt x="2209800" y="154038"/>
                      </a:cubicBezTo>
                      <a:close/>
                      <a:moveTo>
                        <a:pt x="535156" y="1981201"/>
                      </a:moveTo>
                      <a:lnTo>
                        <a:pt x="1145600" y="1981201"/>
                      </a:lnTo>
                      <a:cubicBezTo>
                        <a:pt x="1184491" y="2552063"/>
                        <a:pt x="1638938" y="3006510"/>
                        <a:pt x="2209800" y="3045401"/>
                      </a:cubicBezTo>
                      <a:lnTo>
                        <a:pt x="2209800" y="3655839"/>
                      </a:lnTo>
                      <a:cubicBezTo>
                        <a:pt x="1303915" y="3616891"/>
                        <a:pt x="574115" y="2887085"/>
                        <a:pt x="535156" y="198120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: Shape 2119">
                  <a:extLst>
                    <a:ext uri="{FF2B5EF4-FFF2-40B4-BE49-F238E27FC236}">
                      <a16:creationId xmlns:a16="http://schemas.microsoft.com/office/drawing/2014/main" xmlns="" id="{080880BF-0B45-4C86-BE3F-7F5B42DC58D4}"/>
                    </a:ext>
                  </a:extLst>
                </p:cNvPr>
                <p:cNvSpPr/>
                <p:nvPr/>
              </p:nvSpPr>
              <p:spPr>
                <a:xfrm>
                  <a:off x="6629400" y="5562600"/>
                  <a:ext cx="152400" cy="152400"/>
                </a:xfrm>
                <a:custGeom>
                  <a:avLst/>
                  <a:gdLst>
                    <a:gd name="connsiteX0" fmla="*/ 0 w 152400"/>
                    <a:gd name="connsiteY0" fmla="*/ 0 h 152400"/>
                    <a:gd name="connsiteX1" fmla="*/ 152400 w 152400"/>
                    <a:gd name="connsiteY1" fmla="*/ 0 h 152400"/>
                    <a:gd name="connsiteX2" fmla="*/ 152400 w 152400"/>
                    <a:gd name="connsiteY2" fmla="*/ 152400 h 152400"/>
                    <a:gd name="connsiteX3" fmla="*/ 0 w 152400"/>
                    <a:gd name="connsiteY3" fmla="*/ 1524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52400">
                      <a:moveTo>
                        <a:pt x="0" y="0"/>
                      </a:moveTo>
                      <a:lnTo>
                        <a:pt x="152400" y="0"/>
                      </a:lnTo>
                      <a:lnTo>
                        <a:pt x="152400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: Shape 2120">
                  <a:extLst>
                    <a:ext uri="{FF2B5EF4-FFF2-40B4-BE49-F238E27FC236}">
                      <a16:creationId xmlns:a16="http://schemas.microsoft.com/office/drawing/2014/main" xmlns="" id="{4FADCE6F-5194-4ABF-A771-3C784E63A39D}"/>
                    </a:ext>
                  </a:extLst>
                </p:cNvPr>
                <p:cNvSpPr/>
                <p:nvPr/>
              </p:nvSpPr>
              <p:spPr>
                <a:xfrm>
                  <a:off x="5867400" y="5562600"/>
                  <a:ext cx="609600" cy="152400"/>
                </a:xfrm>
                <a:custGeom>
                  <a:avLst/>
                  <a:gdLst>
                    <a:gd name="connsiteX0" fmla="*/ 0 w 609600"/>
                    <a:gd name="connsiteY0" fmla="*/ 0 h 152400"/>
                    <a:gd name="connsiteX1" fmla="*/ 609600 w 609600"/>
                    <a:gd name="connsiteY1" fmla="*/ 0 h 152400"/>
                    <a:gd name="connsiteX2" fmla="*/ 609600 w 609600"/>
                    <a:gd name="connsiteY2" fmla="*/ 152400 h 152400"/>
                    <a:gd name="connsiteX3" fmla="*/ 0 w 609600"/>
                    <a:gd name="connsiteY3" fmla="*/ 1524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600" h="152400">
                      <a:moveTo>
                        <a:pt x="0" y="0"/>
                      </a:moveTo>
                      <a:lnTo>
                        <a:pt x="609600" y="0"/>
                      </a:lnTo>
                      <a:lnTo>
                        <a:pt x="609600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: Shape 2121">
                  <a:extLst>
                    <a:ext uri="{FF2B5EF4-FFF2-40B4-BE49-F238E27FC236}">
                      <a16:creationId xmlns:a16="http://schemas.microsoft.com/office/drawing/2014/main" xmlns="" id="{D8096FA6-3160-4F08-954D-2DEF0F2ED5B7}"/>
                    </a:ext>
                  </a:extLst>
                </p:cNvPr>
                <p:cNvSpPr/>
                <p:nvPr/>
              </p:nvSpPr>
              <p:spPr>
                <a:xfrm>
                  <a:off x="2286000" y="5562600"/>
                  <a:ext cx="152400" cy="152400"/>
                </a:xfrm>
                <a:custGeom>
                  <a:avLst/>
                  <a:gdLst>
                    <a:gd name="connsiteX0" fmla="*/ 0 w 152400"/>
                    <a:gd name="connsiteY0" fmla="*/ 0 h 152400"/>
                    <a:gd name="connsiteX1" fmla="*/ 152400 w 152400"/>
                    <a:gd name="connsiteY1" fmla="*/ 0 h 152400"/>
                    <a:gd name="connsiteX2" fmla="*/ 152400 w 152400"/>
                    <a:gd name="connsiteY2" fmla="*/ 152400 h 152400"/>
                    <a:gd name="connsiteX3" fmla="*/ 0 w 152400"/>
                    <a:gd name="connsiteY3" fmla="*/ 1524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52400">
                      <a:moveTo>
                        <a:pt x="0" y="0"/>
                      </a:moveTo>
                      <a:lnTo>
                        <a:pt x="152400" y="0"/>
                      </a:lnTo>
                      <a:lnTo>
                        <a:pt x="152400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: Shape 2122">
                  <a:extLst>
                    <a:ext uri="{FF2B5EF4-FFF2-40B4-BE49-F238E27FC236}">
                      <a16:creationId xmlns:a16="http://schemas.microsoft.com/office/drawing/2014/main" xmlns="" id="{59567421-20CE-4E08-9C77-E041CEE5FB9C}"/>
                    </a:ext>
                  </a:extLst>
                </p:cNvPr>
                <p:cNvSpPr/>
                <p:nvPr/>
              </p:nvSpPr>
              <p:spPr>
                <a:xfrm>
                  <a:off x="2590800" y="5562600"/>
                  <a:ext cx="609600" cy="152400"/>
                </a:xfrm>
                <a:custGeom>
                  <a:avLst/>
                  <a:gdLst>
                    <a:gd name="connsiteX0" fmla="*/ 0 w 609600"/>
                    <a:gd name="connsiteY0" fmla="*/ 0 h 152400"/>
                    <a:gd name="connsiteX1" fmla="*/ 609600 w 609600"/>
                    <a:gd name="connsiteY1" fmla="*/ 0 h 152400"/>
                    <a:gd name="connsiteX2" fmla="*/ 609600 w 609600"/>
                    <a:gd name="connsiteY2" fmla="*/ 152400 h 152400"/>
                    <a:gd name="connsiteX3" fmla="*/ 0 w 609600"/>
                    <a:gd name="connsiteY3" fmla="*/ 1524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600" h="152400">
                      <a:moveTo>
                        <a:pt x="0" y="0"/>
                      </a:moveTo>
                      <a:lnTo>
                        <a:pt x="609600" y="0"/>
                      </a:lnTo>
                      <a:lnTo>
                        <a:pt x="609600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: Shape 2123">
                  <a:extLst>
                    <a:ext uri="{FF2B5EF4-FFF2-40B4-BE49-F238E27FC236}">
                      <a16:creationId xmlns:a16="http://schemas.microsoft.com/office/drawing/2014/main" xmlns="" id="{F2ED8F40-BA8A-4B7B-8C9F-13082D6C5770}"/>
                    </a:ext>
                  </a:extLst>
                </p:cNvPr>
                <p:cNvSpPr/>
                <p:nvPr/>
              </p:nvSpPr>
              <p:spPr>
                <a:xfrm>
                  <a:off x="3886200" y="2438400"/>
                  <a:ext cx="1371600" cy="1371600"/>
                </a:xfrm>
                <a:custGeom>
                  <a:avLst/>
                  <a:gdLst>
                    <a:gd name="connsiteX0" fmla="*/ 1371600 w 1371600"/>
                    <a:gd name="connsiteY0" fmla="*/ 1295400 h 1371600"/>
                    <a:gd name="connsiteX1" fmla="*/ 1371600 w 1371600"/>
                    <a:gd name="connsiteY1" fmla="*/ 76200 h 1371600"/>
                    <a:gd name="connsiteX2" fmla="*/ 1295400 w 1371600"/>
                    <a:gd name="connsiteY2" fmla="*/ 0 h 1371600"/>
                    <a:gd name="connsiteX3" fmla="*/ 990600 w 1371600"/>
                    <a:gd name="connsiteY3" fmla="*/ 0 h 1371600"/>
                    <a:gd name="connsiteX4" fmla="*/ 914400 w 1371600"/>
                    <a:gd name="connsiteY4" fmla="*/ 76200 h 1371600"/>
                    <a:gd name="connsiteX5" fmla="*/ 914400 w 1371600"/>
                    <a:gd name="connsiteY5" fmla="*/ 228600 h 1371600"/>
                    <a:gd name="connsiteX6" fmla="*/ 685800 w 1371600"/>
                    <a:gd name="connsiteY6" fmla="*/ 228600 h 1371600"/>
                    <a:gd name="connsiteX7" fmla="*/ 609600 w 1371600"/>
                    <a:gd name="connsiteY7" fmla="*/ 304800 h 1371600"/>
                    <a:gd name="connsiteX8" fmla="*/ 609600 w 1371600"/>
                    <a:gd name="connsiteY8" fmla="*/ 533400 h 1371600"/>
                    <a:gd name="connsiteX9" fmla="*/ 381000 w 1371600"/>
                    <a:gd name="connsiteY9" fmla="*/ 533400 h 1371600"/>
                    <a:gd name="connsiteX10" fmla="*/ 304800 w 1371600"/>
                    <a:gd name="connsiteY10" fmla="*/ 609600 h 1371600"/>
                    <a:gd name="connsiteX11" fmla="*/ 304800 w 1371600"/>
                    <a:gd name="connsiteY11" fmla="*/ 762000 h 1371600"/>
                    <a:gd name="connsiteX12" fmla="*/ 76200 w 1371600"/>
                    <a:gd name="connsiteY12" fmla="*/ 762000 h 1371600"/>
                    <a:gd name="connsiteX13" fmla="*/ 0 w 1371600"/>
                    <a:gd name="connsiteY13" fmla="*/ 838200 h 1371600"/>
                    <a:gd name="connsiteX14" fmla="*/ 0 w 1371600"/>
                    <a:gd name="connsiteY14" fmla="*/ 1295400 h 1371600"/>
                    <a:gd name="connsiteX15" fmla="*/ 76200 w 1371600"/>
                    <a:gd name="connsiteY15" fmla="*/ 1371600 h 1371600"/>
                    <a:gd name="connsiteX16" fmla="*/ 1295400 w 1371600"/>
                    <a:gd name="connsiteY16" fmla="*/ 1371600 h 1371600"/>
                    <a:gd name="connsiteX17" fmla="*/ 1371600 w 1371600"/>
                    <a:gd name="connsiteY17" fmla="*/ 1295400 h 1371600"/>
                    <a:gd name="connsiteX18" fmla="*/ 152400 w 1371600"/>
                    <a:gd name="connsiteY18" fmla="*/ 914400 h 1371600"/>
                    <a:gd name="connsiteX19" fmla="*/ 304800 w 1371600"/>
                    <a:gd name="connsiteY19" fmla="*/ 914400 h 1371600"/>
                    <a:gd name="connsiteX20" fmla="*/ 304800 w 1371600"/>
                    <a:gd name="connsiteY20" fmla="*/ 1219200 h 1371600"/>
                    <a:gd name="connsiteX21" fmla="*/ 152400 w 1371600"/>
                    <a:gd name="connsiteY21" fmla="*/ 1219200 h 1371600"/>
                    <a:gd name="connsiteX22" fmla="*/ 457200 w 1371600"/>
                    <a:gd name="connsiteY22" fmla="*/ 685800 h 1371600"/>
                    <a:gd name="connsiteX23" fmla="*/ 609600 w 1371600"/>
                    <a:gd name="connsiteY23" fmla="*/ 685800 h 1371600"/>
                    <a:gd name="connsiteX24" fmla="*/ 609600 w 1371600"/>
                    <a:gd name="connsiteY24" fmla="*/ 1219200 h 1371600"/>
                    <a:gd name="connsiteX25" fmla="*/ 457200 w 1371600"/>
                    <a:gd name="connsiteY25" fmla="*/ 1219200 h 1371600"/>
                    <a:gd name="connsiteX26" fmla="*/ 762000 w 1371600"/>
                    <a:gd name="connsiteY26" fmla="*/ 381000 h 1371600"/>
                    <a:gd name="connsiteX27" fmla="*/ 914400 w 1371600"/>
                    <a:gd name="connsiteY27" fmla="*/ 381000 h 1371600"/>
                    <a:gd name="connsiteX28" fmla="*/ 914400 w 1371600"/>
                    <a:gd name="connsiteY28" fmla="*/ 1219200 h 1371600"/>
                    <a:gd name="connsiteX29" fmla="*/ 762000 w 1371600"/>
                    <a:gd name="connsiteY29" fmla="*/ 1219200 h 1371600"/>
                    <a:gd name="connsiteX30" fmla="*/ 1219200 w 1371600"/>
                    <a:gd name="connsiteY30" fmla="*/ 1219200 h 1371600"/>
                    <a:gd name="connsiteX31" fmla="*/ 1066800 w 1371600"/>
                    <a:gd name="connsiteY31" fmla="*/ 1219200 h 1371600"/>
                    <a:gd name="connsiteX32" fmla="*/ 1066800 w 1371600"/>
                    <a:gd name="connsiteY32" fmla="*/ 152400 h 1371600"/>
                    <a:gd name="connsiteX33" fmla="*/ 1219200 w 1371600"/>
                    <a:gd name="connsiteY33" fmla="*/ 152400 h 137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71600" h="1371600">
                      <a:moveTo>
                        <a:pt x="1371600" y="1295400"/>
                      </a:moveTo>
                      <a:lnTo>
                        <a:pt x="1371600" y="76200"/>
                      </a:lnTo>
                      <a:cubicBezTo>
                        <a:pt x="1371600" y="34119"/>
                        <a:pt x="1337482" y="0"/>
                        <a:pt x="1295400" y="0"/>
                      </a:cubicBezTo>
                      <a:lnTo>
                        <a:pt x="990600" y="0"/>
                      </a:lnTo>
                      <a:cubicBezTo>
                        <a:pt x="948519" y="0"/>
                        <a:pt x="914400" y="34119"/>
                        <a:pt x="914400" y="76200"/>
                      </a:cubicBezTo>
                      <a:lnTo>
                        <a:pt x="914400" y="228600"/>
                      </a:lnTo>
                      <a:lnTo>
                        <a:pt x="685800" y="228600"/>
                      </a:lnTo>
                      <a:cubicBezTo>
                        <a:pt x="643719" y="228600"/>
                        <a:pt x="609600" y="262719"/>
                        <a:pt x="609600" y="304800"/>
                      </a:cubicBezTo>
                      <a:lnTo>
                        <a:pt x="609600" y="533400"/>
                      </a:lnTo>
                      <a:lnTo>
                        <a:pt x="381000" y="533400"/>
                      </a:lnTo>
                      <a:cubicBezTo>
                        <a:pt x="338919" y="533400"/>
                        <a:pt x="304800" y="567519"/>
                        <a:pt x="304800" y="609600"/>
                      </a:cubicBezTo>
                      <a:lnTo>
                        <a:pt x="304800" y="762000"/>
                      </a:lnTo>
                      <a:lnTo>
                        <a:pt x="76200" y="762000"/>
                      </a:lnTo>
                      <a:cubicBezTo>
                        <a:pt x="34119" y="762000"/>
                        <a:pt x="0" y="796119"/>
                        <a:pt x="0" y="838200"/>
                      </a:cubicBezTo>
                      <a:lnTo>
                        <a:pt x="0" y="1295400"/>
                      </a:lnTo>
                      <a:cubicBezTo>
                        <a:pt x="0" y="1337482"/>
                        <a:pt x="34119" y="1371600"/>
                        <a:pt x="76200" y="1371600"/>
                      </a:cubicBezTo>
                      <a:lnTo>
                        <a:pt x="1295400" y="1371600"/>
                      </a:lnTo>
                      <a:cubicBezTo>
                        <a:pt x="1337482" y="1371600"/>
                        <a:pt x="1371600" y="1337482"/>
                        <a:pt x="1371600" y="1295400"/>
                      </a:cubicBezTo>
                      <a:close/>
                      <a:moveTo>
                        <a:pt x="152400" y="914400"/>
                      </a:moveTo>
                      <a:lnTo>
                        <a:pt x="304800" y="914400"/>
                      </a:lnTo>
                      <a:lnTo>
                        <a:pt x="304800" y="1219200"/>
                      </a:lnTo>
                      <a:lnTo>
                        <a:pt x="152400" y="1219200"/>
                      </a:lnTo>
                      <a:close/>
                      <a:moveTo>
                        <a:pt x="457200" y="685800"/>
                      </a:moveTo>
                      <a:lnTo>
                        <a:pt x="609600" y="685800"/>
                      </a:lnTo>
                      <a:lnTo>
                        <a:pt x="609600" y="1219200"/>
                      </a:lnTo>
                      <a:lnTo>
                        <a:pt x="457200" y="1219200"/>
                      </a:lnTo>
                      <a:close/>
                      <a:moveTo>
                        <a:pt x="762000" y="381000"/>
                      </a:moveTo>
                      <a:lnTo>
                        <a:pt x="914400" y="381000"/>
                      </a:lnTo>
                      <a:lnTo>
                        <a:pt x="914400" y="1219200"/>
                      </a:lnTo>
                      <a:lnTo>
                        <a:pt x="762000" y="1219200"/>
                      </a:lnTo>
                      <a:close/>
                      <a:moveTo>
                        <a:pt x="1219200" y="1219200"/>
                      </a:moveTo>
                      <a:lnTo>
                        <a:pt x="1066800" y="1219200"/>
                      </a:lnTo>
                      <a:lnTo>
                        <a:pt x="1066800" y="152400"/>
                      </a:lnTo>
                      <a:lnTo>
                        <a:pt x="1219200" y="1524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: Shape 2124">
                  <a:extLst>
                    <a:ext uri="{FF2B5EF4-FFF2-40B4-BE49-F238E27FC236}">
                      <a16:creationId xmlns:a16="http://schemas.microsoft.com/office/drawing/2014/main" xmlns="" id="{A158FE7A-1402-4833-8518-3CC6925901AE}"/>
                    </a:ext>
                  </a:extLst>
                </p:cNvPr>
                <p:cNvSpPr/>
                <p:nvPr/>
              </p:nvSpPr>
              <p:spPr>
                <a:xfrm>
                  <a:off x="4343400" y="3886200"/>
                  <a:ext cx="152400" cy="152400"/>
                </a:xfrm>
                <a:custGeom>
                  <a:avLst/>
                  <a:gdLst>
                    <a:gd name="connsiteX0" fmla="*/ 0 w 152400"/>
                    <a:gd name="connsiteY0" fmla="*/ 0 h 152400"/>
                    <a:gd name="connsiteX1" fmla="*/ 152400 w 152400"/>
                    <a:gd name="connsiteY1" fmla="*/ 0 h 152400"/>
                    <a:gd name="connsiteX2" fmla="*/ 152400 w 152400"/>
                    <a:gd name="connsiteY2" fmla="*/ 152400 h 152400"/>
                    <a:gd name="connsiteX3" fmla="*/ 0 w 152400"/>
                    <a:gd name="connsiteY3" fmla="*/ 1524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52400">
                      <a:moveTo>
                        <a:pt x="0" y="0"/>
                      </a:moveTo>
                      <a:lnTo>
                        <a:pt x="152400" y="0"/>
                      </a:lnTo>
                      <a:lnTo>
                        <a:pt x="152400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: Shape 2125">
                  <a:extLst>
                    <a:ext uri="{FF2B5EF4-FFF2-40B4-BE49-F238E27FC236}">
                      <a16:creationId xmlns:a16="http://schemas.microsoft.com/office/drawing/2014/main" xmlns="" id="{28E1F5B8-8B2E-4949-8A1A-D4A19A3E0FA5}"/>
                    </a:ext>
                  </a:extLst>
                </p:cNvPr>
                <p:cNvSpPr/>
                <p:nvPr/>
              </p:nvSpPr>
              <p:spPr>
                <a:xfrm>
                  <a:off x="4038600" y="3886200"/>
                  <a:ext cx="152400" cy="152400"/>
                </a:xfrm>
                <a:custGeom>
                  <a:avLst/>
                  <a:gdLst>
                    <a:gd name="connsiteX0" fmla="*/ 0 w 152400"/>
                    <a:gd name="connsiteY0" fmla="*/ 0 h 152400"/>
                    <a:gd name="connsiteX1" fmla="*/ 152400 w 152400"/>
                    <a:gd name="connsiteY1" fmla="*/ 0 h 152400"/>
                    <a:gd name="connsiteX2" fmla="*/ 152400 w 152400"/>
                    <a:gd name="connsiteY2" fmla="*/ 152400 h 152400"/>
                    <a:gd name="connsiteX3" fmla="*/ 0 w 152400"/>
                    <a:gd name="connsiteY3" fmla="*/ 1524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52400">
                      <a:moveTo>
                        <a:pt x="0" y="0"/>
                      </a:moveTo>
                      <a:lnTo>
                        <a:pt x="152400" y="0"/>
                      </a:lnTo>
                      <a:lnTo>
                        <a:pt x="152400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: Shape 2126">
                  <a:extLst>
                    <a:ext uri="{FF2B5EF4-FFF2-40B4-BE49-F238E27FC236}">
                      <a16:creationId xmlns:a16="http://schemas.microsoft.com/office/drawing/2014/main" xmlns="" id="{9A6A9ED4-4F7B-4A66-B9A7-BB208554BE76}"/>
                    </a:ext>
                  </a:extLst>
                </p:cNvPr>
                <p:cNvSpPr/>
                <p:nvPr/>
              </p:nvSpPr>
              <p:spPr>
                <a:xfrm>
                  <a:off x="4648200" y="3886200"/>
                  <a:ext cx="152400" cy="152400"/>
                </a:xfrm>
                <a:custGeom>
                  <a:avLst/>
                  <a:gdLst>
                    <a:gd name="connsiteX0" fmla="*/ 0 w 152400"/>
                    <a:gd name="connsiteY0" fmla="*/ 0 h 152400"/>
                    <a:gd name="connsiteX1" fmla="*/ 152400 w 152400"/>
                    <a:gd name="connsiteY1" fmla="*/ 0 h 152400"/>
                    <a:gd name="connsiteX2" fmla="*/ 152400 w 152400"/>
                    <a:gd name="connsiteY2" fmla="*/ 152400 h 152400"/>
                    <a:gd name="connsiteX3" fmla="*/ 0 w 152400"/>
                    <a:gd name="connsiteY3" fmla="*/ 1524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52400">
                      <a:moveTo>
                        <a:pt x="0" y="0"/>
                      </a:moveTo>
                      <a:lnTo>
                        <a:pt x="152400" y="0"/>
                      </a:lnTo>
                      <a:lnTo>
                        <a:pt x="152400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: Shape 2127">
                  <a:extLst>
                    <a:ext uri="{FF2B5EF4-FFF2-40B4-BE49-F238E27FC236}">
                      <a16:creationId xmlns:a16="http://schemas.microsoft.com/office/drawing/2014/main" xmlns="" id="{638DE323-60D0-4CE6-9C3A-24693BF7AE04}"/>
                    </a:ext>
                  </a:extLst>
                </p:cNvPr>
                <p:cNvSpPr/>
                <p:nvPr/>
              </p:nvSpPr>
              <p:spPr>
                <a:xfrm>
                  <a:off x="4953000" y="3886200"/>
                  <a:ext cx="152400" cy="152400"/>
                </a:xfrm>
                <a:custGeom>
                  <a:avLst/>
                  <a:gdLst>
                    <a:gd name="connsiteX0" fmla="*/ 0 w 152400"/>
                    <a:gd name="connsiteY0" fmla="*/ 0 h 152400"/>
                    <a:gd name="connsiteX1" fmla="*/ 152400 w 152400"/>
                    <a:gd name="connsiteY1" fmla="*/ 0 h 152400"/>
                    <a:gd name="connsiteX2" fmla="*/ 152400 w 152400"/>
                    <a:gd name="connsiteY2" fmla="*/ 152400 h 152400"/>
                    <a:gd name="connsiteX3" fmla="*/ 0 w 152400"/>
                    <a:gd name="connsiteY3" fmla="*/ 1524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52400">
                      <a:moveTo>
                        <a:pt x="0" y="0"/>
                      </a:moveTo>
                      <a:lnTo>
                        <a:pt x="152400" y="0"/>
                      </a:lnTo>
                      <a:lnTo>
                        <a:pt x="152400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  <a:defRPr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" name="Freeform: Shape 22">
                <a:extLst>
                  <a:ext uri="{FF2B5EF4-FFF2-40B4-BE49-F238E27FC236}">
                    <a16:creationId xmlns:a16="http://schemas.microsoft.com/office/drawing/2014/main" xmlns="" id="{35965E40-0F23-45DF-833F-3EDAC1A1E477}"/>
                  </a:ext>
                </a:extLst>
              </p:cNvPr>
              <p:cNvSpPr/>
              <p:nvPr/>
            </p:nvSpPr>
            <p:spPr>
              <a:xfrm>
                <a:off x="4398525" y="2595022"/>
                <a:ext cx="3205045" cy="646517"/>
              </a:xfrm>
              <a:custGeom>
                <a:avLst/>
                <a:gdLst>
                  <a:gd name="connsiteX0" fmla="*/ 531 w 4075925"/>
                  <a:gd name="connsiteY0" fmla="*/ 0 h 822190"/>
                  <a:gd name="connsiteX1" fmla="*/ 134536 w 4075925"/>
                  <a:gd name="connsiteY1" fmla="*/ 0 h 822190"/>
                  <a:gd name="connsiteX2" fmla="*/ 492074 w 4075925"/>
                  <a:gd name="connsiteY2" fmla="*/ 0 h 822190"/>
                  <a:gd name="connsiteX3" fmla="*/ 1007172 w 4075925"/>
                  <a:gd name="connsiteY3" fmla="*/ 0 h 822190"/>
                  <a:gd name="connsiteX4" fmla="*/ 1613735 w 4075925"/>
                  <a:gd name="connsiteY4" fmla="*/ 0 h 822190"/>
                  <a:gd name="connsiteX5" fmla="*/ 2245727 w 4075925"/>
                  <a:gd name="connsiteY5" fmla="*/ 0 h 822190"/>
                  <a:gd name="connsiteX6" fmla="*/ 2837055 w 4075925"/>
                  <a:gd name="connsiteY6" fmla="*/ 0 h 822190"/>
                  <a:gd name="connsiteX7" fmla="*/ 3321684 w 4075925"/>
                  <a:gd name="connsiteY7" fmla="*/ 0 h 822190"/>
                  <a:gd name="connsiteX8" fmla="*/ 3633578 w 4075925"/>
                  <a:gd name="connsiteY8" fmla="*/ 0 h 822190"/>
                  <a:gd name="connsiteX9" fmla="*/ 4075727 w 4075925"/>
                  <a:gd name="connsiteY9" fmla="*/ 412441 h 822190"/>
                  <a:gd name="connsiteX10" fmla="*/ 3989946 w 4075925"/>
                  <a:gd name="connsiteY10" fmla="*/ 684316 h 822190"/>
                  <a:gd name="connsiteX11" fmla="*/ 3680512 w 4075925"/>
                  <a:gd name="connsiteY11" fmla="*/ 822187 h 822190"/>
                  <a:gd name="connsiteX12" fmla="*/ 3680512 w 4075925"/>
                  <a:gd name="connsiteY12" fmla="*/ 759141 h 822190"/>
                  <a:gd name="connsiteX13" fmla="*/ 4022348 w 4075925"/>
                  <a:gd name="connsiteY13" fmla="*/ 411094 h 822190"/>
                  <a:gd name="connsiteX14" fmla="*/ 3825004 w 4075925"/>
                  <a:gd name="connsiteY14" fmla="*/ 100781 h 822190"/>
                  <a:gd name="connsiteX15" fmla="*/ 3627016 w 4075925"/>
                  <a:gd name="connsiteY15" fmla="*/ 70605 h 822190"/>
                  <a:gd name="connsiteX16" fmla="*/ 3310024 w 4075925"/>
                  <a:gd name="connsiteY16" fmla="*/ 70605 h 822190"/>
                  <a:gd name="connsiteX17" fmla="*/ 2818539 w 4075925"/>
                  <a:gd name="connsiteY17" fmla="*/ 70605 h 822190"/>
                  <a:gd name="connsiteX18" fmla="*/ 2220356 w 4075925"/>
                  <a:gd name="connsiteY18" fmla="*/ 70605 h 822190"/>
                  <a:gd name="connsiteX19" fmla="*/ 1583266 w 4075925"/>
                  <a:gd name="connsiteY19" fmla="*/ 70605 h 822190"/>
                  <a:gd name="connsiteX20" fmla="*/ 975004 w 4075925"/>
                  <a:gd name="connsiteY20" fmla="*/ 70605 h 822190"/>
                  <a:gd name="connsiteX21" fmla="*/ 463364 w 4075925"/>
                  <a:gd name="connsiteY21" fmla="*/ 70605 h 822190"/>
                  <a:gd name="connsiteX22" fmla="*/ 116078 w 4075925"/>
                  <a:gd name="connsiteY22" fmla="*/ 70605 h 822190"/>
                  <a:gd name="connsiteX23" fmla="*/ 4 w 4075925"/>
                  <a:gd name="connsiteY23" fmla="*/ 70605 h 822190"/>
                  <a:gd name="connsiteX24" fmla="*/ 531 w 4075925"/>
                  <a:gd name="connsiteY24" fmla="*/ 0 h 822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075925" h="822190">
                    <a:moveTo>
                      <a:pt x="531" y="0"/>
                    </a:moveTo>
                    <a:cubicBezTo>
                      <a:pt x="45180" y="0"/>
                      <a:pt x="89828" y="0"/>
                      <a:pt x="134536" y="0"/>
                    </a:cubicBezTo>
                    <a:cubicBezTo>
                      <a:pt x="253715" y="0"/>
                      <a:pt x="372895" y="0"/>
                      <a:pt x="492074" y="0"/>
                    </a:cubicBezTo>
                    <a:cubicBezTo>
                      <a:pt x="663754" y="0"/>
                      <a:pt x="835492" y="0"/>
                      <a:pt x="1007172" y="0"/>
                    </a:cubicBezTo>
                    <a:cubicBezTo>
                      <a:pt x="1209379" y="0"/>
                      <a:pt x="1411527" y="0"/>
                      <a:pt x="1613735" y="0"/>
                    </a:cubicBezTo>
                    <a:cubicBezTo>
                      <a:pt x="1824379" y="0"/>
                      <a:pt x="2035024" y="0"/>
                      <a:pt x="2245727" y="0"/>
                    </a:cubicBezTo>
                    <a:cubicBezTo>
                      <a:pt x="2442836" y="0"/>
                      <a:pt x="2639946" y="0"/>
                      <a:pt x="2837055" y="0"/>
                    </a:cubicBezTo>
                    <a:cubicBezTo>
                      <a:pt x="2998598" y="0"/>
                      <a:pt x="3160141" y="0"/>
                      <a:pt x="3321684" y="0"/>
                    </a:cubicBezTo>
                    <a:cubicBezTo>
                      <a:pt x="3425629" y="0"/>
                      <a:pt x="3529574" y="0"/>
                      <a:pt x="3633578" y="0"/>
                    </a:cubicBezTo>
                    <a:cubicBezTo>
                      <a:pt x="3876450" y="0"/>
                      <a:pt x="4070922" y="163008"/>
                      <a:pt x="4075727" y="412441"/>
                    </a:cubicBezTo>
                    <a:cubicBezTo>
                      <a:pt x="4076547" y="454160"/>
                      <a:pt x="4078774" y="577090"/>
                      <a:pt x="3989946" y="684316"/>
                    </a:cubicBezTo>
                    <a:cubicBezTo>
                      <a:pt x="3873696" y="824590"/>
                      <a:pt x="3680512" y="822187"/>
                      <a:pt x="3680512" y="822187"/>
                    </a:cubicBezTo>
                    <a:lnTo>
                      <a:pt x="3680512" y="759141"/>
                    </a:lnTo>
                    <a:cubicBezTo>
                      <a:pt x="3680512" y="759141"/>
                      <a:pt x="4022348" y="729785"/>
                      <a:pt x="4022348" y="411094"/>
                    </a:cubicBezTo>
                    <a:cubicBezTo>
                      <a:pt x="4022348" y="278379"/>
                      <a:pt x="3947055" y="155215"/>
                      <a:pt x="3825004" y="100781"/>
                    </a:cubicBezTo>
                    <a:cubicBezTo>
                      <a:pt x="3761254" y="72363"/>
                      <a:pt x="3695102" y="70605"/>
                      <a:pt x="3627016" y="70605"/>
                    </a:cubicBezTo>
                    <a:cubicBezTo>
                      <a:pt x="3521372" y="70605"/>
                      <a:pt x="3415668" y="70605"/>
                      <a:pt x="3310024" y="70605"/>
                    </a:cubicBezTo>
                    <a:cubicBezTo>
                      <a:pt x="3146196" y="70605"/>
                      <a:pt x="2982368" y="70605"/>
                      <a:pt x="2818539" y="70605"/>
                    </a:cubicBezTo>
                    <a:cubicBezTo>
                      <a:pt x="2619145" y="70605"/>
                      <a:pt x="2419751" y="70605"/>
                      <a:pt x="2220356" y="70605"/>
                    </a:cubicBezTo>
                    <a:cubicBezTo>
                      <a:pt x="2008012" y="70605"/>
                      <a:pt x="1795610" y="70605"/>
                      <a:pt x="1583266" y="70605"/>
                    </a:cubicBezTo>
                    <a:cubicBezTo>
                      <a:pt x="1380532" y="70605"/>
                      <a:pt x="1177738" y="70605"/>
                      <a:pt x="975004" y="70605"/>
                    </a:cubicBezTo>
                    <a:cubicBezTo>
                      <a:pt x="804438" y="70605"/>
                      <a:pt x="633871" y="70605"/>
                      <a:pt x="463364" y="70605"/>
                    </a:cubicBezTo>
                    <a:cubicBezTo>
                      <a:pt x="347582" y="70605"/>
                      <a:pt x="231860" y="70605"/>
                      <a:pt x="116078" y="70605"/>
                    </a:cubicBezTo>
                    <a:cubicBezTo>
                      <a:pt x="77407" y="70605"/>
                      <a:pt x="38676" y="70605"/>
                      <a:pt x="4" y="70605"/>
                    </a:cubicBezTo>
                    <a:cubicBezTo>
                      <a:pt x="-55" y="70605"/>
                      <a:pt x="531" y="0"/>
                      <a:pt x="531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6" name="Freeform: Shape 28">
                <a:extLst>
                  <a:ext uri="{FF2B5EF4-FFF2-40B4-BE49-F238E27FC236}">
                    <a16:creationId xmlns:a16="http://schemas.microsoft.com/office/drawing/2014/main" xmlns="" id="{DF47B09B-A80B-4091-9FCA-00C3873B1279}"/>
                  </a:ext>
                </a:extLst>
              </p:cNvPr>
              <p:cNvSpPr/>
              <p:nvPr/>
            </p:nvSpPr>
            <p:spPr>
              <a:xfrm>
                <a:off x="4397594" y="3481446"/>
                <a:ext cx="3205053" cy="646517"/>
              </a:xfrm>
              <a:custGeom>
                <a:avLst/>
                <a:gdLst>
                  <a:gd name="connsiteX0" fmla="*/ 542 w 4075935"/>
                  <a:gd name="connsiteY0" fmla="*/ 0 h 822190"/>
                  <a:gd name="connsiteX1" fmla="*/ 134546 w 4075935"/>
                  <a:gd name="connsiteY1" fmla="*/ 0 h 822190"/>
                  <a:gd name="connsiteX2" fmla="*/ 492084 w 4075935"/>
                  <a:gd name="connsiteY2" fmla="*/ 0 h 822190"/>
                  <a:gd name="connsiteX3" fmla="*/ 1007182 w 4075935"/>
                  <a:gd name="connsiteY3" fmla="*/ 0 h 822190"/>
                  <a:gd name="connsiteX4" fmla="*/ 1613745 w 4075935"/>
                  <a:gd name="connsiteY4" fmla="*/ 0 h 822190"/>
                  <a:gd name="connsiteX5" fmla="*/ 2245737 w 4075935"/>
                  <a:gd name="connsiteY5" fmla="*/ 0 h 822190"/>
                  <a:gd name="connsiteX6" fmla="*/ 2837066 w 4075935"/>
                  <a:gd name="connsiteY6" fmla="*/ 0 h 822190"/>
                  <a:gd name="connsiteX7" fmla="*/ 3321694 w 4075935"/>
                  <a:gd name="connsiteY7" fmla="*/ 0 h 822190"/>
                  <a:gd name="connsiteX8" fmla="*/ 3633589 w 4075935"/>
                  <a:gd name="connsiteY8" fmla="*/ 0 h 822190"/>
                  <a:gd name="connsiteX9" fmla="*/ 4075737 w 4075935"/>
                  <a:gd name="connsiteY9" fmla="*/ 412441 h 822190"/>
                  <a:gd name="connsiteX10" fmla="*/ 3989956 w 4075935"/>
                  <a:gd name="connsiteY10" fmla="*/ 684316 h 822190"/>
                  <a:gd name="connsiteX11" fmla="*/ 3680522 w 4075935"/>
                  <a:gd name="connsiteY11" fmla="*/ 822187 h 822190"/>
                  <a:gd name="connsiteX12" fmla="*/ 3680522 w 4075935"/>
                  <a:gd name="connsiteY12" fmla="*/ 759141 h 822190"/>
                  <a:gd name="connsiteX13" fmla="*/ 4022358 w 4075935"/>
                  <a:gd name="connsiteY13" fmla="*/ 411094 h 822190"/>
                  <a:gd name="connsiteX14" fmla="*/ 3825015 w 4075935"/>
                  <a:gd name="connsiteY14" fmla="*/ 100781 h 822190"/>
                  <a:gd name="connsiteX15" fmla="*/ 3627026 w 4075935"/>
                  <a:gd name="connsiteY15" fmla="*/ 70605 h 822190"/>
                  <a:gd name="connsiteX16" fmla="*/ 3310034 w 4075935"/>
                  <a:gd name="connsiteY16" fmla="*/ 70605 h 822190"/>
                  <a:gd name="connsiteX17" fmla="*/ 2818550 w 4075935"/>
                  <a:gd name="connsiteY17" fmla="*/ 70605 h 822190"/>
                  <a:gd name="connsiteX18" fmla="*/ 2220366 w 4075935"/>
                  <a:gd name="connsiteY18" fmla="*/ 70605 h 822190"/>
                  <a:gd name="connsiteX19" fmla="*/ 1583276 w 4075935"/>
                  <a:gd name="connsiteY19" fmla="*/ 70605 h 822190"/>
                  <a:gd name="connsiteX20" fmla="*/ 975014 w 4075935"/>
                  <a:gd name="connsiteY20" fmla="*/ 70605 h 822190"/>
                  <a:gd name="connsiteX21" fmla="*/ 463374 w 4075935"/>
                  <a:gd name="connsiteY21" fmla="*/ 70605 h 822190"/>
                  <a:gd name="connsiteX22" fmla="*/ 116088 w 4075935"/>
                  <a:gd name="connsiteY22" fmla="*/ 70605 h 822190"/>
                  <a:gd name="connsiteX23" fmla="*/ 14 w 4075935"/>
                  <a:gd name="connsiteY23" fmla="*/ 70605 h 822190"/>
                  <a:gd name="connsiteX24" fmla="*/ 542 w 4075935"/>
                  <a:gd name="connsiteY24" fmla="*/ 0 h 822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075935" h="822190">
                    <a:moveTo>
                      <a:pt x="542" y="0"/>
                    </a:moveTo>
                    <a:cubicBezTo>
                      <a:pt x="45190" y="0"/>
                      <a:pt x="89839" y="0"/>
                      <a:pt x="134546" y="0"/>
                    </a:cubicBezTo>
                    <a:cubicBezTo>
                      <a:pt x="253725" y="0"/>
                      <a:pt x="372905" y="0"/>
                      <a:pt x="492084" y="0"/>
                    </a:cubicBezTo>
                    <a:cubicBezTo>
                      <a:pt x="663764" y="0"/>
                      <a:pt x="835503" y="0"/>
                      <a:pt x="1007182" y="0"/>
                    </a:cubicBezTo>
                    <a:cubicBezTo>
                      <a:pt x="1209389" y="0"/>
                      <a:pt x="1411538" y="0"/>
                      <a:pt x="1613745" y="0"/>
                    </a:cubicBezTo>
                    <a:cubicBezTo>
                      <a:pt x="1824389" y="0"/>
                      <a:pt x="2035034" y="0"/>
                      <a:pt x="2245737" y="0"/>
                    </a:cubicBezTo>
                    <a:cubicBezTo>
                      <a:pt x="2442847" y="0"/>
                      <a:pt x="2639956" y="0"/>
                      <a:pt x="2837066" y="0"/>
                    </a:cubicBezTo>
                    <a:cubicBezTo>
                      <a:pt x="2998608" y="0"/>
                      <a:pt x="3160151" y="0"/>
                      <a:pt x="3321694" y="0"/>
                    </a:cubicBezTo>
                    <a:cubicBezTo>
                      <a:pt x="3425639" y="0"/>
                      <a:pt x="3529585" y="0"/>
                      <a:pt x="3633589" y="0"/>
                    </a:cubicBezTo>
                    <a:cubicBezTo>
                      <a:pt x="3876459" y="0"/>
                      <a:pt x="4070932" y="163008"/>
                      <a:pt x="4075737" y="412441"/>
                    </a:cubicBezTo>
                    <a:cubicBezTo>
                      <a:pt x="4076557" y="454160"/>
                      <a:pt x="4078784" y="577090"/>
                      <a:pt x="3989956" y="684316"/>
                    </a:cubicBezTo>
                    <a:cubicBezTo>
                      <a:pt x="3873706" y="824590"/>
                      <a:pt x="3680522" y="822187"/>
                      <a:pt x="3680522" y="822187"/>
                    </a:cubicBezTo>
                    <a:lnTo>
                      <a:pt x="3680522" y="759141"/>
                    </a:lnTo>
                    <a:cubicBezTo>
                      <a:pt x="3680522" y="759141"/>
                      <a:pt x="4022358" y="729785"/>
                      <a:pt x="4022358" y="411094"/>
                    </a:cubicBezTo>
                    <a:cubicBezTo>
                      <a:pt x="4022358" y="278379"/>
                      <a:pt x="3947065" y="155215"/>
                      <a:pt x="3825015" y="100781"/>
                    </a:cubicBezTo>
                    <a:cubicBezTo>
                      <a:pt x="3761265" y="72363"/>
                      <a:pt x="3695112" y="70605"/>
                      <a:pt x="3627026" y="70605"/>
                    </a:cubicBezTo>
                    <a:cubicBezTo>
                      <a:pt x="3521381" y="70605"/>
                      <a:pt x="3415679" y="70605"/>
                      <a:pt x="3310034" y="70605"/>
                    </a:cubicBezTo>
                    <a:cubicBezTo>
                      <a:pt x="3146206" y="70605"/>
                      <a:pt x="2982378" y="70605"/>
                      <a:pt x="2818550" y="70605"/>
                    </a:cubicBezTo>
                    <a:cubicBezTo>
                      <a:pt x="2619155" y="70605"/>
                      <a:pt x="2419760" y="70605"/>
                      <a:pt x="2220366" y="70605"/>
                    </a:cubicBezTo>
                    <a:cubicBezTo>
                      <a:pt x="2008022" y="70605"/>
                      <a:pt x="1795620" y="70605"/>
                      <a:pt x="1583276" y="70605"/>
                    </a:cubicBezTo>
                    <a:cubicBezTo>
                      <a:pt x="1380542" y="70605"/>
                      <a:pt x="1177749" y="70605"/>
                      <a:pt x="975014" y="70605"/>
                    </a:cubicBezTo>
                    <a:cubicBezTo>
                      <a:pt x="804448" y="70605"/>
                      <a:pt x="633881" y="70605"/>
                      <a:pt x="463374" y="70605"/>
                    </a:cubicBezTo>
                    <a:cubicBezTo>
                      <a:pt x="347592" y="70605"/>
                      <a:pt x="231870" y="70605"/>
                      <a:pt x="116088" y="70605"/>
                    </a:cubicBezTo>
                    <a:cubicBezTo>
                      <a:pt x="77417" y="70605"/>
                      <a:pt x="38686" y="70605"/>
                      <a:pt x="14" y="70605"/>
                    </a:cubicBezTo>
                    <a:cubicBezTo>
                      <a:pt x="-103" y="70605"/>
                      <a:pt x="542" y="0"/>
                      <a:pt x="542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718AAD05-C8E4-4B07-B9F4-B0897C0F5DC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034031" y="2672752"/>
                <a:ext cx="491058" cy="49105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DB291E29-64F3-45B5-9F4C-DAC755DA451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034031" y="3559175"/>
                <a:ext cx="491058" cy="491058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85800">
                  <a:buClrTx/>
                  <a:defRPr/>
                </a:pPr>
                <a:endParaRPr lang="en-US" sz="1350" kern="1200" dirty="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63" name="Freeform: Shape 2111">
                <a:extLst>
                  <a:ext uri="{FF2B5EF4-FFF2-40B4-BE49-F238E27FC236}">
                    <a16:creationId xmlns:a16="http://schemas.microsoft.com/office/drawing/2014/main" xmlns="" id="{A278BAE1-2B82-4ECC-9584-DE04E6E5B1B3}"/>
                  </a:ext>
                </a:extLst>
              </p:cNvPr>
              <p:cNvSpPr/>
              <p:nvPr/>
            </p:nvSpPr>
            <p:spPr>
              <a:xfrm>
                <a:off x="7301541" y="3887201"/>
                <a:ext cx="10997" cy="10998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bg1"/>
              </a:solidFill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" name="Freeform: Shape 17">
                <a:extLst>
                  <a:ext uri="{FF2B5EF4-FFF2-40B4-BE49-F238E27FC236}">
                    <a16:creationId xmlns:a16="http://schemas.microsoft.com/office/drawing/2014/main" xmlns="" id="{3ED83FA4-6D3E-4B0B-8BFC-D45672959359}"/>
                  </a:ext>
                </a:extLst>
              </p:cNvPr>
              <p:cNvSpPr/>
              <p:nvPr/>
            </p:nvSpPr>
            <p:spPr>
              <a:xfrm>
                <a:off x="4240513" y="2600044"/>
                <a:ext cx="200192" cy="330767"/>
              </a:xfrm>
              <a:custGeom>
                <a:avLst/>
                <a:gdLst>
                  <a:gd name="connsiteX0" fmla="*/ 0 w 254589"/>
                  <a:gd name="connsiteY0" fmla="*/ 0 h 420644"/>
                  <a:gd name="connsiteX1" fmla="*/ 0 w 254589"/>
                  <a:gd name="connsiteY1" fmla="*/ 338203 h 420644"/>
                  <a:gd name="connsiteX2" fmla="*/ 254590 w 254589"/>
                  <a:gd name="connsiteY2" fmla="*/ 420645 h 420644"/>
                  <a:gd name="connsiteX3" fmla="*/ 254590 w 254589"/>
                  <a:gd name="connsiteY3" fmla="*/ 74297 h 420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4589" h="420644">
                    <a:moveTo>
                      <a:pt x="0" y="0"/>
                    </a:moveTo>
                    <a:lnTo>
                      <a:pt x="0" y="338203"/>
                    </a:lnTo>
                    <a:lnTo>
                      <a:pt x="254590" y="420645"/>
                    </a:lnTo>
                    <a:lnTo>
                      <a:pt x="254590" y="74297"/>
                    </a:lnTo>
                    <a:close/>
                  </a:path>
                </a:pathLst>
              </a:custGeom>
              <a:solidFill>
                <a:srgbClr val="3276A6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" name="Freeform: Shape 18">
                <a:extLst>
                  <a:ext uri="{FF2B5EF4-FFF2-40B4-BE49-F238E27FC236}">
                    <a16:creationId xmlns:a16="http://schemas.microsoft.com/office/drawing/2014/main" xmlns="" id="{4BD9AFCD-06D3-4760-AD37-E4B904A63CB9}"/>
                  </a:ext>
                </a:extLst>
              </p:cNvPr>
              <p:cNvSpPr/>
              <p:nvPr/>
            </p:nvSpPr>
            <p:spPr>
              <a:xfrm>
                <a:off x="4440706" y="2656808"/>
                <a:ext cx="262577" cy="274004"/>
              </a:xfrm>
              <a:custGeom>
                <a:avLst/>
                <a:gdLst>
                  <a:gd name="connsiteX0" fmla="*/ 333926 w 333925"/>
                  <a:gd name="connsiteY0" fmla="*/ 0 h 348456"/>
                  <a:gd name="connsiteX1" fmla="*/ 333926 w 333925"/>
                  <a:gd name="connsiteY1" fmla="*/ 348457 h 348456"/>
                  <a:gd name="connsiteX2" fmla="*/ 0 w 333925"/>
                  <a:gd name="connsiteY2" fmla="*/ 348457 h 348456"/>
                  <a:gd name="connsiteX3" fmla="*/ 0 w 333925"/>
                  <a:gd name="connsiteY3" fmla="*/ 2109 h 348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25" h="348456">
                    <a:moveTo>
                      <a:pt x="333926" y="0"/>
                    </a:moveTo>
                    <a:lnTo>
                      <a:pt x="333926" y="348457"/>
                    </a:lnTo>
                    <a:lnTo>
                      <a:pt x="0" y="348457"/>
                    </a:lnTo>
                    <a:lnTo>
                      <a:pt x="0" y="210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2" name="Freeform: Shape 19">
                <a:extLst>
                  <a:ext uri="{FF2B5EF4-FFF2-40B4-BE49-F238E27FC236}">
                    <a16:creationId xmlns:a16="http://schemas.microsoft.com/office/drawing/2014/main" xmlns="" id="{AC9596D9-8781-41D2-B16D-E03D5A431F52}"/>
                  </a:ext>
                </a:extLst>
              </p:cNvPr>
              <p:cNvSpPr/>
              <p:nvPr/>
            </p:nvSpPr>
            <p:spPr>
              <a:xfrm>
                <a:off x="4703284" y="2600044"/>
                <a:ext cx="198810" cy="330767"/>
              </a:xfrm>
              <a:custGeom>
                <a:avLst/>
                <a:gdLst>
                  <a:gd name="connsiteX0" fmla="*/ 252832 w 252832"/>
                  <a:gd name="connsiteY0" fmla="*/ 0 h 420644"/>
                  <a:gd name="connsiteX1" fmla="*/ 252832 w 252832"/>
                  <a:gd name="connsiteY1" fmla="*/ 333340 h 420644"/>
                  <a:gd name="connsiteX2" fmla="*/ 0 w 252832"/>
                  <a:gd name="connsiteY2" fmla="*/ 420645 h 420644"/>
                  <a:gd name="connsiteX3" fmla="*/ 0 w 252832"/>
                  <a:gd name="connsiteY3" fmla="*/ 72188 h 420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832" h="420644">
                    <a:moveTo>
                      <a:pt x="252832" y="0"/>
                    </a:moveTo>
                    <a:lnTo>
                      <a:pt x="252832" y="333340"/>
                    </a:lnTo>
                    <a:lnTo>
                      <a:pt x="0" y="420645"/>
                    </a:lnTo>
                    <a:lnTo>
                      <a:pt x="0" y="72188"/>
                    </a:lnTo>
                    <a:close/>
                  </a:path>
                </a:pathLst>
              </a:custGeom>
              <a:solidFill>
                <a:srgbClr val="004474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3" name="Freeform: Shape 20">
                <a:extLst>
                  <a:ext uri="{FF2B5EF4-FFF2-40B4-BE49-F238E27FC236}">
                    <a16:creationId xmlns:a16="http://schemas.microsoft.com/office/drawing/2014/main" xmlns="" id="{99DBFDC9-D610-4975-9F59-16415E30E17E}"/>
                  </a:ext>
                </a:extLst>
              </p:cNvPr>
              <p:cNvSpPr/>
              <p:nvPr/>
            </p:nvSpPr>
            <p:spPr>
              <a:xfrm>
                <a:off x="4241020" y="2534528"/>
                <a:ext cx="661535" cy="129986"/>
              </a:xfrm>
              <a:custGeom>
                <a:avLst/>
                <a:gdLst>
                  <a:gd name="connsiteX0" fmla="*/ 841289 w 841289"/>
                  <a:gd name="connsiteY0" fmla="*/ 76934 h 153867"/>
                  <a:gd name="connsiteX1" fmla="*/ 420645 w 841289"/>
                  <a:gd name="connsiteY1" fmla="*/ 153867 h 153867"/>
                  <a:gd name="connsiteX2" fmla="*/ 0 w 841289"/>
                  <a:gd name="connsiteY2" fmla="*/ 76934 h 153867"/>
                  <a:gd name="connsiteX3" fmla="*/ 420645 w 841289"/>
                  <a:gd name="connsiteY3" fmla="*/ 0 h 153867"/>
                  <a:gd name="connsiteX4" fmla="*/ 841289 w 841289"/>
                  <a:gd name="connsiteY4" fmla="*/ 76934 h 153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289" h="153867">
                    <a:moveTo>
                      <a:pt x="841289" y="76934"/>
                    </a:moveTo>
                    <a:cubicBezTo>
                      <a:pt x="841289" y="119423"/>
                      <a:pt x="652960" y="153867"/>
                      <a:pt x="420645" y="153867"/>
                    </a:cubicBezTo>
                    <a:cubicBezTo>
                      <a:pt x="188329" y="153867"/>
                      <a:pt x="0" y="119423"/>
                      <a:pt x="0" y="76934"/>
                    </a:cubicBezTo>
                    <a:cubicBezTo>
                      <a:pt x="0" y="34444"/>
                      <a:pt x="188329" y="0"/>
                      <a:pt x="420645" y="0"/>
                    </a:cubicBezTo>
                    <a:cubicBezTo>
                      <a:pt x="652960" y="0"/>
                      <a:pt x="841289" y="34444"/>
                      <a:pt x="841289" y="76934"/>
                    </a:cubicBezTo>
                    <a:close/>
                  </a:path>
                </a:pathLst>
              </a:custGeom>
              <a:solidFill>
                <a:srgbClr val="00375D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4" name="Freeform: Shape 21">
                <a:extLst>
                  <a:ext uri="{FF2B5EF4-FFF2-40B4-BE49-F238E27FC236}">
                    <a16:creationId xmlns:a16="http://schemas.microsoft.com/office/drawing/2014/main" xmlns="" id="{A01E26D6-EC1C-4B8B-B7C2-0DF0C201863A}"/>
                  </a:ext>
                </a:extLst>
              </p:cNvPr>
              <p:cNvSpPr/>
              <p:nvPr/>
            </p:nvSpPr>
            <p:spPr>
              <a:xfrm>
                <a:off x="4468859" y="2569821"/>
                <a:ext cx="205859" cy="50405"/>
              </a:xfrm>
              <a:custGeom>
                <a:avLst/>
                <a:gdLst>
                  <a:gd name="connsiteX0" fmla="*/ 261797 w 261796"/>
                  <a:gd name="connsiteY0" fmla="*/ 32051 h 64101"/>
                  <a:gd name="connsiteX1" fmla="*/ 130898 w 261796"/>
                  <a:gd name="connsiteY1" fmla="*/ 64102 h 64101"/>
                  <a:gd name="connsiteX2" fmla="*/ 0 w 261796"/>
                  <a:gd name="connsiteY2" fmla="*/ 32051 h 64101"/>
                  <a:gd name="connsiteX3" fmla="*/ 130898 w 261796"/>
                  <a:gd name="connsiteY3" fmla="*/ 0 h 64101"/>
                  <a:gd name="connsiteX4" fmla="*/ 261797 w 261796"/>
                  <a:gd name="connsiteY4" fmla="*/ 32051 h 6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796" h="64101">
                    <a:moveTo>
                      <a:pt x="261797" y="32051"/>
                    </a:moveTo>
                    <a:cubicBezTo>
                      <a:pt x="261797" y="49752"/>
                      <a:pt x="203192" y="64102"/>
                      <a:pt x="130898" y="64102"/>
                    </a:cubicBezTo>
                    <a:cubicBezTo>
                      <a:pt x="58605" y="64102"/>
                      <a:pt x="0" y="49752"/>
                      <a:pt x="0" y="32051"/>
                    </a:cubicBezTo>
                    <a:cubicBezTo>
                      <a:pt x="0" y="14350"/>
                      <a:pt x="58605" y="0"/>
                      <a:pt x="130898" y="0"/>
                    </a:cubicBezTo>
                    <a:cubicBezTo>
                      <a:pt x="203191" y="0"/>
                      <a:pt x="261797" y="14350"/>
                      <a:pt x="261797" y="32051"/>
                    </a:cubicBezTo>
                    <a:close/>
                  </a:path>
                </a:pathLst>
              </a:custGeom>
              <a:solidFill>
                <a:srgbClr val="F87318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5" name="Freeform: Shape 23">
                <a:extLst>
                  <a:ext uri="{FF2B5EF4-FFF2-40B4-BE49-F238E27FC236}">
                    <a16:creationId xmlns:a16="http://schemas.microsoft.com/office/drawing/2014/main" xmlns="" id="{37A70F86-07A7-472E-9AE4-59BE0D814FBA}"/>
                  </a:ext>
                </a:extLst>
              </p:cNvPr>
              <p:cNvSpPr/>
              <p:nvPr/>
            </p:nvSpPr>
            <p:spPr>
              <a:xfrm>
                <a:off x="4240537" y="3486469"/>
                <a:ext cx="200147" cy="330767"/>
              </a:xfrm>
              <a:custGeom>
                <a:avLst/>
                <a:gdLst>
                  <a:gd name="connsiteX0" fmla="*/ 0 w 254531"/>
                  <a:gd name="connsiteY0" fmla="*/ 0 h 420644"/>
                  <a:gd name="connsiteX1" fmla="*/ 0 w 254531"/>
                  <a:gd name="connsiteY1" fmla="*/ 338203 h 420644"/>
                  <a:gd name="connsiteX2" fmla="*/ 254531 w 254531"/>
                  <a:gd name="connsiteY2" fmla="*/ 420645 h 420644"/>
                  <a:gd name="connsiteX3" fmla="*/ 254531 w 254531"/>
                  <a:gd name="connsiteY3" fmla="*/ 74239 h 420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4531" h="420644">
                    <a:moveTo>
                      <a:pt x="0" y="0"/>
                    </a:moveTo>
                    <a:lnTo>
                      <a:pt x="0" y="338203"/>
                    </a:lnTo>
                    <a:lnTo>
                      <a:pt x="254531" y="420645"/>
                    </a:lnTo>
                    <a:lnTo>
                      <a:pt x="254531" y="74239"/>
                    </a:lnTo>
                    <a:close/>
                  </a:path>
                </a:pathLst>
              </a:custGeom>
              <a:solidFill>
                <a:srgbClr val="325F7F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6" name="Freeform: Shape 24">
                <a:extLst>
                  <a:ext uri="{FF2B5EF4-FFF2-40B4-BE49-F238E27FC236}">
                    <a16:creationId xmlns:a16="http://schemas.microsoft.com/office/drawing/2014/main" xmlns="" id="{1EDBA5F8-F1C2-4E14-815D-046C3BA1B777}"/>
                  </a:ext>
                </a:extLst>
              </p:cNvPr>
              <p:cNvSpPr/>
              <p:nvPr/>
            </p:nvSpPr>
            <p:spPr>
              <a:xfrm>
                <a:off x="4440684" y="3543233"/>
                <a:ext cx="262577" cy="274004"/>
              </a:xfrm>
              <a:custGeom>
                <a:avLst/>
                <a:gdLst>
                  <a:gd name="connsiteX0" fmla="*/ 333926 w 333925"/>
                  <a:gd name="connsiteY0" fmla="*/ 0 h 348457"/>
                  <a:gd name="connsiteX1" fmla="*/ 333926 w 333925"/>
                  <a:gd name="connsiteY1" fmla="*/ 348457 h 348457"/>
                  <a:gd name="connsiteX2" fmla="*/ 0 w 333925"/>
                  <a:gd name="connsiteY2" fmla="*/ 348457 h 348457"/>
                  <a:gd name="connsiteX3" fmla="*/ 0 w 333925"/>
                  <a:gd name="connsiteY3" fmla="*/ 2051 h 348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25" h="348457">
                    <a:moveTo>
                      <a:pt x="333926" y="0"/>
                    </a:moveTo>
                    <a:lnTo>
                      <a:pt x="333926" y="348457"/>
                    </a:lnTo>
                    <a:lnTo>
                      <a:pt x="0" y="348457"/>
                    </a:lnTo>
                    <a:lnTo>
                      <a:pt x="0" y="2051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7" name="Freeform: Shape 25">
                <a:extLst>
                  <a:ext uri="{FF2B5EF4-FFF2-40B4-BE49-F238E27FC236}">
                    <a16:creationId xmlns:a16="http://schemas.microsoft.com/office/drawing/2014/main" xmlns="" id="{4839CEC4-CA01-4939-8E82-EDD71CDAACFF}"/>
                  </a:ext>
                </a:extLst>
              </p:cNvPr>
              <p:cNvSpPr/>
              <p:nvPr/>
            </p:nvSpPr>
            <p:spPr>
              <a:xfrm>
                <a:off x="4703261" y="3486469"/>
                <a:ext cx="198809" cy="330767"/>
              </a:xfrm>
              <a:custGeom>
                <a:avLst/>
                <a:gdLst>
                  <a:gd name="connsiteX0" fmla="*/ 252832 w 252831"/>
                  <a:gd name="connsiteY0" fmla="*/ 0 h 420644"/>
                  <a:gd name="connsiteX1" fmla="*/ 252832 w 252831"/>
                  <a:gd name="connsiteY1" fmla="*/ 333340 h 420644"/>
                  <a:gd name="connsiteX2" fmla="*/ 0 w 252831"/>
                  <a:gd name="connsiteY2" fmla="*/ 420645 h 420644"/>
                  <a:gd name="connsiteX3" fmla="*/ 0 w 252831"/>
                  <a:gd name="connsiteY3" fmla="*/ 72188 h 420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831" h="420644">
                    <a:moveTo>
                      <a:pt x="252832" y="0"/>
                    </a:moveTo>
                    <a:lnTo>
                      <a:pt x="252832" y="333340"/>
                    </a:lnTo>
                    <a:lnTo>
                      <a:pt x="0" y="420645"/>
                    </a:lnTo>
                    <a:lnTo>
                      <a:pt x="0" y="72188"/>
                    </a:lnTo>
                    <a:close/>
                  </a:path>
                </a:pathLst>
              </a:custGeom>
              <a:solidFill>
                <a:srgbClr val="002D4D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8" name="Freeform: Shape 26">
                <a:extLst>
                  <a:ext uri="{FF2B5EF4-FFF2-40B4-BE49-F238E27FC236}">
                    <a16:creationId xmlns:a16="http://schemas.microsoft.com/office/drawing/2014/main" xmlns="" id="{8C845C09-6AF8-4933-AD09-28DEECB1FB4B}"/>
                  </a:ext>
                </a:extLst>
              </p:cNvPr>
              <p:cNvSpPr/>
              <p:nvPr/>
            </p:nvSpPr>
            <p:spPr>
              <a:xfrm>
                <a:off x="4240997" y="3420952"/>
                <a:ext cx="661535" cy="129986"/>
              </a:xfrm>
              <a:custGeom>
                <a:avLst/>
                <a:gdLst>
                  <a:gd name="connsiteX0" fmla="*/ 841289 w 841289"/>
                  <a:gd name="connsiteY0" fmla="*/ 76934 h 153867"/>
                  <a:gd name="connsiteX1" fmla="*/ 420645 w 841289"/>
                  <a:gd name="connsiteY1" fmla="*/ 153867 h 153867"/>
                  <a:gd name="connsiteX2" fmla="*/ 0 w 841289"/>
                  <a:gd name="connsiteY2" fmla="*/ 76934 h 153867"/>
                  <a:gd name="connsiteX3" fmla="*/ 420645 w 841289"/>
                  <a:gd name="connsiteY3" fmla="*/ 0 h 153867"/>
                  <a:gd name="connsiteX4" fmla="*/ 841289 w 841289"/>
                  <a:gd name="connsiteY4" fmla="*/ 76934 h 153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289" h="153867">
                    <a:moveTo>
                      <a:pt x="841289" y="76934"/>
                    </a:moveTo>
                    <a:cubicBezTo>
                      <a:pt x="841289" y="119423"/>
                      <a:pt x="652960" y="153867"/>
                      <a:pt x="420645" y="153867"/>
                    </a:cubicBezTo>
                    <a:cubicBezTo>
                      <a:pt x="188329" y="153867"/>
                      <a:pt x="0" y="119423"/>
                      <a:pt x="0" y="76934"/>
                    </a:cubicBezTo>
                    <a:cubicBezTo>
                      <a:pt x="0" y="34444"/>
                      <a:pt x="188329" y="0"/>
                      <a:pt x="420645" y="0"/>
                    </a:cubicBezTo>
                    <a:cubicBezTo>
                      <a:pt x="652960" y="0"/>
                      <a:pt x="841289" y="34444"/>
                      <a:pt x="841289" y="76934"/>
                    </a:cubicBezTo>
                    <a:close/>
                  </a:path>
                </a:pathLst>
              </a:custGeom>
              <a:solidFill>
                <a:srgbClr val="00243E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9" name="Freeform: Shape 27">
                <a:extLst>
                  <a:ext uri="{FF2B5EF4-FFF2-40B4-BE49-F238E27FC236}">
                    <a16:creationId xmlns:a16="http://schemas.microsoft.com/office/drawing/2014/main" xmlns="" id="{BFA85721-CBAF-4101-BA7E-BAC6F12E4458}"/>
                  </a:ext>
                </a:extLst>
              </p:cNvPr>
              <p:cNvSpPr/>
              <p:nvPr/>
            </p:nvSpPr>
            <p:spPr>
              <a:xfrm>
                <a:off x="4468837" y="3456244"/>
                <a:ext cx="205859" cy="50405"/>
              </a:xfrm>
              <a:custGeom>
                <a:avLst/>
                <a:gdLst>
                  <a:gd name="connsiteX0" fmla="*/ 261797 w 261796"/>
                  <a:gd name="connsiteY0" fmla="*/ 32051 h 64101"/>
                  <a:gd name="connsiteX1" fmla="*/ 130898 w 261796"/>
                  <a:gd name="connsiteY1" fmla="*/ 64101 h 64101"/>
                  <a:gd name="connsiteX2" fmla="*/ 0 w 261796"/>
                  <a:gd name="connsiteY2" fmla="*/ 32051 h 64101"/>
                  <a:gd name="connsiteX3" fmla="*/ 130898 w 261796"/>
                  <a:gd name="connsiteY3" fmla="*/ 0 h 64101"/>
                  <a:gd name="connsiteX4" fmla="*/ 261797 w 261796"/>
                  <a:gd name="connsiteY4" fmla="*/ 32051 h 6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796" h="64101">
                    <a:moveTo>
                      <a:pt x="261797" y="32051"/>
                    </a:moveTo>
                    <a:cubicBezTo>
                      <a:pt x="261797" y="49752"/>
                      <a:pt x="203192" y="64101"/>
                      <a:pt x="130898" y="64101"/>
                    </a:cubicBezTo>
                    <a:cubicBezTo>
                      <a:pt x="58605" y="64101"/>
                      <a:pt x="0" y="49752"/>
                      <a:pt x="0" y="32051"/>
                    </a:cubicBezTo>
                    <a:cubicBezTo>
                      <a:pt x="0" y="14350"/>
                      <a:pt x="58605" y="0"/>
                      <a:pt x="130898" y="0"/>
                    </a:cubicBezTo>
                    <a:cubicBezTo>
                      <a:pt x="203191" y="0"/>
                      <a:pt x="261797" y="14350"/>
                      <a:pt x="261797" y="32051"/>
                    </a:cubicBezTo>
                    <a:close/>
                  </a:path>
                </a:pathLst>
              </a:custGeom>
              <a:solidFill>
                <a:srgbClr val="F87318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0" name="Freeform: Shape 2052">
                <a:extLst>
                  <a:ext uri="{FF2B5EF4-FFF2-40B4-BE49-F238E27FC236}">
                    <a16:creationId xmlns:a16="http://schemas.microsoft.com/office/drawing/2014/main" xmlns="" id="{2FE558C4-239F-4898-8232-FCE63E9A6986}"/>
                  </a:ext>
                </a:extLst>
              </p:cNvPr>
              <p:cNvSpPr/>
              <p:nvPr/>
            </p:nvSpPr>
            <p:spPr>
              <a:xfrm>
                <a:off x="4702363" y="2155381"/>
                <a:ext cx="200192" cy="330767"/>
              </a:xfrm>
              <a:custGeom>
                <a:avLst/>
                <a:gdLst>
                  <a:gd name="connsiteX0" fmla="*/ 254590 w 254589"/>
                  <a:gd name="connsiteY0" fmla="*/ 0 h 420644"/>
                  <a:gd name="connsiteX1" fmla="*/ 254590 w 254589"/>
                  <a:gd name="connsiteY1" fmla="*/ 338203 h 420644"/>
                  <a:gd name="connsiteX2" fmla="*/ 0 w 254589"/>
                  <a:gd name="connsiteY2" fmla="*/ 420644 h 420644"/>
                  <a:gd name="connsiteX3" fmla="*/ 0 w 254589"/>
                  <a:gd name="connsiteY3" fmla="*/ 74297 h 420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4589" h="420644">
                    <a:moveTo>
                      <a:pt x="254590" y="0"/>
                    </a:moveTo>
                    <a:lnTo>
                      <a:pt x="254590" y="338203"/>
                    </a:lnTo>
                    <a:lnTo>
                      <a:pt x="0" y="420644"/>
                    </a:lnTo>
                    <a:lnTo>
                      <a:pt x="0" y="74297"/>
                    </a:lnTo>
                    <a:close/>
                  </a:path>
                </a:pathLst>
              </a:custGeom>
              <a:solidFill>
                <a:srgbClr val="023B74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1" name="Freeform: Shape 2053">
                <a:extLst>
                  <a:ext uri="{FF2B5EF4-FFF2-40B4-BE49-F238E27FC236}">
                    <a16:creationId xmlns:a16="http://schemas.microsoft.com/office/drawing/2014/main" xmlns="" id="{91464E64-16E2-4F2B-87AF-E01ABF5B5DA5}"/>
                  </a:ext>
                </a:extLst>
              </p:cNvPr>
              <p:cNvSpPr/>
              <p:nvPr/>
            </p:nvSpPr>
            <p:spPr>
              <a:xfrm>
                <a:off x="4439787" y="2212191"/>
                <a:ext cx="262577" cy="273958"/>
              </a:xfrm>
              <a:custGeom>
                <a:avLst/>
                <a:gdLst>
                  <a:gd name="connsiteX0" fmla="*/ 0 w 333925"/>
                  <a:gd name="connsiteY0" fmla="*/ 0 h 348398"/>
                  <a:gd name="connsiteX1" fmla="*/ 0 w 333925"/>
                  <a:gd name="connsiteY1" fmla="*/ 348398 h 348398"/>
                  <a:gd name="connsiteX2" fmla="*/ 333926 w 333925"/>
                  <a:gd name="connsiteY2" fmla="*/ 348398 h 348398"/>
                  <a:gd name="connsiteX3" fmla="*/ 333926 w 333925"/>
                  <a:gd name="connsiteY3" fmla="*/ 2051 h 348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25" h="348398">
                    <a:moveTo>
                      <a:pt x="0" y="0"/>
                    </a:moveTo>
                    <a:lnTo>
                      <a:pt x="0" y="348398"/>
                    </a:lnTo>
                    <a:lnTo>
                      <a:pt x="333926" y="348398"/>
                    </a:lnTo>
                    <a:lnTo>
                      <a:pt x="333926" y="2051"/>
                    </a:lnTo>
                    <a:close/>
                  </a:path>
                </a:pathLst>
              </a:custGeom>
              <a:solidFill>
                <a:schemeClr val="accent2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2" name="Freeform: Shape 2054">
                <a:extLst>
                  <a:ext uri="{FF2B5EF4-FFF2-40B4-BE49-F238E27FC236}">
                    <a16:creationId xmlns:a16="http://schemas.microsoft.com/office/drawing/2014/main" xmlns="" id="{26806285-AD32-43D6-8089-954D2DE5E3CA}"/>
                  </a:ext>
                </a:extLst>
              </p:cNvPr>
              <p:cNvSpPr/>
              <p:nvPr/>
            </p:nvSpPr>
            <p:spPr>
              <a:xfrm>
                <a:off x="4240973" y="2155381"/>
                <a:ext cx="198810" cy="330767"/>
              </a:xfrm>
              <a:custGeom>
                <a:avLst/>
                <a:gdLst>
                  <a:gd name="connsiteX0" fmla="*/ 0 w 252832"/>
                  <a:gd name="connsiteY0" fmla="*/ 0 h 420644"/>
                  <a:gd name="connsiteX1" fmla="*/ 0 w 252832"/>
                  <a:gd name="connsiteY1" fmla="*/ 333340 h 420644"/>
                  <a:gd name="connsiteX2" fmla="*/ 252832 w 252832"/>
                  <a:gd name="connsiteY2" fmla="*/ 420644 h 420644"/>
                  <a:gd name="connsiteX3" fmla="*/ 252832 w 252832"/>
                  <a:gd name="connsiteY3" fmla="*/ 72246 h 420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832" h="420644">
                    <a:moveTo>
                      <a:pt x="0" y="0"/>
                    </a:moveTo>
                    <a:lnTo>
                      <a:pt x="0" y="333340"/>
                    </a:lnTo>
                    <a:lnTo>
                      <a:pt x="252832" y="420644"/>
                    </a:lnTo>
                    <a:lnTo>
                      <a:pt x="252832" y="72246"/>
                    </a:lnTo>
                    <a:close/>
                  </a:path>
                </a:pathLst>
              </a:custGeom>
              <a:solidFill>
                <a:srgbClr val="346DA6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3" name="Freeform: Shape 2055">
                <a:extLst>
                  <a:ext uri="{FF2B5EF4-FFF2-40B4-BE49-F238E27FC236}">
                    <a16:creationId xmlns:a16="http://schemas.microsoft.com/office/drawing/2014/main" xmlns="" id="{0AA5C06A-5D6C-40C6-A1E7-6E6336337606}"/>
                  </a:ext>
                </a:extLst>
              </p:cNvPr>
              <p:cNvSpPr/>
              <p:nvPr/>
            </p:nvSpPr>
            <p:spPr>
              <a:xfrm>
                <a:off x="4240513" y="2089864"/>
                <a:ext cx="661535" cy="129986"/>
              </a:xfrm>
              <a:custGeom>
                <a:avLst/>
                <a:gdLst>
                  <a:gd name="connsiteX0" fmla="*/ 841289 w 841289"/>
                  <a:gd name="connsiteY0" fmla="*/ 76934 h 153867"/>
                  <a:gd name="connsiteX1" fmla="*/ 420645 w 841289"/>
                  <a:gd name="connsiteY1" fmla="*/ 153867 h 153867"/>
                  <a:gd name="connsiteX2" fmla="*/ 0 w 841289"/>
                  <a:gd name="connsiteY2" fmla="*/ 76934 h 153867"/>
                  <a:gd name="connsiteX3" fmla="*/ 420645 w 841289"/>
                  <a:gd name="connsiteY3" fmla="*/ 0 h 153867"/>
                  <a:gd name="connsiteX4" fmla="*/ 841289 w 841289"/>
                  <a:gd name="connsiteY4" fmla="*/ 76934 h 153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289" h="153867">
                    <a:moveTo>
                      <a:pt x="841289" y="76934"/>
                    </a:moveTo>
                    <a:cubicBezTo>
                      <a:pt x="841289" y="119423"/>
                      <a:pt x="652960" y="153867"/>
                      <a:pt x="420645" y="153867"/>
                    </a:cubicBezTo>
                    <a:cubicBezTo>
                      <a:pt x="188329" y="153867"/>
                      <a:pt x="0" y="119423"/>
                      <a:pt x="0" y="76934"/>
                    </a:cubicBezTo>
                    <a:cubicBezTo>
                      <a:pt x="0" y="34444"/>
                      <a:pt x="188329" y="0"/>
                      <a:pt x="420645" y="0"/>
                    </a:cubicBezTo>
                    <a:cubicBezTo>
                      <a:pt x="652960" y="0"/>
                      <a:pt x="841289" y="34444"/>
                      <a:pt x="841289" y="76934"/>
                    </a:cubicBezTo>
                    <a:close/>
                  </a:path>
                </a:pathLst>
              </a:custGeom>
              <a:solidFill>
                <a:srgbClr val="022F5D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4" name="Freeform: Shape 2056">
                <a:extLst>
                  <a:ext uri="{FF2B5EF4-FFF2-40B4-BE49-F238E27FC236}">
                    <a16:creationId xmlns:a16="http://schemas.microsoft.com/office/drawing/2014/main" xmlns="" id="{76ECDC7F-D3AA-48D5-86DB-A9B9D7CA7805}"/>
                  </a:ext>
                </a:extLst>
              </p:cNvPr>
              <p:cNvSpPr/>
              <p:nvPr/>
            </p:nvSpPr>
            <p:spPr>
              <a:xfrm>
                <a:off x="4468352" y="2125156"/>
                <a:ext cx="205859" cy="50405"/>
              </a:xfrm>
              <a:custGeom>
                <a:avLst/>
                <a:gdLst>
                  <a:gd name="connsiteX0" fmla="*/ 261797 w 261796"/>
                  <a:gd name="connsiteY0" fmla="*/ 32051 h 64101"/>
                  <a:gd name="connsiteX1" fmla="*/ 130898 w 261796"/>
                  <a:gd name="connsiteY1" fmla="*/ 64101 h 64101"/>
                  <a:gd name="connsiteX2" fmla="*/ 0 w 261796"/>
                  <a:gd name="connsiteY2" fmla="*/ 32051 h 64101"/>
                  <a:gd name="connsiteX3" fmla="*/ 130898 w 261796"/>
                  <a:gd name="connsiteY3" fmla="*/ 0 h 64101"/>
                  <a:gd name="connsiteX4" fmla="*/ 261797 w 261796"/>
                  <a:gd name="connsiteY4" fmla="*/ 32051 h 6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796" h="64101">
                    <a:moveTo>
                      <a:pt x="261797" y="32051"/>
                    </a:moveTo>
                    <a:cubicBezTo>
                      <a:pt x="261797" y="49752"/>
                      <a:pt x="203192" y="64101"/>
                      <a:pt x="130898" y="64101"/>
                    </a:cubicBezTo>
                    <a:cubicBezTo>
                      <a:pt x="58605" y="64101"/>
                      <a:pt x="0" y="49752"/>
                      <a:pt x="0" y="32051"/>
                    </a:cubicBezTo>
                    <a:cubicBezTo>
                      <a:pt x="0" y="14350"/>
                      <a:pt x="58605" y="0"/>
                      <a:pt x="130898" y="0"/>
                    </a:cubicBezTo>
                    <a:cubicBezTo>
                      <a:pt x="203191" y="0"/>
                      <a:pt x="261797" y="14350"/>
                      <a:pt x="261797" y="32051"/>
                    </a:cubicBezTo>
                    <a:close/>
                  </a:path>
                </a:pathLst>
              </a:custGeom>
              <a:solidFill>
                <a:srgbClr val="F87318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5" name="Freeform: Shape 2058">
                <a:extLst>
                  <a:ext uri="{FF2B5EF4-FFF2-40B4-BE49-F238E27FC236}">
                    <a16:creationId xmlns:a16="http://schemas.microsoft.com/office/drawing/2014/main" xmlns="" id="{E37F9B13-52F8-476E-B998-19E2DB64CCE9}"/>
                  </a:ext>
                </a:extLst>
              </p:cNvPr>
              <p:cNvSpPr/>
              <p:nvPr/>
            </p:nvSpPr>
            <p:spPr>
              <a:xfrm>
                <a:off x="4702363" y="3047794"/>
                <a:ext cx="200192" cy="330767"/>
              </a:xfrm>
              <a:custGeom>
                <a:avLst/>
                <a:gdLst>
                  <a:gd name="connsiteX0" fmla="*/ 254590 w 254589"/>
                  <a:gd name="connsiteY0" fmla="*/ 0 h 420644"/>
                  <a:gd name="connsiteX1" fmla="*/ 254590 w 254589"/>
                  <a:gd name="connsiteY1" fmla="*/ 338203 h 420644"/>
                  <a:gd name="connsiteX2" fmla="*/ 0 w 254589"/>
                  <a:gd name="connsiteY2" fmla="*/ 420645 h 420644"/>
                  <a:gd name="connsiteX3" fmla="*/ 0 w 254589"/>
                  <a:gd name="connsiteY3" fmla="*/ 74297 h 420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4589" h="420644">
                    <a:moveTo>
                      <a:pt x="254590" y="0"/>
                    </a:moveTo>
                    <a:lnTo>
                      <a:pt x="254590" y="338203"/>
                    </a:lnTo>
                    <a:lnTo>
                      <a:pt x="0" y="420645"/>
                    </a:lnTo>
                    <a:lnTo>
                      <a:pt x="0" y="74297"/>
                    </a:lnTo>
                    <a:close/>
                  </a:path>
                </a:pathLst>
              </a:custGeom>
              <a:solidFill>
                <a:srgbClr val="022C57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6" name="Freeform: Shape 2059">
                <a:extLst>
                  <a:ext uri="{FF2B5EF4-FFF2-40B4-BE49-F238E27FC236}">
                    <a16:creationId xmlns:a16="http://schemas.microsoft.com/office/drawing/2014/main" xmlns="" id="{11776F8E-D929-4CA5-B13B-C1F217BF37D3}"/>
                  </a:ext>
                </a:extLst>
              </p:cNvPr>
              <p:cNvSpPr/>
              <p:nvPr/>
            </p:nvSpPr>
            <p:spPr>
              <a:xfrm>
                <a:off x="4439787" y="3104557"/>
                <a:ext cx="262577" cy="274004"/>
              </a:xfrm>
              <a:custGeom>
                <a:avLst/>
                <a:gdLst>
                  <a:gd name="connsiteX0" fmla="*/ 0 w 333925"/>
                  <a:gd name="connsiteY0" fmla="*/ 0 h 348456"/>
                  <a:gd name="connsiteX1" fmla="*/ 0 w 333925"/>
                  <a:gd name="connsiteY1" fmla="*/ 348457 h 348456"/>
                  <a:gd name="connsiteX2" fmla="*/ 333926 w 333925"/>
                  <a:gd name="connsiteY2" fmla="*/ 348457 h 348456"/>
                  <a:gd name="connsiteX3" fmla="*/ 333926 w 333925"/>
                  <a:gd name="connsiteY3" fmla="*/ 2109 h 348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25" h="348456">
                    <a:moveTo>
                      <a:pt x="0" y="0"/>
                    </a:moveTo>
                    <a:lnTo>
                      <a:pt x="0" y="348457"/>
                    </a:lnTo>
                    <a:lnTo>
                      <a:pt x="333926" y="348457"/>
                    </a:lnTo>
                    <a:lnTo>
                      <a:pt x="333926" y="210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7" name="Freeform: Shape 2060">
                <a:extLst>
                  <a:ext uri="{FF2B5EF4-FFF2-40B4-BE49-F238E27FC236}">
                    <a16:creationId xmlns:a16="http://schemas.microsoft.com/office/drawing/2014/main" xmlns="" id="{6D33121E-0DBA-470C-A61F-145C37AAFF1D}"/>
                  </a:ext>
                </a:extLst>
              </p:cNvPr>
              <p:cNvSpPr/>
              <p:nvPr/>
            </p:nvSpPr>
            <p:spPr>
              <a:xfrm>
                <a:off x="4240973" y="3047794"/>
                <a:ext cx="198810" cy="330767"/>
              </a:xfrm>
              <a:custGeom>
                <a:avLst/>
                <a:gdLst>
                  <a:gd name="connsiteX0" fmla="*/ 0 w 252832"/>
                  <a:gd name="connsiteY0" fmla="*/ 0 h 420644"/>
                  <a:gd name="connsiteX1" fmla="*/ 0 w 252832"/>
                  <a:gd name="connsiteY1" fmla="*/ 333340 h 420644"/>
                  <a:gd name="connsiteX2" fmla="*/ 252832 w 252832"/>
                  <a:gd name="connsiteY2" fmla="*/ 420645 h 420644"/>
                  <a:gd name="connsiteX3" fmla="*/ 252832 w 252832"/>
                  <a:gd name="connsiteY3" fmla="*/ 72188 h 420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832" h="420644">
                    <a:moveTo>
                      <a:pt x="0" y="0"/>
                    </a:moveTo>
                    <a:lnTo>
                      <a:pt x="0" y="333340"/>
                    </a:lnTo>
                    <a:lnTo>
                      <a:pt x="252832" y="420645"/>
                    </a:lnTo>
                    <a:lnTo>
                      <a:pt x="252832" y="72188"/>
                    </a:lnTo>
                    <a:close/>
                  </a:path>
                </a:pathLst>
              </a:custGeom>
              <a:solidFill>
                <a:srgbClr val="345E89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8" name="Freeform: Shape 2061">
                <a:extLst>
                  <a:ext uri="{FF2B5EF4-FFF2-40B4-BE49-F238E27FC236}">
                    <a16:creationId xmlns:a16="http://schemas.microsoft.com/office/drawing/2014/main" xmlns="" id="{A6C403F1-D811-4A21-BCC2-279A34CB6243}"/>
                  </a:ext>
                </a:extLst>
              </p:cNvPr>
              <p:cNvSpPr/>
              <p:nvPr/>
            </p:nvSpPr>
            <p:spPr>
              <a:xfrm>
                <a:off x="4240513" y="2982277"/>
                <a:ext cx="661535" cy="129986"/>
              </a:xfrm>
              <a:custGeom>
                <a:avLst/>
                <a:gdLst>
                  <a:gd name="connsiteX0" fmla="*/ 841289 w 841289"/>
                  <a:gd name="connsiteY0" fmla="*/ 76934 h 153867"/>
                  <a:gd name="connsiteX1" fmla="*/ 420645 w 841289"/>
                  <a:gd name="connsiteY1" fmla="*/ 153867 h 153867"/>
                  <a:gd name="connsiteX2" fmla="*/ 0 w 841289"/>
                  <a:gd name="connsiteY2" fmla="*/ 76934 h 153867"/>
                  <a:gd name="connsiteX3" fmla="*/ 420645 w 841289"/>
                  <a:gd name="connsiteY3" fmla="*/ 0 h 153867"/>
                  <a:gd name="connsiteX4" fmla="*/ 841289 w 841289"/>
                  <a:gd name="connsiteY4" fmla="*/ 76934 h 153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289" h="153867">
                    <a:moveTo>
                      <a:pt x="841289" y="76934"/>
                    </a:moveTo>
                    <a:cubicBezTo>
                      <a:pt x="841289" y="119423"/>
                      <a:pt x="652960" y="153867"/>
                      <a:pt x="420645" y="153867"/>
                    </a:cubicBezTo>
                    <a:cubicBezTo>
                      <a:pt x="188329" y="153867"/>
                      <a:pt x="0" y="119423"/>
                      <a:pt x="0" y="76934"/>
                    </a:cubicBezTo>
                    <a:cubicBezTo>
                      <a:pt x="0" y="34444"/>
                      <a:pt x="188329" y="0"/>
                      <a:pt x="420645" y="0"/>
                    </a:cubicBezTo>
                    <a:cubicBezTo>
                      <a:pt x="652960" y="0"/>
                      <a:pt x="841289" y="34444"/>
                      <a:pt x="841289" y="76934"/>
                    </a:cubicBezTo>
                    <a:close/>
                  </a:path>
                </a:pathLst>
              </a:custGeom>
              <a:solidFill>
                <a:srgbClr val="022346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9" name="Freeform: Shape 2062">
                <a:extLst>
                  <a:ext uri="{FF2B5EF4-FFF2-40B4-BE49-F238E27FC236}">
                    <a16:creationId xmlns:a16="http://schemas.microsoft.com/office/drawing/2014/main" xmlns="" id="{2D3E4375-9FFF-41A2-AEB6-8DCE50F4AFF6}"/>
                  </a:ext>
                </a:extLst>
              </p:cNvPr>
              <p:cNvSpPr/>
              <p:nvPr/>
            </p:nvSpPr>
            <p:spPr>
              <a:xfrm>
                <a:off x="4468353" y="3017571"/>
                <a:ext cx="205859" cy="50405"/>
              </a:xfrm>
              <a:custGeom>
                <a:avLst/>
                <a:gdLst>
                  <a:gd name="connsiteX0" fmla="*/ 261797 w 261796"/>
                  <a:gd name="connsiteY0" fmla="*/ 32051 h 64101"/>
                  <a:gd name="connsiteX1" fmla="*/ 130898 w 261796"/>
                  <a:gd name="connsiteY1" fmla="*/ 64102 h 64101"/>
                  <a:gd name="connsiteX2" fmla="*/ 0 w 261796"/>
                  <a:gd name="connsiteY2" fmla="*/ 32051 h 64101"/>
                  <a:gd name="connsiteX3" fmla="*/ 130898 w 261796"/>
                  <a:gd name="connsiteY3" fmla="*/ 0 h 64101"/>
                  <a:gd name="connsiteX4" fmla="*/ 261797 w 261796"/>
                  <a:gd name="connsiteY4" fmla="*/ 32051 h 6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796" h="64101">
                    <a:moveTo>
                      <a:pt x="261797" y="32051"/>
                    </a:moveTo>
                    <a:cubicBezTo>
                      <a:pt x="261797" y="49752"/>
                      <a:pt x="203192" y="64102"/>
                      <a:pt x="130898" y="64102"/>
                    </a:cubicBezTo>
                    <a:cubicBezTo>
                      <a:pt x="58605" y="64102"/>
                      <a:pt x="0" y="49752"/>
                      <a:pt x="0" y="32051"/>
                    </a:cubicBezTo>
                    <a:cubicBezTo>
                      <a:pt x="0" y="14350"/>
                      <a:pt x="58605" y="0"/>
                      <a:pt x="130898" y="0"/>
                    </a:cubicBezTo>
                    <a:cubicBezTo>
                      <a:pt x="203191" y="0"/>
                      <a:pt x="261797" y="14350"/>
                      <a:pt x="261797" y="32051"/>
                    </a:cubicBezTo>
                    <a:close/>
                  </a:path>
                </a:pathLst>
              </a:custGeom>
              <a:solidFill>
                <a:srgbClr val="F87318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40" name="Freeform: Shape 2070">
                <a:extLst>
                  <a:ext uri="{FF2B5EF4-FFF2-40B4-BE49-F238E27FC236}">
                    <a16:creationId xmlns:a16="http://schemas.microsoft.com/office/drawing/2014/main" xmlns="" id="{DFF4DD97-32C0-4071-9677-5E7D216F747C}"/>
                  </a:ext>
                </a:extLst>
              </p:cNvPr>
              <p:cNvSpPr/>
              <p:nvPr/>
            </p:nvSpPr>
            <p:spPr>
              <a:xfrm>
                <a:off x="4241689" y="4150509"/>
                <a:ext cx="660614" cy="394026"/>
              </a:xfrm>
              <a:custGeom>
                <a:avLst/>
                <a:gdLst>
                  <a:gd name="connsiteX0" fmla="*/ 0 w 840117"/>
                  <a:gd name="connsiteY0" fmla="*/ 0 h 501093"/>
                  <a:gd name="connsiteX1" fmla="*/ 840117 w 840117"/>
                  <a:gd name="connsiteY1" fmla="*/ 0 h 501093"/>
                  <a:gd name="connsiteX2" fmla="*/ 527754 w 840117"/>
                  <a:gd name="connsiteY2" fmla="*/ 501093 h 501093"/>
                  <a:gd name="connsiteX3" fmla="*/ 311192 w 840117"/>
                  <a:gd name="connsiteY3" fmla="*/ 501093 h 501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0117" h="501093">
                    <a:moveTo>
                      <a:pt x="0" y="0"/>
                    </a:moveTo>
                    <a:lnTo>
                      <a:pt x="840117" y="0"/>
                    </a:lnTo>
                    <a:lnTo>
                      <a:pt x="527754" y="501093"/>
                    </a:lnTo>
                    <a:lnTo>
                      <a:pt x="311192" y="501093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41" name="Freeform: Shape 2067">
                <a:extLst>
                  <a:ext uri="{FF2B5EF4-FFF2-40B4-BE49-F238E27FC236}">
                    <a16:creationId xmlns:a16="http://schemas.microsoft.com/office/drawing/2014/main" xmlns="" id="{A0125211-D646-4CC1-907F-E2597E1D1A29}"/>
                  </a:ext>
                </a:extLst>
              </p:cNvPr>
              <p:cNvSpPr/>
              <p:nvPr/>
            </p:nvSpPr>
            <p:spPr>
              <a:xfrm>
                <a:off x="4241135" y="3922792"/>
                <a:ext cx="199778" cy="323258"/>
              </a:xfrm>
              <a:custGeom>
                <a:avLst/>
                <a:gdLst>
                  <a:gd name="connsiteX0" fmla="*/ 0 w 254062"/>
                  <a:gd name="connsiteY0" fmla="*/ 0 h 411093"/>
                  <a:gd name="connsiteX1" fmla="*/ 703 w 254062"/>
                  <a:gd name="connsiteY1" fmla="*/ 304160 h 411093"/>
                  <a:gd name="connsiteX2" fmla="*/ 126797 w 254062"/>
                  <a:gd name="connsiteY2" fmla="*/ 411094 h 411093"/>
                  <a:gd name="connsiteX3" fmla="*/ 254063 w 254062"/>
                  <a:gd name="connsiteY3" fmla="*/ 325957 h 411093"/>
                  <a:gd name="connsiteX4" fmla="*/ 254063 w 254062"/>
                  <a:gd name="connsiteY4" fmla="*/ 70664 h 411093"/>
                  <a:gd name="connsiteX5" fmla="*/ 0 w 254062"/>
                  <a:gd name="connsiteY5" fmla="*/ 0 h 411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062" h="411093">
                    <a:moveTo>
                      <a:pt x="0" y="0"/>
                    </a:moveTo>
                    <a:lnTo>
                      <a:pt x="703" y="304160"/>
                    </a:lnTo>
                    <a:cubicBezTo>
                      <a:pt x="703" y="304160"/>
                      <a:pt x="27364" y="411094"/>
                      <a:pt x="126797" y="411094"/>
                    </a:cubicBezTo>
                    <a:cubicBezTo>
                      <a:pt x="226231" y="411094"/>
                      <a:pt x="254063" y="325957"/>
                      <a:pt x="254063" y="325957"/>
                    </a:cubicBezTo>
                    <a:lnTo>
                      <a:pt x="254063" y="706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506C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42" name="Freeform: Shape 2068">
                <a:extLst>
                  <a:ext uri="{FF2B5EF4-FFF2-40B4-BE49-F238E27FC236}">
                    <a16:creationId xmlns:a16="http://schemas.microsoft.com/office/drawing/2014/main" xmlns="" id="{8DABED06-FAE0-4507-9077-1C8614110BE5}"/>
                  </a:ext>
                </a:extLst>
              </p:cNvPr>
              <p:cNvSpPr/>
              <p:nvPr/>
            </p:nvSpPr>
            <p:spPr>
              <a:xfrm>
                <a:off x="4440959" y="3978311"/>
                <a:ext cx="262532" cy="317129"/>
              </a:xfrm>
              <a:custGeom>
                <a:avLst/>
                <a:gdLst>
                  <a:gd name="connsiteX0" fmla="*/ 333867 w 333867"/>
                  <a:gd name="connsiteY0" fmla="*/ 0 h 403300"/>
                  <a:gd name="connsiteX1" fmla="*/ 333867 w 333867"/>
                  <a:gd name="connsiteY1" fmla="*/ 274805 h 403300"/>
                  <a:gd name="connsiteX2" fmla="*/ 166055 w 333867"/>
                  <a:gd name="connsiteY2" fmla="*/ 403301 h 403300"/>
                  <a:gd name="connsiteX3" fmla="*/ 0 w 333867"/>
                  <a:gd name="connsiteY3" fmla="*/ 255410 h 403300"/>
                  <a:gd name="connsiteX4" fmla="*/ 0 w 333867"/>
                  <a:gd name="connsiteY4" fmla="*/ 117 h 403300"/>
                  <a:gd name="connsiteX5" fmla="*/ 333867 w 333867"/>
                  <a:gd name="connsiteY5" fmla="*/ 0 h 40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3867" h="403300">
                    <a:moveTo>
                      <a:pt x="333867" y="0"/>
                    </a:moveTo>
                    <a:lnTo>
                      <a:pt x="333867" y="274805"/>
                    </a:lnTo>
                    <a:cubicBezTo>
                      <a:pt x="333867" y="274805"/>
                      <a:pt x="289688" y="403301"/>
                      <a:pt x="166055" y="403301"/>
                    </a:cubicBezTo>
                    <a:cubicBezTo>
                      <a:pt x="42422" y="403301"/>
                      <a:pt x="0" y="255410"/>
                      <a:pt x="0" y="255410"/>
                    </a:cubicBezTo>
                    <a:lnTo>
                      <a:pt x="0" y="117"/>
                    </a:lnTo>
                    <a:lnTo>
                      <a:pt x="333867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43" name="Freeform: Shape 2069">
                <a:extLst>
                  <a:ext uri="{FF2B5EF4-FFF2-40B4-BE49-F238E27FC236}">
                    <a16:creationId xmlns:a16="http://schemas.microsoft.com/office/drawing/2014/main" xmlns="" id="{3C539FCE-4245-4444-AD59-0BBC422F0757}"/>
                  </a:ext>
                </a:extLst>
              </p:cNvPr>
              <p:cNvSpPr/>
              <p:nvPr/>
            </p:nvSpPr>
            <p:spPr>
              <a:xfrm>
                <a:off x="4703446" y="3922792"/>
                <a:ext cx="198856" cy="323258"/>
              </a:xfrm>
              <a:custGeom>
                <a:avLst/>
                <a:gdLst>
                  <a:gd name="connsiteX0" fmla="*/ 252890 w 252890"/>
                  <a:gd name="connsiteY0" fmla="*/ 0 h 411093"/>
                  <a:gd name="connsiteX1" fmla="*/ 252890 w 252890"/>
                  <a:gd name="connsiteY1" fmla="*/ 304160 h 411093"/>
                  <a:gd name="connsiteX2" fmla="*/ 137695 w 252890"/>
                  <a:gd name="connsiteY2" fmla="*/ 411094 h 411093"/>
                  <a:gd name="connsiteX3" fmla="*/ 0 w 252890"/>
                  <a:gd name="connsiteY3" fmla="*/ 345352 h 411093"/>
                  <a:gd name="connsiteX4" fmla="*/ 0 w 252890"/>
                  <a:gd name="connsiteY4" fmla="*/ 70547 h 411093"/>
                  <a:gd name="connsiteX5" fmla="*/ 252890 w 252890"/>
                  <a:gd name="connsiteY5" fmla="*/ 0 h 411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2890" h="411093">
                    <a:moveTo>
                      <a:pt x="252890" y="0"/>
                    </a:moveTo>
                    <a:lnTo>
                      <a:pt x="252890" y="304160"/>
                    </a:lnTo>
                    <a:cubicBezTo>
                      <a:pt x="252890" y="304160"/>
                      <a:pt x="234727" y="411094"/>
                      <a:pt x="137695" y="411094"/>
                    </a:cubicBezTo>
                    <a:cubicBezTo>
                      <a:pt x="40664" y="411094"/>
                      <a:pt x="0" y="345352"/>
                      <a:pt x="0" y="345352"/>
                    </a:cubicBezTo>
                    <a:lnTo>
                      <a:pt x="0" y="70547"/>
                    </a:lnTo>
                    <a:lnTo>
                      <a:pt x="252890" y="0"/>
                    </a:lnTo>
                    <a:close/>
                  </a:path>
                </a:pathLst>
              </a:custGeom>
              <a:solidFill>
                <a:srgbClr val="011E3A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44" name="Freeform: Shape 2071">
                <a:extLst>
                  <a:ext uri="{FF2B5EF4-FFF2-40B4-BE49-F238E27FC236}">
                    <a16:creationId xmlns:a16="http://schemas.microsoft.com/office/drawing/2014/main" xmlns="" id="{2ED9A46B-13F5-4815-88C0-E8865ABC3A79}"/>
                  </a:ext>
                </a:extLst>
              </p:cNvPr>
              <p:cNvSpPr/>
              <p:nvPr/>
            </p:nvSpPr>
            <p:spPr>
              <a:xfrm>
                <a:off x="4486390" y="4515930"/>
                <a:ext cx="174806" cy="148681"/>
              </a:xfrm>
              <a:custGeom>
                <a:avLst/>
                <a:gdLst>
                  <a:gd name="connsiteX0" fmla="*/ 110508 w 222304"/>
                  <a:gd name="connsiteY0" fmla="*/ 189082 h 189081"/>
                  <a:gd name="connsiteX1" fmla="*/ 222305 w 222304"/>
                  <a:gd name="connsiteY1" fmla="*/ 28008 h 189081"/>
                  <a:gd name="connsiteX2" fmla="*/ 108926 w 222304"/>
                  <a:gd name="connsiteY2" fmla="*/ 0 h 189081"/>
                  <a:gd name="connsiteX3" fmla="*/ 0 w 222304"/>
                  <a:gd name="connsiteY3" fmla="*/ 37148 h 189081"/>
                  <a:gd name="connsiteX4" fmla="*/ 110508 w 222304"/>
                  <a:gd name="connsiteY4" fmla="*/ 189082 h 18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304" h="189081">
                    <a:moveTo>
                      <a:pt x="110508" y="189082"/>
                    </a:moveTo>
                    <a:lnTo>
                      <a:pt x="222305" y="28008"/>
                    </a:lnTo>
                    <a:cubicBezTo>
                      <a:pt x="222305" y="28008"/>
                      <a:pt x="214570" y="0"/>
                      <a:pt x="108926" y="0"/>
                    </a:cubicBezTo>
                    <a:cubicBezTo>
                      <a:pt x="3281" y="0"/>
                      <a:pt x="0" y="37148"/>
                      <a:pt x="0" y="37148"/>
                    </a:cubicBezTo>
                    <a:lnTo>
                      <a:pt x="110508" y="189082"/>
                    </a:lnTo>
                    <a:close/>
                  </a:path>
                </a:pathLst>
              </a:custGeom>
              <a:solidFill>
                <a:srgbClr val="F87318"/>
              </a:solidFill>
              <a:ln w="5854" cap="flat">
                <a:noFill/>
                <a:prstDash val="solid"/>
                <a:miter/>
              </a:ln>
              <a:effectLst>
                <a:reflection blurRad="6350" stA="50000" endA="300" endPos="55000" dir="5400000" sy="-100000" algn="bl" rotWithShape="0"/>
              </a:effectLst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45" name="Freeform: Shape 2064">
                <a:extLst>
                  <a:ext uri="{FF2B5EF4-FFF2-40B4-BE49-F238E27FC236}">
                    <a16:creationId xmlns:a16="http://schemas.microsoft.com/office/drawing/2014/main" xmlns="" id="{4BF4604F-CC20-4678-B423-B8592C481ACF}"/>
                  </a:ext>
                </a:extLst>
              </p:cNvPr>
              <p:cNvSpPr/>
              <p:nvPr/>
            </p:nvSpPr>
            <p:spPr>
              <a:xfrm>
                <a:off x="4240767" y="3862297"/>
                <a:ext cx="661535" cy="129986"/>
              </a:xfrm>
              <a:custGeom>
                <a:avLst/>
                <a:gdLst>
                  <a:gd name="connsiteX0" fmla="*/ 841289 w 841289"/>
                  <a:gd name="connsiteY0" fmla="*/ 76934 h 153867"/>
                  <a:gd name="connsiteX1" fmla="*/ 420645 w 841289"/>
                  <a:gd name="connsiteY1" fmla="*/ 153867 h 153867"/>
                  <a:gd name="connsiteX2" fmla="*/ 0 w 841289"/>
                  <a:gd name="connsiteY2" fmla="*/ 76934 h 153867"/>
                  <a:gd name="connsiteX3" fmla="*/ 420645 w 841289"/>
                  <a:gd name="connsiteY3" fmla="*/ 0 h 153867"/>
                  <a:gd name="connsiteX4" fmla="*/ 841289 w 841289"/>
                  <a:gd name="connsiteY4" fmla="*/ 76934 h 153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289" h="153867">
                    <a:moveTo>
                      <a:pt x="841289" y="76934"/>
                    </a:moveTo>
                    <a:cubicBezTo>
                      <a:pt x="841289" y="119423"/>
                      <a:pt x="652960" y="153867"/>
                      <a:pt x="420645" y="153867"/>
                    </a:cubicBezTo>
                    <a:cubicBezTo>
                      <a:pt x="188329" y="153867"/>
                      <a:pt x="0" y="119423"/>
                      <a:pt x="0" y="76934"/>
                    </a:cubicBezTo>
                    <a:cubicBezTo>
                      <a:pt x="0" y="34444"/>
                      <a:pt x="188329" y="0"/>
                      <a:pt x="420645" y="0"/>
                    </a:cubicBezTo>
                    <a:cubicBezTo>
                      <a:pt x="652960" y="0"/>
                      <a:pt x="841289" y="34444"/>
                      <a:pt x="841289" y="76934"/>
                    </a:cubicBezTo>
                    <a:close/>
                  </a:path>
                </a:pathLst>
              </a:custGeom>
              <a:solidFill>
                <a:srgbClr val="01182F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46" name="Freeform: Shape 2065">
                <a:extLst>
                  <a:ext uri="{FF2B5EF4-FFF2-40B4-BE49-F238E27FC236}">
                    <a16:creationId xmlns:a16="http://schemas.microsoft.com/office/drawing/2014/main" xmlns="" id="{427DA231-5519-4C79-BF13-36563B44B405}"/>
                  </a:ext>
                </a:extLst>
              </p:cNvPr>
              <p:cNvSpPr/>
              <p:nvPr/>
            </p:nvSpPr>
            <p:spPr>
              <a:xfrm>
                <a:off x="4468606" y="3897590"/>
                <a:ext cx="205859" cy="50405"/>
              </a:xfrm>
              <a:custGeom>
                <a:avLst/>
                <a:gdLst>
                  <a:gd name="connsiteX0" fmla="*/ 261797 w 261796"/>
                  <a:gd name="connsiteY0" fmla="*/ 32051 h 64101"/>
                  <a:gd name="connsiteX1" fmla="*/ 130898 w 261796"/>
                  <a:gd name="connsiteY1" fmla="*/ 64101 h 64101"/>
                  <a:gd name="connsiteX2" fmla="*/ 0 w 261796"/>
                  <a:gd name="connsiteY2" fmla="*/ 32051 h 64101"/>
                  <a:gd name="connsiteX3" fmla="*/ 130898 w 261796"/>
                  <a:gd name="connsiteY3" fmla="*/ 0 h 64101"/>
                  <a:gd name="connsiteX4" fmla="*/ 261797 w 261796"/>
                  <a:gd name="connsiteY4" fmla="*/ 32051 h 6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796" h="64101">
                    <a:moveTo>
                      <a:pt x="261797" y="32051"/>
                    </a:moveTo>
                    <a:cubicBezTo>
                      <a:pt x="261797" y="49752"/>
                      <a:pt x="203192" y="64101"/>
                      <a:pt x="130898" y="64101"/>
                    </a:cubicBezTo>
                    <a:cubicBezTo>
                      <a:pt x="58605" y="64101"/>
                      <a:pt x="0" y="49752"/>
                      <a:pt x="0" y="32051"/>
                    </a:cubicBezTo>
                    <a:cubicBezTo>
                      <a:pt x="0" y="14350"/>
                      <a:pt x="58605" y="0"/>
                      <a:pt x="130898" y="0"/>
                    </a:cubicBezTo>
                    <a:cubicBezTo>
                      <a:pt x="203191" y="0"/>
                      <a:pt x="261797" y="14350"/>
                      <a:pt x="261797" y="32051"/>
                    </a:cubicBezTo>
                    <a:close/>
                  </a:path>
                </a:pathLst>
              </a:custGeom>
              <a:solidFill>
                <a:srgbClr val="F87318"/>
              </a:solidFill>
              <a:ln w="5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49" name="Rectangle 163">
                <a:extLst>
                  <a:ext uri="{FF2B5EF4-FFF2-40B4-BE49-F238E27FC236}">
                    <a16:creationId xmlns:a16="http://schemas.microsoft.com/office/drawing/2014/main" xmlns="" id="{C3578746-B014-45C2-9536-3B5007BCB197}"/>
                  </a:ext>
                </a:extLst>
              </p:cNvPr>
              <p:cNvSpPr/>
              <p:nvPr/>
            </p:nvSpPr>
            <p:spPr>
              <a:xfrm>
                <a:off x="2100035" y="2199866"/>
                <a:ext cx="2097365" cy="187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  <a:defRPr/>
                </a:pPr>
                <a:endParaRPr lang="en-US" sz="1200" kern="1200" dirty="0">
                  <a:solidFill>
                    <a:prstClr val="black"/>
                  </a:solidFill>
                  <a:latin typeface="Barlow" panose="020B0604020202020204" charset="-94"/>
                  <a:ea typeface="+mn-ea"/>
                  <a:cs typeface="Calibri" pitchFamily="34" charset="0"/>
                </a:endParaRPr>
              </a:p>
            </p:txBody>
          </p:sp>
        </p:grpSp>
        <p:sp>
          <p:nvSpPr>
            <p:cNvPr id="91" name="Dikdörtgen 90"/>
            <p:cNvSpPr/>
            <p:nvPr/>
          </p:nvSpPr>
          <p:spPr>
            <a:xfrm>
              <a:off x="1092188" y="846964"/>
              <a:ext cx="3144987" cy="13167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just">
                <a:buClr>
                  <a:schemeClr val="accent2"/>
                </a:buClr>
              </a:pPr>
              <a:r>
                <a:rPr lang="tr-TR" sz="1300" b="1" dirty="0">
                  <a:latin typeface="Barlow" panose="020B0604020202020204" charset="-94"/>
                </a:rPr>
                <a:t>İlaç paketleme cihazı ile ilaçlar birim doz olarak paketlenmekte paket üstünde ilaca ait bilgiler ( İlaç adı, Barkod, Son Tüketim Tarihi) yer </a:t>
              </a:r>
              <a:r>
                <a:rPr lang="tr-TR" sz="1300" b="1" dirty="0" smtClean="0">
                  <a:latin typeface="Barlow" panose="020B0604020202020204" charset="-94"/>
                </a:rPr>
                <a:t>almaktadır</a:t>
              </a:r>
              <a:r>
                <a:rPr lang="tr-TR" sz="1300" dirty="0" smtClean="0">
                  <a:latin typeface="Barlow" panose="020B0604020202020204" charset="-94"/>
                </a:rPr>
                <a:t>. </a:t>
              </a:r>
              <a:r>
                <a:rPr lang="tr-TR" sz="1300" b="1" dirty="0" smtClean="0">
                  <a:latin typeface="Barlow" panose="020B0604020202020204" charset="-94"/>
                </a:rPr>
                <a:t>Günlük </a:t>
              </a:r>
              <a:r>
                <a:rPr lang="tr-TR" sz="1300" b="1" dirty="0" err="1" smtClean="0">
                  <a:latin typeface="Barlow" panose="020B0604020202020204" charset="-94"/>
                </a:rPr>
                <a:t>ordera</a:t>
              </a:r>
              <a:r>
                <a:rPr lang="tr-TR" sz="1300" b="1" dirty="0" smtClean="0">
                  <a:latin typeface="Barlow" panose="020B0604020202020204" charset="-94"/>
                </a:rPr>
                <a:t> </a:t>
              </a:r>
              <a:r>
                <a:rPr lang="tr-TR" sz="1300" b="1" dirty="0">
                  <a:latin typeface="Barlow" panose="020B0604020202020204" charset="-94"/>
                </a:rPr>
                <a:t>göre eczanede  ilaçlar barkod ile doğrulanarak hasta bazlı paketlenir. </a:t>
              </a:r>
              <a:endParaRPr lang="tr-TR" sz="1300" dirty="0">
                <a:latin typeface="Barlow" panose="020B0604020202020204" charset="-94"/>
              </a:endParaRPr>
            </a:p>
          </p:txBody>
        </p:sp>
        <p:sp>
          <p:nvSpPr>
            <p:cNvPr id="92" name="Dikdörtgen 91"/>
            <p:cNvSpPr/>
            <p:nvPr/>
          </p:nvSpPr>
          <p:spPr>
            <a:xfrm>
              <a:off x="1106462" y="2358462"/>
              <a:ext cx="3097267" cy="13167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just">
                <a:buClr>
                  <a:schemeClr val="accent2"/>
                </a:buClr>
              </a:pPr>
              <a:r>
                <a:rPr lang="tr-TR" sz="1300" b="1" dirty="0" smtClean="0">
                  <a:latin typeface="Barlow" panose="020B0604020202020204" charset="-94"/>
                </a:rPr>
                <a:t>Bu paketlerin üzerine hastanın kabul ve bilgileri, servis</a:t>
              </a:r>
              <a:r>
                <a:rPr lang="tr-TR" sz="1300" b="1" dirty="0">
                  <a:latin typeface="Barlow" panose="020B0604020202020204" charset="-94"/>
                </a:rPr>
                <a:t> </a:t>
              </a:r>
              <a:r>
                <a:rPr lang="tr-TR" sz="1300" b="1" dirty="0" smtClean="0">
                  <a:latin typeface="Barlow" panose="020B0604020202020204" charset="-94"/>
                </a:rPr>
                <a:t>ve ilaç bilgilerinin yer aldığı etiket ile paketlenerek, </a:t>
              </a:r>
              <a:r>
                <a:rPr lang="tr-TR" sz="1300" b="1" dirty="0">
                  <a:latin typeface="Barlow" panose="020B0604020202020204" charset="-94"/>
                </a:rPr>
                <a:t>ilaçlar servis bazlı kutulara yerleştirilir ve kutular </a:t>
              </a:r>
              <a:r>
                <a:rPr lang="tr-TR" sz="1300" b="1" dirty="0" smtClean="0">
                  <a:latin typeface="Barlow" panose="020B0604020202020204" charset="-94"/>
                </a:rPr>
                <a:t>plastik </a:t>
              </a:r>
              <a:r>
                <a:rPr lang="tr-TR" sz="1300" b="1" dirty="0">
                  <a:latin typeface="Barlow" panose="020B0604020202020204" charset="-94"/>
                </a:rPr>
                <a:t>kilit </a:t>
              </a:r>
              <a:r>
                <a:rPr lang="tr-TR" sz="1300" b="1" dirty="0" smtClean="0">
                  <a:latin typeface="Barlow" panose="020B0604020202020204" charset="-94"/>
                </a:rPr>
                <a:t>sistemiyle ile kilitlenerek güvenli </a:t>
              </a:r>
              <a:r>
                <a:rPr lang="tr-TR" sz="1300" b="1" dirty="0">
                  <a:latin typeface="Barlow" panose="020B0604020202020204" charset="-94"/>
                </a:rPr>
                <a:t>transferi sağlanır. </a:t>
              </a:r>
            </a:p>
          </p:txBody>
        </p:sp>
        <p:sp>
          <p:nvSpPr>
            <p:cNvPr id="93" name="Dikdörtgen 92"/>
            <p:cNvSpPr/>
            <p:nvPr/>
          </p:nvSpPr>
          <p:spPr>
            <a:xfrm>
              <a:off x="1156259" y="3822122"/>
              <a:ext cx="2869016" cy="752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just">
                <a:buClr>
                  <a:schemeClr val="accent2"/>
                </a:buClr>
              </a:pPr>
              <a:r>
                <a:rPr lang="tr-TR" b="1" dirty="0">
                  <a:latin typeface="Barlow" panose="020B0604020202020204" charset="-94"/>
                </a:rPr>
                <a:t>İlaç kutuları eczaneden ilaç asansörü ile birimlere </a:t>
              </a:r>
              <a:r>
                <a:rPr lang="tr-TR" b="1" dirty="0" smtClean="0">
                  <a:latin typeface="Barlow" panose="020B0604020202020204" charset="-94"/>
                </a:rPr>
                <a:t>transferi sağlanır.</a:t>
              </a:r>
              <a:endParaRPr lang="tr-TR" b="1" dirty="0">
                <a:latin typeface="Barlow" panose="020B0604020202020204" charset="-94"/>
              </a:endParaRPr>
            </a:p>
          </p:txBody>
        </p:sp>
        <p:sp>
          <p:nvSpPr>
            <p:cNvPr id="94" name="Dikdörtgen 93"/>
            <p:cNvSpPr/>
            <p:nvPr/>
          </p:nvSpPr>
          <p:spPr>
            <a:xfrm>
              <a:off x="5092654" y="1587229"/>
              <a:ext cx="312349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buClr>
                  <a:schemeClr val="accent2"/>
                </a:buClr>
              </a:pPr>
              <a:r>
                <a:rPr lang="tr-TR" sz="1600" dirty="0">
                  <a:latin typeface="Barlow" panose="020B0604020202020204" charset="-94"/>
                </a:rPr>
                <a:t>Birimlerden hastaya kullanılmayan ilaçlar ilaç asansörü ile eczaneye iade edilir.</a:t>
              </a:r>
            </a:p>
          </p:txBody>
        </p:sp>
        <p:sp>
          <p:nvSpPr>
            <p:cNvPr id="95" name="Dikdörtgen 94"/>
            <p:cNvSpPr/>
            <p:nvPr/>
          </p:nvSpPr>
          <p:spPr>
            <a:xfrm>
              <a:off x="5117539" y="3108203"/>
              <a:ext cx="2885444" cy="532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just">
                <a:buClr>
                  <a:schemeClr val="accent2"/>
                </a:buClr>
              </a:pPr>
              <a:r>
                <a:rPr lang="tr-TR" b="1" dirty="0">
                  <a:latin typeface="Barlow" panose="020B0604020202020204" charset="-94"/>
                </a:rPr>
                <a:t>Hasta yanında getirilen ilaçlar bu döngüye dahil edilir.</a:t>
              </a:r>
            </a:p>
          </p:txBody>
        </p:sp>
        <p:grpSp>
          <p:nvGrpSpPr>
            <p:cNvPr id="106" name="Group 1">
              <a:extLst>
                <a:ext uri="{FF2B5EF4-FFF2-40B4-BE49-F238E27FC236}">
                  <a16:creationId xmlns:a16="http://schemas.microsoft.com/office/drawing/2014/main" xmlns="" id="{4D15BBF8-EC25-46E4-9A49-2BF0C173C1A6}"/>
                </a:ext>
              </a:extLst>
            </p:cNvPr>
            <p:cNvGrpSpPr/>
            <p:nvPr/>
          </p:nvGrpSpPr>
          <p:grpSpPr>
            <a:xfrm>
              <a:off x="8224101" y="3238647"/>
              <a:ext cx="512607" cy="490137"/>
              <a:chOff x="6627326" y="2009970"/>
              <a:chExt cx="905932" cy="881404"/>
            </a:xfrm>
            <a:solidFill>
              <a:schemeClr val="bg1"/>
            </a:solidFill>
          </p:grpSpPr>
          <p:sp>
            <p:nvSpPr>
              <p:cNvPr id="107" name="Freeform 7">
                <a:extLst>
                  <a:ext uri="{FF2B5EF4-FFF2-40B4-BE49-F238E27FC236}">
                    <a16:creationId xmlns:a16="http://schemas.microsoft.com/office/drawing/2014/main" xmlns="" id="{42D81C0E-C58E-4415-A35C-BEC24B1BC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8907" y="2136827"/>
                <a:ext cx="303823" cy="175384"/>
              </a:xfrm>
              <a:custGeom>
                <a:avLst/>
                <a:gdLst>
                  <a:gd name="T0" fmla="*/ 0 w 1152"/>
                  <a:gd name="T1" fmla="*/ 665 h 665"/>
                  <a:gd name="T2" fmla="*/ 769 w 1152"/>
                  <a:gd name="T3" fmla="*/ 665 h 665"/>
                  <a:gd name="T4" fmla="*/ 1152 w 1152"/>
                  <a:gd name="T5" fmla="*/ 0 h 665"/>
                  <a:gd name="T6" fmla="*/ 0 w 1152"/>
                  <a:gd name="T7" fmla="*/ 665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2" h="665">
                    <a:moveTo>
                      <a:pt x="0" y="665"/>
                    </a:moveTo>
                    <a:lnTo>
                      <a:pt x="769" y="665"/>
                    </a:lnTo>
                    <a:lnTo>
                      <a:pt x="1152" y="0"/>
                    </a:lnTo>
                    <a:lnTo>
                      <a:pt x="0" y="6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8" name="Freeform 10">
                <a:extLst>
                  <a:ext uri="{FF2B5EF4-FFF2-40B4-BE49-F238E27FC236}">
                    <a16:creationId xmlns:a16="http://schemas.microsoft.com/office/drawing/2014/main" xmlns="" id="{6FB95ECA-3F53-4E91-B28F-8FFEE1B55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8314" y="2541133"/>
                <a:ext cx="101274" cy="350241"/>
              </a:xfrm>
              <a:custGeom>
                <a:avLst/>
                <a:gdLst>
                  <a:gd name="T0" fmla="*/ 384 w 384"/>
                  <a:gd name="T1" fmla="*/ 0 h 1328"/>
                  <a:gd name="T2" fmla="*/ 0 w 384"/>
                  <a:gd name="T3" fmla="*/ 663 h 1328"/>
                  <a:gd name="T4" fmla="*/ 384 w 384"/>
                  <a:gd name="T5" fmla="*/ 1328 h 1328"/>
                  <a:gd name="T6" fmla="*/ 384 w 384"/>
                  <a:gd name="T7" fmla="*/ 0 h 1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4" h="1328">
                    <a:moveTo>
                      <a:pt x="384" y="0"/>
                    </a:moveTo>
                    <a:lnTo>
                      <a:pt x="0" y="663"/>
                    </a:lnTo>
                    <a:lnTo>
                      <a:pt x="384" y="1328"/>
                    </a:lnTo>
                    <a:lnTo>
                      <a:pt x="38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9" name="Group 4">
                <a:extLst>
                  <a:ext uri="{FF2B5EF4-FFF2-40B4-BE49-F238E27FC236}">
                    <a16:creationId xmlns:a16="http://schemas.microsoft.com/office/drawing/2014/main" xmlns="" id="{E8FE5522-7E45-42DF-BD1E-60B34B5F4AA1}"/>
                  </a:ext>
                </a:extLst>
              </p:cNvPr>
              <p:cNvGrpSpPr/>
              <p:nvPr/>
            </p:nvGrpSpPr>
            <p:grpSpPr>
              <a:xfrm>
                <a:off x="6627326" y="2009970"/>
                <a:ext cx="905932" cy="808086"/>
                <a:chOff x="5251450" y="1679575"/>
                <a:chExt cx="5453063" cy="4864100"/>
              </a:xfrm>
              <a:grpFill/>
            </p:grpSpPr>
            <p:sp>
              <p:nvSpPr>
                <p:cNvPr id="111" name="Freeform 5">
                  <a:extLst>
                    <a:ext uri="{FF2B5EF4-FFF2-40B4-BE49-F238E27FC236}">
                      <a16:creationId xmlns:a16="http://schemas.microsoft.com/office/drawing/2014/main" xmlns="" id="{3485983D-8651-4627-9922-02E70E7E33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5538" y="1679575"/>
                  <a:ext cx="2112963" cy="1819275"/>
                </a:xfrm>
                <a:custGeom>
                  <a:avLst/>
                  <a:gdLst>
                    <a:gd name="T0" fmla="*/ 168 w 664"/>
                    <a:gd name="T1" fmla="*/ 88 h 572"/>
                    <a:gd name="T2" fmla="*/ 168 w 664"/>
                    <a:gd name="T3" fmla="*/ 89 h 572"/>
                    <a:gd name="T4" fmla="*/ 158 w 664"/>
                    <a:gd name="T5" fmla="*/ 104 h 572"/>
                    <a:gd name="T6" fmla="*/ 158 w 664"/>
                    <a:gd name="T7" fmla="*/ 105 h 572"/>
                    <a:gd name="T8" fmla="*/ 0 w 664"/>
                    <a:gd name="T9" fmla="*/ 379 h 572"/>
                    <a:gd name="T10" fmla="*/ 334 w 664"/>
                    <a:gd name="T11" fmla="*/ 572 h 572"/>
                    <a:gd name="T12" fmla="*/ 488 w 664"/>
                    <a:gd name="T13" fmla="*/ 306 h 572"/>
                    <a:gd name="T14" fmla="*/ 507 w 664"/>
                    <a:gd name="T15" fmla="*/ 273 h 572"/>
                    <a:gd name="T16" fmla="*/ 553 w 664"/>
                    <a:gd name="T17" fmla="*/ 193 h 572"/>
                    <a:gd name="T18" fmla="*/ 664 w 664"/>
                    <a:gd name="T19" fmla="*/ 0 h 572"/>
                    <a:gd name="T20" fmla="*/ 330 w 664"/>
                    <a:gd name="T21" fmla="*/ 0 h 572"/>
                    <a:gd name="T22" fmla="*/ 168 w 664"/>
                    <a:gd name="T23" fmla="*/ 88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64" h="572">
                      <a:moveTo>
                        <a:pt x="168" y="88"/>
                      </a:moveTo>
                      <a:cubicBezTo>
                        <a:pt x="168" y="88"/>
                        <a:pt x="168" y="88"/>
                        <a:pt x="168" y="89"/>
                      </a:cubicBezTo>
                      <a:cubicBezTo>
                        <a:pt x="158" y="104"/>
                        <a:pt x="158" y="104"/>
                        <a:pt x="158" y="104"/>
                      </a:cubicBezTo>
                      <a:cubicBezTo>
                        <a:pt x="158" y="105"/>
                        <a:pt x="158" y="105"/>
                        <a:pt x="158" y="105"/>
                      </a:cubicBezTo>
                      <a:cubicBezTo>
                        <a:pt x="0" y="379"/>
                        <a:pt x="0" y="379"/>
                        <a:pt x="0" y="379"/>
                      </a:cubicBezTo>
                      <a:cubicBezTo>
                        <a:pt x="334" y="572"/>
                        <a:pt x="334" y="572"/>
                        <a:pt x="334" y="572"/>
                      </a:cubicBezTo>
                      <a:cubicBezTo>
                        <a:pt x="488" y="306"/>
                        <a:pt x="488" y="306"/>
                        <a:pt x="488" y="306"/>
                      </a:cubicBezTo>
                      <a:cubicBezTo>
                        <a:pt x="507" y="273"/>
                        <a:pt x="507" y="273"/>
                        <a:pt x="507" y="273"/>
                      </a:cubicBezTo>
                      <a:cubicBezTo>
                        <a:pt x="553" y="193"/>
                        <a:pt x="553" y="193"/>
                        <a:pt x="553" y="193"/>
                      </a:cubicBezTo>
                      <a:cubicBezTo>
                        <a:pt x="664" y="0"/>
                        <a:pt x="664" y="0"/>
                        <a:pt x="664" y="0"/>
                      </a:cubicBezTo>
                      <a:cubicBezTo>
                        <a:pt x="330" y="0"/>
                        <a:pt x="330" y="0"/>
                        <a:pt x="330" y="0"/>
                      </a:cubicBezTo>
                      <a:cubicBezTo>
                        <a:pt x="262" y="0"/>
                        <a:pt x="202" y="35"/>
                        <a:pt x="168" y="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6">
                  <a:extLst>
                    <a:ext uri="{FF2B5EF4-FFF2-40B4-BE49-F238E27FC236}">
                      <a16:creationId xmlns:a16="http://schemas.microsoft.com/office/drawing/2014/main" xmlns="" id="{3C07D226-48E5-41F4-9AD8-10155B763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56463" y="1679575"/>
                  <a:ext cx="2468563" cy="1819275"/>
                </a:xfrm>
                <a:custGeom>
                  <a:avLst/>
                  <a:gdLst>
                    <a:gd name="T0" fmla="*/ 613 w 776"/>
                    <a:gd name="T1" fmla="*/ 96 h 572"/>
                    <a:gd name="T2" fmla="*/ 542 w 776"/>
                    <a:gd name="T3" fmla="*/ 26 h 572"/>
                    <a:gd name="T4" fmla="*/ 446 w 776"/>
                    <a:gd name="T5" fmla="*/ 0 h 572"/>
                    <a:gd name="T6" fmla="*/ 112 w 776"/>
                    <a:gd name="T7" fmla="*/ 0 h 572"/>
                    <a:gd name="T8" fmla="*/ 0 w 776"/>
                    <a:gd name="T9" fmla="*/ 0 h 572"/>
                    <a:gd name="T10" fmla="*/ 162 w 776"/>
                    <a:gd name="T11" fmla="*/ 88 h 572"/>
                    <a:gd name="T12" fmla="*/ 173 w 776"/>
                    <a:gd name="T13" fmla="*/ 106 h 572"/>
                    <a:gd name="T14" fmla="*/ 442 w 776"/>
                    <a:gd name="T15" fmla="*/ 572 h 572"/>
                    <a:gd name="T16" fmla="*/ 776 w 776"/>
                    <a:gd name="T17" fmla="*/ 379 h 572"/>
                    <a:gd name="T18" fmla="*/ 613 w 776"/>
                    <a:gd name="T19" fmla="*/ 9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76" h="572">
                      <a:moveTo>
                        <a:pt x="613" y="96"/>
                      </a:moveTo>
                      <a:cubicBezTo>
                        <a:pt x="597" y="68"/>
                        <a:pt x="573" y="43"/>
                        <a:pt x="542" y="26"/>
                      </a:cubicBezTo>
                      <a:cubicBezTo>
                        <a:pt x="512" y="8"/>
                        <a:pt x="479" y="0"/>
                        <a:pt x="446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68" y="0"/>
                        <a:pt x="128" y="35"/>
                        <a:pt x="162" y="88"/>
                      </a:cubicBezTo>
                      <a:cubicBezTo>
                        <a:pt x="173" y="106"/>
                        <a:pt x="173" y="106"/>
                        <a:pt x="173" y="106"/>
                      </a:cubicBezTo>
                      <a:cubicBezTo>
                        <a:pt x="442" y="572"/>
                        <a:pt x="442" y="572"/>
                        <a:pt x="442" y="572"/>
                      </a:cubicBezTo>
                      <a:cubicBezTo>
                        <a:pt x="776" y="379"/>
                        <a:pt x="776" y="379"/>
                        <a:pt x="776" y="379"/>
                      </a:cubicBezTo>
                      <a:lnTo>
                        <a:pt x="613" y="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8">
                  <a:extLst>
                    <a:ext uri="{FF2B5EF4-FFF2-40B4-BE49-F238E27FC236}">
                      <a16:creationId xmlns:a16="http://schemas.microsoft.com/office/drawing/2014/main" xmlns="" id="{2C7782E8-6022-4633-8C47-A958D4468F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15413" y="3498850"/>
                  <a:ext cx="1689100" cy="2430463"/>
                </a:xfrm>
                <a:custGeom>
                  <a:avLst/>
                  <a:gdLst>
                    <a:gd name="T0" fmla="*/ 502 w 531"/>
                    <a:gd name="T1" fmla="*/ 290 h 764"/>
                    <a:gd name="T2" fmla="*/ 502 w 531"/>
                    <a:gd name="T3" fmla="*/ 290 h 764"/>
                    <a:gd name="T4" fmla="*/ 493 w 531"/>
                    <a:gd name="T5" fmla="*/ 274 h 764"/>
                    <a:gd name="T6" fmla="*/ 492 w 531"/>
                    <a:gd name="T7" fmla="*/ 273 h 764"/>
                    <a:gd name="T8" fmla="*/ 334 w 531"/>
                    <a:gd name="T9" fmla="*/ 0 h 764"/>
                    <a:gd name="T10" fmla="*/ 0 w 531"/>
                    <a:gd name="T11" fmla="*/ 193 h 764"/>
                    <a:gd name="T12" fmla="*/ 154 w 531"/>
                    <a:gd name="T13" fmla="*/ 458 h 764"/>
                    <a:gd name="T14" fmla="*/ 173 w 531"/>
                    <a:gd name="T15" fmla="*/ 491 h 764"/>
                    <a:gd name="T16" fmla="*/ 219 w 531"/>
                    <a:gd name="T17" fmla="*/ 571 h 764"/>
                    <a:gd name="T18" fmla="*/ 330 w 531"/>
                    <a:gd name="T19" fmla="*/ 764 h 764"/>
                    <a:gd name="T20" fmla="*/ 497 w 531"/>
                    <a:gd name="T21" fmla="*/ 475 h 764"/>
                    <a:gd name="T22" fmla="*/ 502 w 531"/>
                    <a:gd name="T23" fmla="*/ 290 h 7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31" h="764">
                      <a:moveTo>
                        <a:pt x="502" y="290"/>
                      </a:moveTo>
                      <a:cubicBezTo>
                        <a:pt x="502" y="290"/>
                        <a:pt x="502" y="290"/>
                        <a:pt x="502" y="290"/>
                      </a:cubicBezTo>
                      <a:cubicBezTo>
                        <a:pt x="493" y="274"/>
                        <a:pt x="493" y="274"/>
                        <a:pt x="493" y="274"/>
                      </a:cubicBezTo>
                      <a:cubicBezTo>
                        <a:pt x="492" y="274"/>
                        <a:pt x="492" y="273"/>
                        <a:pt x="492" y="273"/>
                      </a:cubicBezTo>
                      <a:cubicBezTo>
                        <a:pt x="334" y="0"/>
                        <a:pt x="334" y="0"/>
                        <a:pt x="334" y="0"/>
                      </a:cubicBezTo>
                      <a:cubicBezTo>
                        <a:pt x="0" y="193"/>
                        <a:pt x="0" y="193"/>
                        <a:pt x="0" y="193"/>
                      </a:cubicBezTo>
                      <a:cubicBezTo>
                        <a:pt x="154" y="458"/>
                        <a:pt x="154" y="458"/>
                        <a:pt x="154" y="458"/>
                      </a:cubicBezTo>
                      <a:cubicBezTo>
                        <a:pt x="173" y="491"/>
                        <a:pt x="173" y="491"/>
                        <a:pt x="173" y="491"/>
                      </a:cubicBezTo>
                      <a:cubicBezTo>
                        <a:pt x="219" y="571"/>
                        <a:pt x="219" y="571"/>
                        <a:pt x="219" y="571"/>
                      </a:cubicBezTo>
                      <a:cubicBezTo>
                        <a:pt x="330" y="764"/>
                        <a:pt x="330" y="764"/>
                        <a:pt x="330" y="764"/>
                      </a:cubicBezTo>
                      <a:cubicBezTo>
                        <a:pt x="497" y="475"/>
                        <a:pt x="497" y="475"/>
                        <a:pt x="497" y="475"/>
                      </a:cubicBezTo>
                      <a:cubicBezTo>
                        <a:pt x="531" y="416"/>
                        <a:pt x="531" y="347"/>
                        <a:pt x="502" y="2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" name="Freeform 9">
                  <a:extLst>
                    <a:ext uri="{FF2B5EF4-FFF2-40B4-BE49-F238E27FC236}">
                      <a16:creationId xmlns:a16="http://schemas.microsoft.com/office/drawing/2014/main" xmlns="" id="{DF1B86A2-5E4C-413A-874C-113B7B623D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18500" y="5010150"/>
                  <a:ext cx="2278063" cy="1533525"/>
                </a:xfrm>
                <a:custGeom>
                  <a:avLst/>
                  <a:gdLst>
                    <a:gd name="T0" fmla="*/ 327 w 716"/>
                    <a:gd name="T1" fmla="*/ 482 h 482"/>
                    <a:gd name="T2" fmla="*/ 423 w 716"/>
                    <a:gd name="T3" fmla="*/ 456 h 482"/>
                    <a:gd name="T4" fmla="*/ 494 w 716"/>
                    <a:gd name="T5" fmla="*/ 386 h 482"/>
                    <a:gd name="T6" fmla="*/ 661 w 716"/>
                    <a:gd name="T7" fmla="*/ 96 h 482"/>
                    <a:gd name="T8" fmla="*/ 716 w 716"/>
                    <a:gd name="T9" fmla="*/ 0 h 482"/>
                    <a:gd name="T10" fmla="*/ 559 w 716"/>
                    <a:gd name="T11" fmla="*/ 96 h 482"/>
                    <a:gd name="T12" fmla="*/ 538 w 716"/>
                    <a:gd name="T13" fmla="*/ 96 h 482"/>
                    <a:gd name="T14" fmla="*/ 0 w 716"/>
                    <a:gd name="T15" fmla="*/ 96 h 482"/>
                    <a:gd name="T16" fmla="*/ 0 w 716"/>
                    <a:gd name="T17" fmla="*/ 482 h 482"/>
                    <a:gd name="T18" fmla="*/ 327 w 716"/>
                    <a:gd name="T19" fmla="*/ 482 h 4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16" h="482">
                      <a:moveTo>
                        <a:pt x="327" y="482"/>
                      </a:moveTo>
                      <a:cubicBezTo>
                        <a:pt x="359" y="482"/>
                        <a:pt x="393" y="474"/>
                        <a:pt x="423" y="456"/>
                      </a:cubicBezTo>
                      <a:cubicBezTo>
                        <a:pt x="453" y="439"/>
                        <a:pt x="477" y="414"/>
                        <a:pt x="494" y="386"/>
                      </a:cubicBezTo>
                      <a:cubicBezTo>
                        <a:pt x="661" y="96"/>
                        <a:pt x="661" y="96"/>
                        <a:pt x="661" y="96"/>
                      </a:cubicBezTo>
                      <a:cubicBezTo>
                        <a:pt x="716" y="0"/>
                        <a:pt x="716" y="0"/>
                        <a:pt x="716" y="0"/>
                      </a:cubicBezTo>
                      <a:cubicBezTo>
                        <a:pt x="682" y="59"/>
                        <a:pt x="622" y="93"/>
                        <a:pt x="559" y="96"/>
                      </a:cubicBezTo>
                      <a:cubicBezTo>
                        <a:pt x="538" y="96"/>
                        <a:pt x="538" y="96"/>
                        <a:pt x="538" y="96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0" y="482"/>
                        <a:pt x="0" y="482"/>
                        <a:pt x="0" y="482"/>
                      </a:cubicBezTo>
                      <a:cubicBezTo>
                        <a:pt x="327" y="482"/>
                        <a:pt x="327" y="482"/>
                        <a:pt x="327" y="4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11">
                  <a:extLst>
                    <a:ext uri="{FF2B5EF4-FFF2-40B4-BE49-F238E27FC236}">
                      <a16:creationId xmlns:a16="http://schemas.microsoft.com/office/drawing/2014/main" xmlns="" id="{73E58D15-640D-4989-8CEF-E057BF2129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625" y="5314950"/>
                  <a:ext cx="2103438" cy="1228725"/>
                </a:xfrm>
                <a:custGeom>
                  <a:avLst/>
                  <a:gdLst>
                    <a:gd name="T0" fmla="*/ 661 w 661"/>
                    <a:gd name="T1" fmla="*/ 0 h 386"/>
                    <a:gd name="T2" fmla="*/ 354 w 661"/>
                    <a:gd name="T3" fmla="*/ 0 h 386"/>
                    <a:gd name="T4" fmla="*/ 315 w 661"/>
                    <a:gd name="T5" fmla="*/ 0 h 386"/>
                    <a:gd name="T6" fmla="*/ 223 w 661"/>
                    <a:gd name="T7" fmla="*/ 0 h 386"/>
                    <a:gd name="T8" fmla="*/ 0 w 661"/>
                    <a:gd name="T9" fmla="*/ 0 h 386"/>
                    <a:gd name="T10" fmla="*/ 167 w 661"/>
                    <a:gd name="T11" fmla="*/ 290 h 386"/>
                    <a:gd name="T12" fmla="*/ 325 w 661"/>
                    <a:gd name="T13" fmla="*/ 386 h 386"/>
                    <a:gd name="T14" fmla="*/ 325 w 661"/>
                    <a:gd name="T15" fmla="*/ 386 h 386"/>
                    <a:gd name="T16" fmla="*/ 344 w 661"/>
                    <a:gd name="T17" fmla="*/ 386 h 386"/>
                    <a:gd name="T18" fmla="*/ 345 w 661"/>
                    <a:gd name="T19" fmla="*/ 386 h 386"/>
                    <a:gd name="T20" fmla="*/ 661 w 661"/>
                    <a:gd name="T21" fmla="*/ 386 h 386"/>
                    <a:gd name="T22" fmla="*/ 661 w 661"/>
                    <a:gd name="T23" fmla="*/ 0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61" h="386">
                      <a:moveTo>
                        <a:pt x="661" y="0"/>
                      </a:moveTo>
                      <a:cubicBezTo>
                        <a:pt x="354" y="0"/>
                        <a:pt x="354" y="0"/>
                        <a:pt x="354" y="0"/>
                      </a:cubicBezTo>
                      <a:cubicBezTo>
                        <a:pt x="315" y="0"/>
                        <a:pt x="315" y="0"/>
                        <a:pt x="315" y="0"/>
                      </a:cubicBezTo>
                      <a:cubicBezTo>
                        <a:pt x="223" y="0"/>
                        <a:pt x="223" y="0"/>
                        <a:pt x="22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67" y="290"/>
                        <a:pt x="167" y="290"/>
                        <a:pt x="167" y="290"/>
                      </a:cubicBezTo>
                      <a:cubicBezTo>
                        <a:pt x="201" y="349"/>
                        <a:pt x="262" y="383"/>
                        <a:pt x="325" y="386"/>
                      </a:cubicBezTo>
                      <a:cubicBezTo>
                        <a:pt x="325" y="386"/>
                        <a:pt x="325" y="386"/>
                        <a:pt x="325" y="386"/>
                      </a:cubicBezTo>
                      <a:cubicBezTo>
                        <a:pt x="344" y="386"/>
                        <a:pt x="344" y="386"/>
                        <a:pt x="344" y="386"/>
                      </a:cubicBezTo>
                      <a:cubicBezTo>
                        <a:pt x="344" y="386"/>
                        <a:pt x="345" y="386"/>
                        <a:pt x="345" y="386"/>
                      </a:cubicBezTo>
                      <a:cubicBezTo>
                        <a:pt x="661" y="386"/>
                        <a:pt x="661" y="386"/>
                        <a:pt x="661" y="386"/>
                      </a:cubicBezTo>
                      <a:cubicBezTo>
                        <a:pt x="661" y="0"/>
                        <a:pt x="661" y="0"/>
                        <a:pt x="66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2">
                  <a:extLst>
                    <a:ext uri="{FF2B5EF4-FFF2-40B4-BE49-F238E27FC236}">
                      <a16:creationId xmlns:a16="http://schemas.microsoft.com/office/drawing/2014/main" xmlns="" id="{B2AECB0B-4324-4557-825D-1A65C34EF8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1450" y="3498850"/>
                  <a:ext cx="1663700" cy="2738438"/>
                </a:xfrm>
                <a:custGeom>
                  <a:avLst/>
                  <a:gdLst>
                    <a:gd name="T0" fmla="*/ 25 w 523"/>
                    <a:gd name="T1" fmla="*/ 282 h 861"/>
                    <a:gd name="T2" fmla="*/ 0 w 523"/>
                    <a:gd name="T3" fmla="*/ 379 h 861"/>
                    <a:gd name="T4" fmla="*/ 25 w 523"/>
                    <a:gd name="T5" fmla="*/ 475 h 861"/>
                    <a:gd name="T6" fmla="*/ 193 w 523"/>
                    <a:gd name="T7" fmla="*/ 764 h 861"/>
                    <a:gd name="T8" fmla="*/ 248 w 523"/>
                    <a:gd name="T9" fmla="*/ 861 h 861"/>
                    <a:gd name="T10" fmla="*/ 243 w 523"/>
                    <a:gd name="T11" fmla="*/ 676 h 861"/>
                    <a:gd name="T12" fmla="*/ 254 w 523"/>
                    <a:gd name="T13" fmla="*/ 658 h 861"/>
                    <a:gd name="T14" fmla="*/ 523 w 523"/>
                    <a:gd name="T15" fmla="*/ 192 h 861"/>
                    <a:gd name="T16" fmla="*/ 189 w 523"/>
                    <a:gd name="T17" fmla="*/ 0 h 861"/>
                    <a:gd name="T18" fmla="*/ 25 w 523"/>
                    <a:gd name="T19" fmla="*/ 282 h 8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23" h="861">
                      <a:moveTo>
                        <a:pt x="25" y="282"/>
                      </a:moveTo>
                      <a:cubicBezTo>
                        <a:pt x="9" y="310"/>
                        <a:pt x="0" y="343"/>
                        <a:pt x="0" y="379"/>
                      </a:cubicBezTo>
                      <a:cubicBezTo>
                        <a:pt x="0" y="414"/>
                        <a:pt x="9" y="447"/>
                        <a:pt x="25" y="475"/>
                      </a:cubicBezTo>
                      <a:cubicBezTo>
                        <a:pt x="193" y="764"/>
                        <a:pt x="193" y="764"/>
                        <a:pt x="193" y="764"/>
                      </a:cubicBezTo>
                      <a:cubicBezTo>
                        <a:pt x="248" y="861"/>
                        <a:pt x="248" y="861"/>
                        <a:pt x="248" y="861"/>
                      </a:cubicBezTo>
                      <a:cubicBezTo>
                        <a:pt x="214" y="802"/>
                        <a:pt x="215" y="733"/>
                        <a:pt x="243" y="676"/>
                      </a:cubicBezTo>
                      <a:cubicBezTo>
                        <a:pt x="254" y="658"/>
                        <a:pt x="254" y="658"/>
                        <a:pt x="254" y="658"/>
                      </a:cubicBezTo>
                      <a:cubicBezTo>
                        <a:pt x="523" y="192"/>
                        <a:pt x="523" y="192"/>
                        <a:pt x="523" y="192"/>
                      </a:cubicBezTo>
                      <a:cubicBezTo>
                        <a:pt x="189" y="0"/>
                        <a:pt x="189" y="0"/>
                        <a:pt x="189" y="0"/>
                      </a:cubicBezTo>
                      <a:lnTo>
                        <a:pt x="25" y="2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0" name="Freeform 13">
                <a:extLst>
                  <a:ext uri="{FF2B5EF4-FFF2-40B4-BE49-F238E27FC236}">
                    <a16:creationId xmlns:a16="http://schemas.microsoft.com/office/drawing/2014/main" xmlns="" id="{CB330D47-79E4-44AF-B995-15E8CDB50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2095" y="2312211"/>
                <a:ext cx="304087" cy="174857"/>
              </a:xfrm>
              <a:custGeom>
                <a:avLst/>
                <a:gdLst>
                  <a:gd name="T0" fmla="*/ 1153 w 1153"/>
                  <a:gd name="T1" fmla="*/ 663 h 663"/>
                  <a:gd name="T2" fmla="*/ 768 w 1153"/>
                  <a:gd name="T3" fmla="*/ 0 h 663"/>
                  <a:gd name="T4" fmla="*/ 0 w 1153"/>
                  <a:gd name="T5" fmla="*/ 0 h 663"/>
                  <a:gd name="T6" fmla="*/ 1153 w 1153"/>
                  <a:gd name="T7" fmla="*/ 663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3" h="663">
                    <a:moveTo>
                      <a:pt x="1153" y="663"/>
                    </a:moveTo>
                    <a:lnTo>
                      <a:pt x="768" y="0"/>
                    </a:lnTo>
                    <a:lnTo>
                      <a:pt x="0" y="0"/>
                    </a:lnTo>
                    <a:lnTo>
                      <a:pt x="1153" y="66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7" name="Group 1">
              <a:extLst>
                <a:ext uri="{FF2B5EF4-FFF2-40B4-BE49-F238E27FC236}">
                  <a16:creationId xmlns:a16="http://schemas.microsoft.com/office/drawing/2014/main" xmlns="" id="{76B66C17-2F53-41CA-82AD-3B36B333E2F0}"/>
                </a:ext>
              </a:extLst>
            </p:cNvPr>
            <p:cNvGrpSpPr/>
            <p:nvPr/>
          </p:nvGrpSpPr>
          <p:grpSpPr>
            <a:xfrm rot="18146296">
              <a:off x="536361" y="1127585"/>
              <a:ext cx="549431" cy="279654"/>
              <a:chOff x="3263666" y="1453816"/>
              <a:chExt cx="2213109" cy="861597"/>
            </a:xfrm>
            <a:solidFill>
              <a:schemeClr val="tx2"/>
            </a:solidFill>
          </p:grpSpPr>
          <p:sp>
            <p:nvSpPr>
              <p:cNvPr id="118" name="Rectangle: Rounded Corners 2">
                <a:extLst>
                  <a:ext uri="{FF2B5EF4-FFF2-40B4-BE49-F238E27FC236}">
                    <a16:creationId xmlns:a16="http://schemas.microsoft.com/office/drawing/2014/main" xmlns="" id="{88F2B627-4225-4176-8896-4A8A97C11E6C}"/>
                  </a:ext>
                </a:extLst>
              </p:cNvPr>
              <p:cNvSpPr/>
              <p:nvPr/>
            </p:nvSpPr>
            <p:spPr>
              <a:xfrm rot="16200000">
                <a:off x="3939422" y="778060"/>
                <a:ext cx="861597" cy="221310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: Rounded Corners 3">
                <a:extLst>
                  <a:ext uri="{FF2B5EF4-FFF2-40B4-BE49-F238E27FC236}">
                    <a16:creationId xmlns:a16="http://schemas.microsoft.com/office/drawing/2014/main" xmlns="" id="{5FE82D73-3976-4A7D-80D2-0EEFCA57D709}"/>
                  </a:ext>
                </a:extLst>
              </p:cNvPr>
              <p:cNvSpPr/>
              <p:nvPr/>
            </p:nvSpPr>
            <p:spPr>
              <a:xfrm rot="16200000">
                <a:off x="4179443" y="1015483"/>
                <a:ext cx="676730" cy="1738264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Freeform: Shape 4">
                <a:extLst>
                  <a:ext uri="{FF2B5EF4-FFF2-40B4-BE49-F238E27FC236}">
                    <a16:creationId xmlns:a16="http://schemas.microsoft.com/office/drawing/2014/main" xmlns="" id="{3DFBACD6-4CF7-48D0-A893-BC2EFD06FF87}"/>
                  </a:ext>
                </a:extLst>
              </p:cNvPr>
              <p:cNvSpPr/>
              <p:nvPr/>
            </p:nvSpPr>
            <p:spPr>
              <a:xfrm rot="16200000">
                <a:off x="3523496" y="1376255"/>
                <a:ext cx="676730" cy="1016720"/>
              </a:xfrm>
              <a:custGeom>
                <a:avLst/>
                <a:gdLst>
                  <a:gd name="connsiteX0" fmla="*/ 0 w 676730"/>
                  <a:gd name="connsiteY0" fmla="*/ 1016720 h 1016720"/>
                  <a:gd name="connsiteX1" fmla="*/ 0 w 676730"/>
                  <a:gd name="connsiteY1" fmla="*/ 338365 h 1016720"/>
                  <a:gd name="connsiteX2" fmla="*/ 338365 w 676730"/>
                  <a:gd name="connsiteY2" fmla="*/ 0 h 1016720"/>
                  <a:gd name="connsiteX3" fmla="*/ 676730 w 676730"/>
                  <a:gd name="connsiteY3" fmla="*/ 338365 h 1016720"/>
                  <a:gd name="connsiteX4" fmla="*/ 676730 w 676730"/>
                  <a:gd name="connsiteY4" fmla="*/ 1016720 h 101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6730" h="1016720">
                    <a:moveTo>
                      <a:pt x="0" y="1016720"/>
                    </a:moveTo>
                    <a:lnTo>
                      <a:pt x="0" y="338365"/>
                    </a:lnTo>
                    <a:cubicBezTo>
                      <a:pt x="0" y="151491"/>
                      <a:pt x="151491" y="0"/>
                      <a:pt x="338365" y="0"/>
                    </a:cubicBezTo>
                    <a:cubicBezTo>
                      <a:pt x="525239" y="0"/>
                      <a:pt x="676730" y="151491"/>
                      <a:pt x="676730" y="338365"/>
                    </a:cubicBezTo>
                    <a:lnTo>
                      <a:pt x="676730" y="10167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Freeform: Shape 5">
                <a:extLst>
                  <a:ext uri="{FF2B5EF4-FFF2-40B4-BE49-F238E27FC236}">
                    <a16:creationId xmlns:a16="http://schemas.microsoft.com/office/drawing/2014/main" xmlns="" id="{312CD8DD-89EE-400F-9A00-BC958B9AD6F7}"/>
                  </a:ext>
                </a:extLst>
              </p:cNvPr>
              <p:cNvSpPr/>
              <p:nvPr/>
            </p:nvSpPr>
            <p:spPr>
              <a:xfrm rot="16200000">
                <a:off x="3733520" y="1296550"/>
                <a:ext cx="214574" cy="883921"/>
              </a:xfrm>
              <a:custGeom>
                <a:avLst/>
                <a:gdLst>
                  <a:gd name="connsiteX0" fmla="*/ 214574 w 214574"/>
                  <a:gd name="connsiteY0" fmla="*/ 313373 h 883921"/>
                  <a:gd name="connsiteX1" fmla="*/ 214574 w 214574"/>
                  <a:gd name="connsiteY1" fmla="*/ 883921 h 883921"/>
                  <a:gd name="connsiteX2" fmla="*/ 118934 w 214574"/>
                  <a:gd name="connsiteY2" fmla="*/ 883921 h 883921"/>
                  <a:gd name="connsiteX3" fmla="*/ 118934 w 214574"/>
                  <a:gd name="connsiteY3" fmla="*/ 255621 h 883921"/>
                  <a:gd name="connsiteX4" fmla="*/ 19829 w 214574"/>
                  <a:gd name="connsiteY4" fmla="*/ 16361 h 883921"/>
                  <a:gd name="connsiteX5" fmla="*/ 0 w 214574"/>
                  <a:gd name="connsiteY5" fmla="*/ 0 h 883921"/>
                  <a:gd name="connsiteX6" fmla="*/ 7916 w 214574"/>
                  <a:gd name="connsiteY6" fmla="*/ 1599 h 883921"/>
                  <a:gd name="connsiteX7" fmla="*/ 214574 w 214574"/>
                  <a:gd name="connsiteY7" fmla="*/ 313373 h 883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4574" h="883921">
                    <a:moveTo>
                      <a:pt x="214574" y="313373"/>
                    </a:moveTo>
                    <a:lnTo>
                      <a:pt x="214574" y="883921"/>
                    </a:lnTo>
                    <a:lnTo>
                      <a:pt x="118934" y="883921"/>
                    </a:lnTo>
                    <a:lnTo>
                      <a:pt x="118934" y="255621"/>
                    </a:lnTo>
                    <a:cubicBezTo>
                      <a:pt x="118934" y="162184"/>
                      <a:pt x="81061" y="77593"/>
                      <a:pt x="19829" y="16361"/>
                    </a:cubicBezTo>
                    <a:lnTo>
                      <a:pt x="0" y="0"/>
                    </a:lnTo>
                    <a:lnTo>
                      <a:pt x="7916" y="1599"/>
                    </a:lnTo>
                    <a:cubicBezTo>
                      <a:pt x="129360" y="52965"/>
                      <a:pt x="214574" y="173218"/>
                      <a:pt x="214574" y="31337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4" name="AutoShape 6" descr="Bilgisayar Simgeleri Taşıma Paketleme ve etiketleme Dosya barındırma  hizmeti Kutusu, kutusu, çeşitli, açı png | PNGEgg"/>
            <p:cNvSpPr>
              <a:spLocks noChangeAspect="1" noChangeArrowheads="1"/>
            </p:cNvSpPr>
            <p:nvPr/>
          </p:nvSpPr>
          <p:spPr bwMode="auto">
            <a:xfrm>
              <a:off x="628920" y="252885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3" name="Freeform 6">
              <a:extLst>
                <a:ext uri="{FF2B5EF4-FFF2-40B4-BE49-F238E27FC236}">
                  <a16:creationId xmlns:a16="http://schemas.microsoft.com/office/drawing/2014/main" xmlns="" id="{7BB34041-D463-4346-AC49-2A6335FB46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057" y="2510602"/>
              <a:ext cx="387376" cy="457235"/>
            </a:xfrm>
            <a:custGeom>
              <a:avLst/>
              <a:gdLst>
                <a:gd name="T0" fmla="*/ 52 w 465"/>
                <a:gd name="T1" fmla="*/ 251 h 565"/>
                <a:gd name="T2" fmla="*/ 52 w 465"/>
                <a:gd name="T3" fmla="*/ 245 h 565"/>
                <a:gd name="T4" fmla="*/ 52 w 465"/>
                <a:gd name="T5" fmla="*/ 183 h 565"/>
                <a:gd name="T6" fmla="*/ 59 w 465"/>
                <a:gd name="T7" fmla="*/ 132 h 565"/>
                <a:gd name="T8" fmla="*/ 112 w 465"/>
                <a:gd name="T9" fmla="*/ 47 h 565"/>
                <a:gd name="T10" fmla="*/ 192 w 465"/>
                <a:gd name="T11" fmla="*/ 6 h 565"/>
                <a:gd name="T12" fmla="*/ 269 w 465"/>
                <a:gd name="T13" fmla="*/ 5 h 565"/>
                <a:gd name="T14" fmla="*/ 389 w 465"/>
                <a:gd name="T15" fmla="*/ 93 h 565"/>
                <a:gd name="T16" fmla="*/ 413 w 465"/>
                <a:gd name="T17" fmla="*/ 182 h 565"/>
                <a:gd name="T18" fmla="*/ 413 w 465"/>
                <a:gd name="T19" fmla="*/ 246 h 565"/>
                <a:gd name="T20" fmla="*/ 418 w 465"/>
                <a:gd name="T21" fmla="*/ 251 h 565"/>
                <a:gd name="T22" fmla="*/ 439 w 465"/>
                <a:gd name="T23" fmla="*/ 253 h 565"/>
                <a:gd name="T24" fmla="*/ 465 w 465"/>
                <a:gd name="T25" fmla="*/ 285 h 565"/>
                <a:gd name="T26" fmla="*/ 465 w 465"/>
                <a:gd name="T27" fmla="*/ 300 h 565"/>
                <a:gd name="T28" fmla="*/ 465 w 465"/>
                <a:gd name="T29" fmla="*/ 527 h 565"/>
                <a:gd name="T30" fmla="*/ 447 w 465"/>
                <a:gd name="T31" fmla="*/ 560 h 565"/>
                <a:gd name="T32" fmla="*/ 427 w 465"/>
                <a:gd name="T33" fmla="*/ 565 h 565"/>
                <a:gd name="T34" fmla="*/ 184 w 465"/>
                <a:gd name="T35" fmla="*/ 565 h 565"/>
                <a:gd name="T36" fmla="*/ 37 w 465"/>
                <a:gd name="T37" fmla="*/ 565 h 565"/>
                <a:gd name="T38" fmla="*/ 1 w 465"/>
                <a:gd name="T39" fmla="*/ 538 h 565"/>
                <a:gd name="T40" fmla="*/ 0 w 465"/>
                <a:gd name="T41" fmla="*/ 530 h 565"/>
                <a:gd name="T42" fmla="*/ 0 w 465"/>
                <a:gd name="T43" fmla="*/ 286 h 565"/>
                <a:gd name="T44" fmla="*/ 32 w 465"/>
                <a:gd name="T45" fmla="*/ 252 h 565"/>
                <a:gd name="T46" fmla="*/ 52 w 465"/>
                <a:gd name="T47" fmla="*/ 251 h 565"/>
                <a:gd name="T48" fmla="*/ 354 w 465"/>
                <a:gd name="T49" fmla="*/ 251 h 565"/>
                <a:gd name="T50" fmla="*/ 355 w 465"/>
                <a:gd name="T51" fmla="*/ 247 h 565"/>
                <a:gd name="T52" fmla="*/ 355 w 465"/>
                <a:gd name="T53" fmla="*/ 178 h 565"/>
                <a:gd name="T54" fmla="*/ 342 w 465"/>
                <a:gd name="T55" fmla="*/ 127 h 565"/>
                <a:gd name="T56" fmla="*/ 243 w 465"/>
                <a:gd name="T57" fmla="*/ 60 h 565"/>
                <a:gd name="T58" fmla="*/ 177 w 465"/>
                <a:gd name="T59" fmla="*/ 72 h 565"/>
                <a:gd name="T60" fmla="*/ 110 w 465"/>
                <a:gd name="T61" fmla="*/ 183 h 565"/>
                <a:gd name="T62" fmla="*/ 110 w 465"/>
                <a:gd name="T63" fmla="*/ 244 h 565"/>
                <a:gd name="T64" fmla="*/ 116 w 465"/>
                <a:gd name="T65" fmla="*/ 251 h 565"/>
                <a:gd name="T66" fmla="*/ 345 w 465"/>
                <a:gd name="T67" fmla="*/ 251 h 565"/>
                <a:gd name="T68" fmla="*/ 354 w 465"/>
                <a:gd name="T69" fmla="*/ 251 h 565"/>
                <a:gd name="T70" fmla="*/ 232 w 465"/>
                <a:gd name="T71" fmla="*/ 479 h 565"/>
                <a:gd name="T72" fmla="*/ 238 w 465"/>
                <a:gd name="T73" fmla="*/ 479 h 565"/>
                <a:gd name="T74" fmla="*/ 254 w 465"/>
                <a:gd name="T75" fmla="*/ 463 h 565"/>
                <a:gd name="T76" fmla="*/ 251 w 465"/>
                <a:gd name="T77" fmla="*/ 417 h 565"/>
                <a:gd name="T78" fmla="*/ 259 w 465"/>
                <a:gd name="T79" fmla="*/ 397 h 565"/>
                <a:gd name="T80" fmla="*/ 267 w 465"/>
                <a:gd name="T81" fmla="*/ 347 h 565"/>
                <a:gd name="T82" fmla="*/ 221 w 465"/>
                <a:gd name="T83" fmla="*/ 328 h 565"/>
                <a:gd name="T84" fmla="*/ 193 w 465"/>
                <a:gd name="T85" fmla="*/ 358 h 565"/>
                <a:gd name="T86" fmla="*/ 206 w 465"/>
                <a:gd name="T87" fmla="*/ 397 h 565"/>
                <a:gd name="T88" fmla="*/ 213 w 465"/>
                <a:gd name="T89" fmla="*/ 414 h 565"/>
                <a:gd name="T90" fmla="*/ 211 w 465"/>
                <a:gd name="T91" fmla="*/ 461 h 565"/>
                <a:gd name="T92" fmla="*/ 227 w 465"/>
                <a:gd name="T93" fmla="*/ 479 h 565"/>
                <a:gd name="T94" fmla="*/ 232 w 465"/>
                <a:gd name="T95" fmla="*/ 47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5" h="565">
                  <a:moveTo>
                    <a:pt x="52" y="251"/>
                  </a:moveTo>
                  <a:cubicBezTo>
                    <a:pt x="52" y="249"/>
                    <a:pt x="52" y="247"/>
                    <a:pt x="52" y="245"/>
                  </a:cubicBezTo>
                  <a:cubicBezTo>
                    <a:pt x="52" y="224"/>
                    <a:pt x="52" y="204"/>
                    <a:pt x="52" y="183"/>
                  </a:cubicBezTo>
                  <a:cubicBezTo>
                    <a:pt x="52" y="165"/>
                    <a:pt x="55" y="149"/>
                    <a:pt x="59" y="132"/>
                  </a:cubicBezTo>
                  <a:cubicBezTo>
                    <a:pt x="68" y="98"/>
                    <a:pt x="87" y="70"/>
                    <a:pt x="112" y="47"/>
                  </a:cubicBezTo>
                  <a:cubicBezTo>
                    <a:pt x="135" y="26"/>
                    <a:pt x="162" y="13"/>
                    <a:pt x="192" y="6"/>
                  </a:cubicBezTo>
                  <a:cubicBezTo>
                    <a:pt x="217" y="0"/>
                    <a:pt x="243" y="0"/>
                    <a:pt x="269" y="5"/>
                  </a:cubicBezTo>
                  <a:cubicBezTo>
                    <a:pt x="322" y="17"/>
                    <a:pt x="362" y="46"/>
                    <a:pt x="389" y="93"/>
                  </a:cubicBezTo>
                  <a:cubicBezTo>
                    <a:pt x="405" y="120"/>
                    <a:pt x="413" y="150"/>
                    <a:pt x="413" y="182"/>
                  </a:cubicBezTo>
                  <a:cubicBezTo>
                    <a:pt x="413" y="203"/>
                    <a:pt x="413" y="225"/>
                    <a:pt x="413" y="246"/>
                  </a:cubicBezTo>
                  <a:cubicBezTo>
                    <a:pt x="413" y="250"/>
                    <a:pt x="414" y="251"/>
                    <a:pt x="418" y="251"/>
                  </a:cubicBezTo>
                  <a:cubicBezTo>
                    <a:pt x="425" y="251"/>
                    <a:pt x="432" y="251"/>
                    <a:pt x="439" y="253"/>
                  </a:cubicBezTo>
                  <a:cubicBezTo>
                    <a:pt x="454" y="256"/>
                    <a:pt x="464" y="270"/>
                    <a:pt x="465" y="285"/>
                  </a:cubicBezTo>
                  <a:cubicBezTo>
                    <a:pt x="465" y="290"/>
                    <a:pt x="465" y="295"/>
                    <a:pt x="465" y="300"/>
                  </a:cubicBezTo>
                  <a:cubicBezTo>
                    <a:pt x="465" y="376"/>
                    <a:pt x="465" y="451"/>
                    <a:pt x="465" y="527"/>
                  </a:cubicBezTo>
                  <a:cubicBezTo>
                    <a:pt x="465" y="541"/>
                    <a:pt x="460" y="552"/>
                    <a:pt x="447" y="560"/>
                  </a:cubicBezTo>
                  <a:cubicBezTo>
                    <a:pt x="441" y="564"/>
                    <a:pt x="434" y="565"/>
                    <a:pt x="427" y="565"/>
                  </a:cubicBezTo>
                  <a:cubicBezTo>
                    <a:pt x="346" y="565"/>
                    <a:pt x="265" y="565"/>
                    <a:pt x="184" y="565"/>
                  </a:cubicBezTo>
                  <a:cubicBezTo>
                    <a:pt x="135" y="565"/>
                    <a:pt x="86" y="564"/>
                    <a:pt x="37" y="565"/>
                  </a:cubicBezTo>
                  <a:cubicBezTo>
                    <a:pt x="19" y="565"/>
                    <a:pt x="5" y="553"/>
                    <a:pt x="1" y="538"/>
                  </a:cubicBezTo>
                  <a:cubicBezTo>
                    <a:pt x="0" y="536"/>
                    <a:pt x="0" y="533"/>
                    <a:pt x="0" y="530"/>
                  </a:cubicBezTo>
                  <a:cubicBezTo>
                    <a:pt x="0" y="449"/>
                    <a:pt x="0" y="367"/>
                    <a:pt x="0" y="286"/>
                  </a:cubicBezTo>
                  <a:cubicBezTo>
                    <a:pt x="0" y="268"/>
                    <a:pt x="14" y="253"/>
                    <a:pt x="32" y="252"/>
                  </a:cubicBezTo>
                  <a:cubicBezTo>
                    <a:pt x="38" y="251"/>
                    <a:pt x="45" y="251"/>
                    <a:pt x="52" y="251"/>
                  </a:cubicBezTo>
                  <a:close/>
                  <a:moveTo>
                    <a:pt x="354" y="251"/>
                  </a:moveTo>
                  <a:cubicBezTo>
                    <a:pt x="355" y="250"/>
                    <a:pt x="355" y="248"/>
                    <a:pt x="355" y="247"/>
                  </a:cubicBezTo>
                  <a:cubicBezTo>
                    <a:pt x="355" y="224"/>
                    <a:pt x="355" y="201"/>
                    <a:pt x="355" y="178"/>
                  </a:cubicBezTo>
                  <a:cubicBezTo>
                    <a:pt x="355" y="160"/>
                    <a:pt x="351" y="143"/>
                    <a:pt x="342" y="127"/>
                  </a:cubicBezTo>
                  <a:cubicBezTo>
                    <a:pt x="321" y="87"/>
                    <a:pt x="288" y="64"/>
                    <a:pt x="243" y="60"/>
                  </a:cubicBezTo>
                  <a:cubicBezTo>
                    <a:pt x="220" y="57"/>
                    <a:pt x="197" y="61"/>
                    <a:pt x="177" y="72"/>
                  </a:cubicBezTo>
                  <a:cubicBezTo>
                    <a:pt x="133" y="96"/>
                    <a:pt x="111" y="133"/>
                    <a:pt x="110" y="183"/>
                  </a:cubicBezTo>
                  <a:cubicBezTo>
                    <a:pt x="109" y="203"/>
                    <a:pt x="110" y="224"/>
                    <a:pt x="110" y="244"/>
                  </a:cubicBezTo>
                  <a:cubicBezTo>
                    <a:pt x="110" y="251"/>
                    <a:pt x="110" y="251"/>
                    <a:pt x="116" y="251"/>
                  </a:cubicBezTo>
                  <a:cubicBezTo>
                    <a:pt x="192" y="251"/>
                    <a:pt x="269" y="251"/>
                    <a:pt x="345" y="251"/>
                  </a:cubicBezTo>
                  <a:cubicBezTo>
                    <a:pt x="348" y="251"/>
                    <a:pt x="351" y="251"/>
                    <a:pt x="354" y="251"/>
                  </a:cubicBezTo>
                  <a:close/>
                  <a:moveTo>
                    <a:pt x="232" y="479"/>
                  </a:moveTo>
                  <a:cubicBezTo>
                    <a:pt x="234" y="479"/>
                    <a:pt x="236" y="479"/>
                    <a:pt x="238" y="479"/>
                  </a:cubicBezTo>
                  <a:cubicBezTo>
                    <a:pt x="248" y="479"/>
                    <a:pt x="254" y="473"/>
                    <a:pt x="254" y="463"/>
                  </a:cubicBezTo>
                  <a:cubicBezTo>
                    <a:pt x="253" y="447"/>
                    <a:pt x="253" y="432"/>
                    <a:pt x="251" y="417"/>
                  </a:cubicBezTo>
                  <a:cubicBezTo>
                    <a:pt x="251" y="409"/>
                    <a:pt x="253" y="402"/>
                    <a:pt x="259" y="397"/>
                  </a:cubicBezTo>
                  <a:cubicBezTo>
                    <a:pt x="273" y="384"/>
                    <a:pt x="277" y="364"/>
                    <a:pt x="267" y="347"/>
                  </a:cubicBezTo>
                  <a:cubicBezTo>
                    <a:pt x="259" y="331"/>
                    <a:pt x="239" y="323"/>
                    <a:pt x="221" y="328"/>
                  </a:cubicBezTo>
                  <a:cubicBezTo>
                    <a:pt x="207" y="333"/>
                    <a:pt x="197" y="343"/>
                    <a:pt x="193" y="358"/>
                  </a:cubicBezTo>
                  <a:cubicBezTo>
                    <a:pt x="190" y="373"/>
                    <a:pt x="194" y="387"/>
                    <a:pt x="206" y="397"/>
                  </a:cubicBezTo>
                  <a:cubicBezTo>
                    <a:pt x="212" y="402"/>
                    <a:pt x="214" y="407"/>
                    <a:pt x="213" y="414"/>
                  </a:cubicBezTo>
                  <a:cubicBezTo>
                    <a:pt x="212" y="430"/>
                    <a:pt x="212" y="446"/>
                    <a:pt x="211" y="461"/>
                  </a:cubicBezTo>
                  <a:cubicBezTo>
                    <a:pt x="210" y="472"/>
                    <a:pt x="217" y="479"/>
                    <a:pt x="227" y="479"/>
                  </a:cubicBezTo>
                  <a:cubicBezTo>
                    <a:pt x="229" y="479"/>
                    <a:pt x="231" y="479"/>
                    <a:pt x="232" y="4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Graphic 64">
              <a:extLst>
                <a:ext uri="{FF2B5EF4-FFF2-40B4-BE49-F238E27FC236}">
                  <a16:creationId xmlns:a16="http://schemas.microsoft.com/office/drawing/2014/main" xmlns="" id="{E6D43EB7-40A4-4010-BE23-D590ECECC3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08757" y="1703170"/>
              <a:ext cx="517804" cy="545093"/>
            </a:xfrm>
            <a:custGeom>
              <a:avLst/>
              <a:gdLst>
                <a:gd name="connsiteX0" fmla="*/ 6296025 w 6296025"/>
                <a:gd name="connsiteY0" fmla="*/ 2640269 h 6296025"/>
                <a:gd name="connsiteX1" fmla="*/ 6067833 w 6296025"/>
                <a:gd name="connsiteY1" fmla="*/ 2640269 h 6296025"/>
                <a:gd name="connsiteX2" fmla="*/ 5727733 w 6296025"/>
                <a:gd name="connsiteY2" fmla="*/ 2819223 h 6296025"/>
                <a:gd name="connsiteX3" fmla="*/ 5606699 w 6296025"/>
                <a:gd name="connsiteY3" fmla="*/ 2769439 h 6296025"/>
                <a:gd name="connsiteX4" fmla="*/ 5178887 w 6296025"/>
                <a:gd name="connsiteY4" fmla="*/ 2662381 h 6296025"/>
                <a:gd name="connsiteX5" fmla="*/ 5178887 w 6296025"/>
                <a:gd name="connsiteY5" fmla="*/ 2613739 h 6296025"/>
                <a:gd name="connsiteX6" fmla="*/ 5483635 w 6296025"/>
                <a:gd name="connsiteY6" fmla="*/ 2030976 h 6296025"/>
                <a:gd name="connsiteX7" fmla="*/ 5483635 w 6296025"/>
                <a:gd name="connsiteY7" fmla="*/ 1853469 h 6296025"/>
                <a:gd name="connsiteX8" fmla="*/ 4794614 w 6296025"/>
                <a:gd name="connsiteY8" fmla="*/ 1117334 h 6296025"/>
                <a:gd name="connsiteX9" fmla="*/ 4737239 w 6296025"/>
                <a:gd name="connsiteY9" fmla="*/ 1118475 h 6296025"/>
                <a:gd name="connsiteX10" fmla="*/ 4848168 w 6296025"/>
                <a:gd name="connsiteY10" fmla="*/ 858802 h 6296025"/>
                <a:gd name="connsiteX11" fmla="*/ 4310416 w 6296025"/>
                <a:gd name="connsiteY11" fmla="*/ 321208 h 6296025"/>
                <a:gd name="connsiteX12" fmla="*/ 3993432 w 6296025"/>
                <a:gd name="connsiteY12" fmla="*/ 527528 h 6296025"/>
                <a:gd name="connsiteX13" fmla="*/ 3613309 w 6296025"/>
                <a:gd name="connsiteY13" fmla="*/ 369850 h 6296025"/>
                <a:gd name="connsiteX14" fmla="*/ 3535015 w 6296025"/>
                <a:gd name="connsiteY14" fmla="*/ 0 h 6296025"/>
                <a:gd name="connsiteX15" fmla="*/ 2761112 w 6296025"/>
                <a:gd name="connsiteY15" fmla="*/ 0 h 6296025"/>
                <a:gd name="connsiteX16" fmla="*/ 2682818 w 6296025"/>
                <a:gd name="connsiteY16" fmla="*/ 369949 h 6296025"/>
                <a:gd name="connsiteX17" fmla="*/ 2302695 w 6296025"/>
                <a:gd name="connsiteY17" fmla="*/ 527627 h 6296025"/>
                <a:gd name="connsiteX18" fmla="*/ 1985711 w 6296025"/>
                <a:gd name="connsiteY18" fmla="*/ 321307 h 6296025"/>
                <a:gd name="connsiteX19" fmla="*/ 1448403 w 6296025"/>
                <a:gd name="connsiteY19" fmla="*/ 858603 h 6296025"/>
                <a:gd name="connsiteX20" fmla="*/ 1557441 w 6296025"/>
                <a:gd name="connsiteY20" fmla="*/ 1118475 h 6296025"/>
                <a:gd name="connsiteX21" fmla="*/ 1545154 w 6296025"/>
                <a:gd name="connsiteY21" fmla="*/ 1117434 h 6296025"/>
                <a:gd name="connsiteX22" fmla="*/ 1028380 w 6296025"/>
                <a:gd name="connsiteY22" fmla="*/ 1317799 h 6296025"/>
                <a:gd name="connsiteX23" fmla="*/ 812390 w 6296025"/>
                <a:gd name="connsiteY23" fmla="*/ 1827878 h 6296025"/>
                <a:gd name="connsiteX24" fmla="*/ 812390 w 6296025"/>
                <a:gd name="connsiteY24" fmla="*/ 2030976 h 6296025"/>
                <a:gd name="connsiteX25" fmla="*/ 1117037 w 6296025"/>
                <a:gd name="connsiteY25" fmla="*/ 2613637 h 6296025"/>
                <a:gd name="connsiteX26" fmla="*/ 1117037 w 6296025"/>
                <a:gd name="connsiteY26" fmla="*/ 2662381 h 6296025"/>
                <a:gd name="connsiteX27" fmla="*/ 837976 w 6296025"/>
                <a:gd name="connsiteY27" fmla="*/ 2732145 h 6296025"/>
                <a:gd name="connsiteX28" fmla="*/ 332166 w 6296025"/>
                <a:gd name="connsiteY28" fmla="*/ 2437171 h 6296025"/>
                <a:gd name="connsiteX29" fmla="*/ 0 w 6296025"/>
                <a:gd name="connsiteY29" fmla="*/ 2437171 h 6296025"/>
                <a:gd name="connsiteX30" fmla="*/ 0 w 6296025"/>
                <a:gd name="connsiteY30" fmla="*/ 4541389 h 6296025"/>
                <a:gd name="connsiteX31" fmla="*/ 999026 w 6296025"/>
                <a:gd name="connsiteY31" fmla="*/ 4874342 h 6296025"/>
                <a:gd name="connsiteX32" fmla="*/ 1193596 w 6296025"/>
                <a:gd name="connsiteY32" fmla="*/ 4874342 h 6296025"/>
                <a:gd name="connsiteX33" fmla="*/ 1217891 w 6296025"/>
                <a:gd name="connsiteY33" fmla="*/ 4789257 h 6296025"/>
                <a:gd name="connsiteX34" fmla="*/ 1524120 w 6296025"/>
                <a:gd name="connsiteY34" fmla="*/ 4973060 h 6296025"/>
                <a:gd name="connsiteX35" fmla="*/ 1829021 w 6296025"/>
                <a:gd name="connsiteY35" fmla="*/ 5279395 h 6296025"/>
                <a:gd name="connsiteX36" fmla="*/ 2133667 w 6296025"/>
                <a:gd name="connsiteY36" fmla="*/ 5584041 h 6296025"/>
                <a:gd name="connsiteX37" fmla="*/ 2438313 w 6296025"/>
                <a:gd name="connsiteY37" fmla="*/ 5888688 h 6296025"/>
                <a:gd name="connsiteX38" fmla="*/ 2754117 w 6296025"/>
                <a:gd name="connsiteY38" fmla="*/ 6194476 h 6296025"/>
                <a:gd name="connsiteX39" fmla="*/ 2932120 w 6296025"/>
                <a:gd name="connsiteY39" fmla="*/ 6139437 h 6296025"/>
                <a:gd name="connsiteX40" fmla="*/ 3022067 w 6296025"/>
                <a:gd name="connsiteY40" fmla="*/ 6218874 h 6296025"/>
                <a:gd name="connsiteX41" fmla="*/ 3226408 w 6296025"/>
                <a:gd name="connsiteY41" fmla="*/ 6296025 h 6296025"/>
                <a:gd name="connsiteX42" fmla="*/ 3245195 w 6296025"/>
                <a:gd name="connsiteY42" fmla="*/ 6296025 h 6296025"/>
                <a:gd name="connsiteX43" fmla="*/ 3553814 w 6296025"/>
                <a:gd name="connsiteY43" fmla="*/ 5990985 h 6296025"/>
                <a:gd name="connsiteX44" fmla="*/ 3858461 w 6296025"/>
                <a:gd name="connsiteY44" fmla="*/ 5686339 h 6296025"/>
                <a:gd name="connsiteX45" fmla="*/ 4163107 w 6296025"/>
                <a:gd name="connsiteY45" fmla="*/ 5381388 h 6296025"/>
                <a:gd name="connsiteX46" fmla="*/ 4468147 w 6296025"/>
                <a:gd name="connsiteY46" fmla="*/ 5069798 h 6296025"/>
                <a:gd name="connsiteX47" fmla="*/ 4466611 w 6296025"/>
                <a:gd name="connsiteY47" fmla="*/ 5039359 h 6296025"/>
                <a:gd name="connsiteX48" fmla="*/ 6296025 w 6296025"/>
                <a:gd name="connsiteY48" fmla="*/ 4124722 h 6296025"/>
                <a:gd name="connsiteX49" fmla="*/ 5280537 w 6296025"/>
                <a:gd name="connsiteY49" fmla="*/ 1853469 h 6296025"/>
                <a:gd name="connsiteX50" fmla="*/ 5280537 w 6296025"/>
                <a:gd name="connsiteY50" fmla="*/ 2030976 h 6296025"/>
                <a:gd name="connsiteX51" fmla="*/ 5026373 w 6296025"/>
                <a:gd name="connsiteY51" fmla="*/ 2470390 h 6296025"/>
                <a:gd name="connsiteX52" fmla="*/ 4975599 w 6296025"/>
                <a:gd name="connsiteY52" fmla="*/ 2499750 h 6296025"/>
                <a:gd name="connsiteX53" fmla="*/ 4975992 w 6296025"/>
                <a:gd name="connsiteY53" fmla="*/ 2821102 h 6296025"/>
                <a:gd name="connsiteX54" fmla="*/ 5483343 w 6296025"/>
                <a:gd name="connsiteY54" fmla="*/ 2947835 h 6296025"/>
                <a:gd name="connsiteX55" fmla="*/ 4366598 w 6296025"/>
                <a:gd name="connsiteY55" fmla="*/ 3535612 h 6296025"/>
                <a:gd name="connsiteX56" fmla="*/ 4366598 w 6296025"/>
                <a:gd name="connsiteY56" fmla="*/ 3262052 h 6296025"/>
                <a:gd name="connsiteX57" fmla="*/ 4221168 w 6296025"/>
                <a:gd name="connsiteY57" fmla="*/ 2908167 h 6296025"/>
                <a:gd name="connsiteX58" fmla="*/ 4569696 w 6296025"/>
                <a:gd name="connsiteY58" fmla="*/ 2821102 h 6296025"/>
                <a:gd name="connsiteX59" fmla="*/ 4569696 w 6296025"/>
                <a:gd name="connsiteY59" fmla="*/ 2499497 h 6296025"/>
                <a:gd name="connsiteX60" fmla="*/ 4519023 w 6296025"/>
                <a:gd name="connsiteY60" fmla="*/ 2470200 h 6296025"/>
                <a:gd name="connsiteX61" fmla="*/ 4265049 w 6296025"/>
                <a:gd name="connsiteY61" fmla="*/ 2030976 h 6296025"/>
                <a:gd name="connsiteX62" fmla="*/ 4265049 w 6296025"/>
                <a:gd name="connsiteY62" fmla="*/ 1827878 h 6296025"/>
                <a:gd name="connsiteX63" fmla="*/ 4419302 w 6296025"/>
                <a:gd name="connsiteY63" fmla="*/ 1463432 h 6296025"/>
                <a:gd name="connsiteX64" fmla="*/ 4788508 w 6296025"/>
                <a:gd name="connsiteY64" fmla="*/ 1320426 h 6296025"/>
                <a:gd name="connsiteX65" fmla="*/ 5280537 w 6296025"/>
                <a:gd name="connsiteY65" fmla="*/ 1853469 h 6296025"/>
                <a:gd name="connsiteX66" fmla="*/ 3301135 w 6296025"/>
                <a:gd name="connsiteY66" fmla="*/ 3455782 h 6296025"/>
                <a:gd name="connsiteX67" fmla="*/ 2841437 w 6296025"/>
                <a:gd name="connsiteY67" fmla="*/ 3308866 h 6296025"/>
                <a:gd name="connsiteX68" fmla="*/ 2190738 w 6296025"/>
                <a:gd name="connsiteY68" fmla="*/ 3279214 h 6296025"/>
                <a:gd name="connsiteX69" fmla="*/ 2132525 w 6296025"/>
                <a:gd name="connsiteY69" fmla="*/ 3292110 h 6296025"/>
                <a:gd name="connsiteX70" fmla="*/ 2132525 w 6296025"/>
                <a:gd name="connsiteY70" fmla="*/ 3262052 h 6296025"/>
                <a:gd name="connsiteX71" fmla="*/ 2363244 w 6296025"/>
                <a:gd name="connsiteY71" fmla="*/ 2966431 h 6296025"/>
                <a:gd name="connsiteX72" fmla="*/ 2944915 w 6296025"/>
                <a:gd name="connsiteY72" fmla="*/ 2821102 h 6296025"/>
                <a:gd name="connsiteX73" fmla="*/ 2944915 w 6296025"/>
                <a:gd name="connsiteY73" fmla="*/ 2499497 h 6296025"/>
                <a:gd name="connsiteX74" fmla="*/ 2894242 w 6296025"/>
                <a:gd name="connsiteY74" fmla="*/ 2470200 h 6296025"/>
                <a:gd name="connsiteX75" fmla="*/ 2640269 w 6296025"/>
                <a:gd name="connsiteY75" fmla="*/ 2030976 h 6296025"/>
                <a:gd name="connsiteX76" fmla="*/ 2640269 w 6296025"/>
                <a:gd name="connsiteY76" fmla="*/ 1827878 h 6296025"/>
                <a:gd name="connsiteX77" fmla="*/ 2794521 w 6296025"/>
                <a:gd name="connsiteY77" fmla="*/ 1463432 h 6296025"/>
                <a:gd name="connsiteX78" fmla="*/ 3163727 w 6296025"/>
                <a:gd name="connsiteY78" fmla="*/ 1320426 h 6296025"/>
                <a:gd name="connsiteX79" fmla="*/ 3655757 w 6296025"/>
                <a:gd name="connsiteY79" fmla="*/ 1853469 h 6296025"/>
                <a:gd name="connsiteX80" fmla="*/ 3655757 w 6296025"/>
                <a:gd name="connsiteY80" fmla="*/ 2030976 h 6296025"/>
                <a:gd name="connsiteX81" fmla="*/ 3401593 w 6296025"/>
                <a:gd name="connsiteY81" fmla="*/ 2470390 h 6296025"/>
                <a:gd name="connsiteX82" fmla="*/ 3350818 w 6296025"/>
                <a:gd name="connsiteY82" fmla="*/ 2499750 h 6296025"/>
                <a:gd name="connsiteX83" fmla="*/ 3351212 w 6296025"/>
                <a:gd name="connsiteY83" fmla="*/ 2821102 h 6296025"/>
                <a:gd name="connsiteX84" fmla="*/ 3932782 w 6296025"/>
                <a:gd name="connsiteY84" fmla="*/ 2966431 h 6296025"/>
                <a:gd name="connsiteX85" fmla="*/ 4163501 w 6296025"/>
                <a:gd name="connsiteY85" fmla="*/ 3262052 h 6296025"/>
                <a:gd name="connsiteX86" fmla="*/ 4163501 w 6296025"/>
                <a:gd name="connsiteY86" fmla="*/ 3642568 h 6296025"/>
                <a:gd name="connsiteX87" fmla="*/ 4138405 w 6296025"/>
                <a:gd name="connsiteY87" fmla="*/ 3655757 h 6296025"/>
                <a:gd name="connsiteX88" fmla="*/ 4076181 w 6296025"/>
                <a:gd name="connsiteY88" fmla="*/ 3655757 h 6296025"/>
                <a:gd name="connsiteX89" fmla="*/ 3451872 w 6296025"/>
                <a:gd name="connsiteY89" fmla="*/ 3477348 h 6296025"/>
                <a:gd name="connsiteX90" fmla="*/ 3301135 w 6296025"/>
                <a:gd name="connsiteY90" fmla="*/ 3455782 h 6296025"/>
                <a:gd name="connsiteX91" fmla="*/ 2155284 w 6296025"/>
                <a:gd name="connsiteY91" fmla="*/ 1519855 h 6296025"/>
                <a:gd name="connsiteX92" fmla="*/ 3148013 w 6296025"/>
                <a:gd name="connsiteY92" fmla="*/ 913939 h 6296025"/>
                <a:gd name="connsiteX93" fmla="*/ 4136577 w 6296025"/>
                <a:gd name="connsiteY93" fmla="*/ 1511681 h 6296025"/>
                <a:gd name="connsiteX94" fmla="*/ 4061952 w 6296025"/>
                <a:gd name="connsiteY94" fmla="*/ 1827878 h 6296025"/>
                <a:gd name="connsiteX95" fmla="*/ 4061952 w 6296025"/>
                <a:gd name="connsiteY95" fmla="*/ 2030976 h 6296025"/>
                <a:gd name="connsiteX96" fmla="*/ 4366598 w 6296025"/>
                <a:gd name="connsiteY96" fmla="*/ 2613637 h 6296025"/>
                <a:gd name="connsiteX97" fmla="*/ 4366598 w 6296025"/>
                <a:gd name="connsiteY97" fmla="*/ 2662381 h 6296025"/>
                <a:gd name="connsiteX98" fmla="*/ 3960403 w 6296025"/>
                <a:gd name="connsiteY98" fmla="*/ 2764082 h 6296025"/>
                <a:gd name="connsiteX99" fmla="*/ 3554106 w 6296025"/>
                <a:gd name="connsiteY99" fmla="*/ 2662381 h 6296025"/>
                <a:gd name="connsiteX100" fmla="*/ 3554106 w 6296025"/>
                <a:gd name="connsiteY100" fmla="*/ 2613739 h 6296025"/>
                <a:gd name="connsiteX101" fmla="*/ 3858854 w 6296025"/>
                <a:gd name="connsiteY101" fmla="*/ 2030976 h 6296025"/>
                <a:gd name="connsiteX102" fmla="*/ 3858854 w 6296025"/>
                <a:gd name="connsiteY102" fmla="*/ 1853469 h 6296025"/>
                <a:gd name="connsiteX103" fmla="*/ 3169833 w 6296025"/>
                <a:gd name="connsiteY103" fmla="*/ 1117334 h 6296025"/>
                <a:gd name="connsiteX104" fmla="*/ 2653064 w 6296025"/>
                <a:gd name="connsiteY104" fmla="*/ 1317710 h 6296025"/>
                <a:gd name="connsiteX105" fmla="*/ 2437171 w 6296025"/>
                <a:gd name="connsiteY105" fmla="*/ 1827878 h 6296025"/>
                <a:gd name="connsiteX106" fmla="*/ 2437171 w 6296025"/>
                <a:gd name="connsiteY106" fmla="*/ 2030976 h 6296025"/>
                <a:gd name="connsiteX107" fmla="*/ 2741817 w 6296025"/>
                <a:gd name="connsiteY107" fmla="*/ 2613637 h 6296025"/>
                <a:gd name="connsiteX108" fmla="*/ 2741817 w 6296025"/>
                <a:gd name="connsiteY108" fmla="*/ 2662381 h 6296025"/>
                <a:gd name="connsiteX109" fmla="*/ 2335622 w 6296025"/>
                <a:gd name="connsiteY109" fmla="*/ 2764082 h 6296025"/>
                <a:gd name="connsiteX110" fmla="*/ 1929326 w 6296025"/>
                <a:gd name="connsiteY110" fmla="*/ 2662381 h 6296025"/>
                <a:gd name="connsiteX111" fmla="*/ 1929326 w 6296025"/>
                <a:gd name="connsiteY111" fmla="*/ 2613739 h 6296025"/>
                <a:gd name="connsiteX112" fmla="*/ 2234074 w 6296025"/>
                <a:gd name="connsiteY112" fmla="*/ 2030976 h 6296025"/>
                <a:gd name="connsiteX113" fmla="*/ 2234074 w 6296025"/>
                <a:gd name="connsiteY113" fmla="*/ 1853469 h 6296025"/>
                <a:gd name="connsiteX114" fmla="*/ 2155284 w 6296025"/>
                <a:gd name="connsiteY114" fmla="*/ 1519855 h 6296025"/>
                <a:gd name="connsiteX115" fmla="*/ 1688249 w 6296025"/>
                <a:gd name="connsiteY115" fmla="*/ 905709 h 6296025"/>
                <a:gd name="connsiteX116" fmla="*/ 2012684 w 6296025"/>
                <a:gd name="connsiteY116" fmla="*/ 581278 h 6296025"/>
                <a:gd name="connsiteX117" fmla="*/ 2298240 w 6296025"/>
                <a:gd name="connsiteY117" fmla="*/ 767120 h 6296025"/>
                <a:gd name="connsiteX118" fmla="*/ 2352873 w 6296025"/>
                <a:gd name="connsiteY118" fmla="*/ 733601 h 6296025"/>
                <a:gd name="connsiteX119" fmla="*/ 2792592 w 6296025"/>
                <a:gd name="connsiteY119" fmla="*/ 551230 h 6296025"/>
                <a:gd name="connsiteX120" fmla="*/ 2855070 w 6296025"/>
                <a:gd name="connsiteY120" fmla="*/ 536255 h 6296025"/>
                <a:gd name="connsiteX121" fmla="*/ 2925722 w 6296025"/>
                <a:gd name="connsiteY121" fmla="*/ 203098 h 6296025"/>
                <a:gd name="connsiteX122" fmla="*/ 3370404 w 6296025"/>
                <a:gd name="connsiteY122" fmla="*/ 203098 h 6296025"/>
                <a:gd name="connsiteX123" fmla="*/ 3440854 w 6296025"/>
                <a:gd name="connsiteY123" fmla="*/ 536156 h 6296025"/>
                <a:gd name="connsiteX124" fmla="*/ 3503332 w 6296025"/>
                <a:gd name="connsiteY124" fmla="*/ 551081 h 6296025"/>
                <a:gd name="connsiteX125" fmla="*/ 3943051 w 6296025"/>
                <a:gd name="connsiteY125" fmla="*/ 733502 h 6296025"/>
                <a:gd name="connsiteX126" fmla="*/ 3997697 w 6296025"/>
                <a:gd name="connsiteY126" fmla="*/ 767021 h 6296025"/>
                <a:gd name="connsiteX127" fmla="*/ 4283252 w 6296025"/>
                <a:gd name="connsiteY127" fmla="*/ 581179 h 6296025"/>
                <a:gd name="connsiteX128" fmla="*/ 4607282 w 6296025"/>
                <a:gd name="connsiteY128" fmla="*/ 905311 h 6296025"/>
                <a:gd name="connsiteX129" fmla="*/ 4492100 w 6296025"/>
                <a:gd name="connsiteY129" fmla="*/ 1175001 h 6296025"/>
                <a:gd name="connsiteX130" fmla="*/ 4277743 w 6296025"/>
                <a:gd name="connsiteY130" fmla="*/ 1317507 h 6296025"/>
                <a:gd name="connsiteX131" fmla="*/ 4265938 w 6296025"/>
                <a:gd name="connsiteY131" fmla="*/ 1330099 h 6296025"/>
                <a:gd name="connsiteX132" fmla="*/ 3148013 w 6296025"/>
                <a:gd name="connsiteY132" fmla="*/ 710842 h 6296025"/>
                <a:gd name="connsiteX133" fmla="*/ 2026216 w 6296025"/>
                <a:gd name="connsiteY133" fmla="*/ 1336204 h 6296025"/>
                <a:gd name="connsiteX134" fmla="*/ 1802199 w 6296025"/>
                <a:gd name="connsiteY134" fmla="*/ 1177381 h 6296025"/>
                <a:gd name="connsiteX135" fmla="*/ 1320134 w 6296025"/>
                <a:gd name="connsiteY135" fmla="*/ 2821102 h 6296025"/>
                <a:gd name="connsiteX136" fmla="*/ 1320134 w 6296025"/>
                <a:gd name="connsiteY136" fmla="*/ 2499497 h 6296025"/>
                <a:gd name="connsiteX137" fmla="*/ 1269462 w 6296025"/>
                <a:gd name="connsiteY137" fmla="*/ 2470200 h 6296025"/>
                <a:gd name="connsiteX138" fmla="*/ 1015488 w 6296025"/>
                <a:gd name="connsiteY138" fmla="*/ 2030976 h 6296025"/>
                <a:gd name="connsiteX139" fmla="*/ 1015488 w 6296025"/>
                <a:gd name="connsiteY139" fmla="*/ 1827878 h 6296025"/>
                <a:gd name="connsiteX140" fmla="*/ 1169744 w 6296025"/>
                <a:gd name="connsiteY140" fmla="*/ 1463432 h 6296025"/>
                <a:gd name="connsiteX141" fmla="*/ 1538947 w 6296025"/>
                <a:gd name="connsiteY141" fmla="*/ 1320426 h 6296025"/>
                <a:gd name="connsiteX142" fmla="*/ 2030976 w 6296025"/>
                <a:gd name="connsiteY142" fmla="*/ 1853469 h 6296025"/>
                <a:gd name="connsiteX143" fmla="*/ 2030976 w 6296025"/>
                <a:gd name="connsiteY143" fmla="*/ 2030976 h 6296025"/>
                <a:gd name="connsiteX144" fmla="*/ 1776812 w 6296025"/>
                <a:gd name="connsiteY144" fmla="*/ 2470390 h 6296025"/>
                <a:gd name="connsiteX145" fmla="*/ 1726038 w 6296025"/>
                <a:gd name="connsiteY145" fmla="*/ 2499750 h 6296025"/>
                <a:gd name="connsiteX146" fmla="*/ 1726431 w 6296025"/>
                <a:gd name="connsiteY146" fmla="*/ 2821102 h 6296025"/>
                <a:gd name="connsiteX147" fmla="*/ 2074858 w 6296025"/>
                <a:gd name="connsiteY147" fmla="*/ 2908167 h 6296025"/>
                <a:gd name="connsiteX148" fmla="*/ 1929427 w 6296025"/>
                <a:gd name="connsiteY148" fmla="*/ 3262052 h 6296025"/>
                <a:gd name="connsiteX149" fmla="*/ 1929427 w 6296025"/>
                <a:gd name="connsiteY149" fmla="*/ 3337274 h 6296025"/>
                <a:gd name="connsiteX150" fmla="*/ 1612684 w 6296025"/>
                <a:gd name="connsiteY150" fmla="*/ 3407686 h 6296025"/>
                <a:gd name="connsiteX151" fmla="*/ 1620909 w 6296025"/>
                <a:gd name="connsiteY151" fmla="*/ 3378922 h 6296025"/>
                <a:gd name="connsiteX152" fmla="*/ 1624781 w 6296025"/>
                <a:gd name="connsiteY152" fmla="*/ 3191247 h 6296025"/>
                <a:gd name="connsiteX153" fmla="*/ 1089220 w 6296025"/>
                <a:gd name="connsiteY153" fmla="*/ 2878819 h 6296025"/>
                <a:gd name="connsiteX154" fmla="*/ 203098 w 6296025"/>
                <a:gd name="connsiteY154" fmla="*/ 2640269 h 6296025"/>
                <a:gd name="connsiteX155" fmla="*/ 277127 w 6296025"/>
                <a:gd name="connsiteY155" fmla="*/ 2640269 h 6296025"/>
                <a:gd name="connsiteX156" fmla="*/ 1007455 w 6296025"/>
                <a:gd name="connsiteY156" fmla="*/ 3066253 h 6296025"/>
                <a:gd name="connsiteX157" fmla="*/ 638944 w 6296025"/>
                <a:gd name="connsiteY157" fmla="*/ 4540247 h 6296025"/>
                <a:gd name="connsiteX158" fmla="*/ 203098 w 6296025"/>
                <a:gd name="connsiteY158" fmla="*/ 4394905 h 6296025"/>
                <a:gd name="connsiteX159" fmla="*/ 1031950 w 6296025"/>
                <a:gd name="connsiteY159" fmla="*/ 4671245 h 6296025"/>
                <a:gd name="connsiteX160" fmla="*/ 832076 w 6296025"/>
                <a:gd name="connsiteY160" fmla="*/ 4604654 h 6296025"/>
                <a:gd name="connsiteX161" fmla="*/ 1190074 w 6296025"/>
                <a:gd name="connsiteY161" fmla="*/ 3172803 h 6296025"/>
                <a:gd name="connsiteX162" fmla="*/ 1421683 w 6296025"/>
                <a:gd name="connsiteY162" fmla="*/ 3307876 h 6296025"/>
                <a:gd name="connsiteX163" fmla="*/ 1421683 w 6296025"/>
                <a:gd name="connsiteY163" fmla="*/ 3336881 h 6296025"/>
                <a:gd name="connsiteX164" fmla="*/ 1040479 w 6296025"/>
                <a:gd name="connsiteY164" fmla="*/ 4671245 h 6296025"/>
                <a:gd name="connsiteX165" fmla="*/ 1726329 w 6296025"/>
                <a:gd name="connsiteY165" fmla="*/ 4963591 h 6296025"/>
                <a:gd name="connsiteX166" fmla="*/ 1759650 w 6296025"/>
                <a:gd name="connsiteY166" fmla="*/ 4883075 h 6296025"/>
                <a:gd name="connsiteX167" fmla="*/ 1938160 w 6296025"/>
                <a:gd name="connsiteY167" fmla="*/ 4704565 h 6296025"/>
                <a:gd name="connsiteX168" fmla="*/ 2018676 w 6296025"/>
                <a:gd name="connsiteY168" fmla="*/ 4671245 h 6296025"/>
                <a:gd name="connsiteX169" fmla="*/ 2132525 w 6296025"/>
                <a:gd name="connsiteY169" fmla="*/ 4785093 h 6296025"/>
                <a:gd name="connsiteX170" fmla="*/ 2099204 w 6296025"/>
                <a:gd name="connsiteY170" fmla="*/ 4865622 h 6296025"/>
                <a:gd name="connsiteX171" fmla="*/ 1920707 w 6296025"/>
                <a:gd name="connsiteY171" fmla="*/ 5044119 h 6296025"/>
                <a:gd name="connsiteX172" fmla="*/ 1840178 w 6296025"/>
                <a:gd name="connsiteY172" fmla="*/ 5077440 h 6296025"/>
                <a:gd name="connsiteX173" fmla="*/ 1726329 w 6296025"/>
                <a:gd name="connsiteY173" fmla="*/ 4963591 h 6296025"/>
                <a:gd name="connsiteX174" fmla="*/ 2030976 w 6296025"/>
                <a:gd name="connsiteY174" fmla="*/ 5268237 h 6296025"/>
                <a:gd name="connsiteX175" fmla="*/ 2064297 w 6296025"/>
                <a:gd name="connsiteY175" fmla="*/ 5187722 h 6296025"/>
                <a:gd name="connsiteX176" fmla="*/ 2242807 w 6296025"/>
                <a:gd name="connsiteY176" fmla="*/ 5009212 h 6296025"/>
                <a:gd name="connsiteX177" fmla="*/ 2323322 w 6296025"/>
                <a:gd name="connsiteY177" fmla="*/ 4975891 h 6296025"/>
                <a:gd name="connsiteX178" fmla="*/ 2437171 w 6296025"/>
                <a:gd name="connsiteY178" fmla="*/ 5089740 h 6296025"/>
                <a:gd name="connsiteX179" fmla="*/ 2403850 w 6296025"/>
                <a:gd name="connsiteY179" fmla="*/ 5170268 h 6296025"/>
                <a:gd name="connsiteX180" fmla="*/ 2225353 w 6296025"/>
                <a:gd name="connsiteY180" fmla="*/ 5348765 h 6296025"/>
                <a:gd name="connsiteX181" fmla="*/ 2144825 w 6296025"/>
                <a:gd name="connsiteY181" fmla="*/ 5382086 h 6296025"/>
                <a:gd name="connsiteX182" fmla="*/ 2030976 w 6296025"/>
                <a:gd name="connsiteY182" fmla="*/ 5268237 h 6296025"/>
                <a:gd name="connsiteX183" fmla="*/ 2335622 w 6296025"/>
                <a:gd name="connsiteY183" fmla="*/ 5572884 h 6296025"/>
                <a:gd name="connsiteX184" fmla="*/ 2368943 w 6296025"/>
                <a:gd name="connsiteY184" fmla="*/ 5492368 h 6296025"/>
                <a:gd name="connsiteX185" fmla="*/ 2547453 w 6296025"/>
                <a:gd name="connsiteY185" fmla="*/ 5313858 h 6296025"/>
                <a:gd name="connsiteX186" fmla="*/ 2627969 w 6296025"/>
                <a:gd name="connsiteY186" fmla="*/ 5280537 h 6296025"/>
                <a:gd name="connsiteX187" fmla="*/ 2741817 w 6296025"/>
                <a:gd name="connsiteY187" fmla="*/ 5394386 h 6296025"/>
                <a:gd name="connsiteX188" fmla="*/ 2708497 w 6296025"/>
                <a:gd name="connsiteY188" fmla="*/ 5474914 h 6296025"/>
                <a:gd name="connsiteX189" fmla="*/ 2529999 w 6296025"/>
                <a:gd name="connsiteY189" fmla="*/ 5653412 h 6296025"/>
                <a:gd name="connsiteX190" fmla="*/ 2449471 w 6296025"/>
                <a:gd name="connsiteY190" fmla="*/ 5686733 h 6296025"/>
                <a:gd name="connsiteX191" fmla="*/ 2335622 w 6296025"/>
                <a:gd name="connsiteY191" fmla="*/ 5572884 h 6296025"/>
                <a:gd name="connsiteX192" fmla="*/ 2754117 w 6296025"/>
                <a:gd name="connsiteY192" fmla="*/ 5991379 h 6296025"/>
                <a:gd name="connsiteX193" fmla="*/ 2640269 w 6296025"/>
                <a:gd name="connsiteY193" fmla="*/ 5877530 h 6296025"/>
                <a:gd name="connsiteX194" fmla="*/ 2673589 w 6296025"/>
                <a:gd name="connsiteY194" fmla="*/ 5797014 h 6296025"/>
                <a:gd name="connsiteX195" fmla="*/ 2852099 w 6296025"/>
                <a:gd name="connsiteY195" fmla="*/ 5618504 h 6296025"/>
                <a:gd name="connsiteX196" fmla="*/ 2932615 w 6296025"/>
                <a:gd name="connsiteY196" fmla="*/ 5585184 h 6296025"/>
                <a:gd name="connsiteX197" fmla="*/ 3046464 w 6296025"/>
                <a:gd name="connsiteY197" fmla="*/ 5699033 h 6296025"/>
                <a:gd name="connsiteX198" fmla="*/ 3013143 w 6296025"/>
                <a:gd name="connsiteY198" fmla="*/ 5779561 h 6296025"/>
                <a:gd name="connsiteX199" fmla="*/ 2834646 w 6296025"/>
                <a:gd name="connsiteY199" fmla="*/ 5958058 h 6296025"/>
                <a:gd name="connsiteX200" fmla="*/ 2754117 w 6296025"/>
                <a:gd name="connsiteY200" fmla="*/ 5991379 h 6296025"/>
                <a:gd name="connsiteX201" fmla="*/ 3245195 w 6296025"/>
                <a:gd name="connsiteY201" fmla="*/ 6092928 h 6296025"/>
                <a:gd name="connsiteX202" fmla="*/ 3226408 w 6296025"/>
                <a:gd name="connsiteY202" fmla="*/ 6092928 h 6296025"/>
                <a:gd name="connsiteX203" fmla="*/ 3156441 w 6296025"/>
                <a:gd name="connsiteY203" fmla="*/ 6066398 h 6296025"/>
                <a:gd name="connsiteX204" fmla="*/ 3080483 w 6296025"/>
                <a:gd name="connsiteY204" fmla="*/ 5999414 h 6296025"/>
                <a:gd name="connsiteX205" fmla="*/ 3156746 w 6296025"/>
                <a:gd name="connsiteY205" fmla="*/ 5923151 h 6296025"/>
                <a:gd name="connsiteX206" fmla="*/ 3220709 w 6296025"/>
                <a:gd name="connsiteY206" fmla="*/ 5828787 h 6296025"/>
                <a:gd name="connsiteX207" fmla="*/ 3313029 w 6296025"/>
                <a:gd name="connsiteY207" fmla="*/ 5905646 h 6296025"/>
                <a:gd name="connsiteX208" fmla="*/ 3351110 w 6296025"/>
                <a:gd name="connsiteY208" fmla="*/ 5987012 h 6296025"/>
                <a:gd name="connsiteX209" fmla="*/ 3245195 w 6296025"/>
                <a:gd name="connsiteY209" fmla="*/ 6092928 h 6296025"/>
                <a:gd name="connsiteX210" fmla="*/ 4155859 w 6296025"/>
                <a:gd name="connsiteY210" fmla="*/ 5178989 h 6296025"/>
                <a:gd name="connsiteX211" fmla="*/ 4138316 w 6296025"/>
                <a:gd name="connsiteY211" fmla="*/ 5178989 h 6296025"/>
                <a:gd name="connsiteX212" fmla="*/ 4068451 w 6296025"/>
                <a:gd name="connsiteY212" fmla="*/ 5153601 h 6296025"/>
                <a:gd name="connsiteX213" fmla="*/ 3517764 w 6296025"/>
                <a:gd name="connsiteY213" fmla="*/ 4694702 h 6296025"/>
                <a:gd name="connsiteX214" fmla="*/ 3387655 w 6296025"/>
                <a:gd name="connsiteY214" fmla="*/ 4850795 h 6296025"/>
                <a:gd name="connsiteX215" fmla="*/ 3922424 w 6296025"/>
                <a:gd name="connsiteY215" fmla="*/ 5296354 h 6296025"/>
                <a:gd name="connsiteX216" fmla="*/ 3960403 w 6296025"/>
                <a:gd name="connsiteY216" fmla="*/ 5377720 h 6296025"/>
                <a:gd name="connsiteX217" fmla="*/ 3854488 w 6296025"/>
                <a:gd name="connsiteY217" fmla="*/ 5483635 h 6296025"/>
                <a:gd name="connsiteX218" fmla="*/ 3832325 w 6296025"/>
                <a:gd name="connsiteY218" fmla="*/ 5483635 h 6296025"/>
                <a:gd name="connsiteX219" fmla="*/ 3764592 w 6296025"/>
                <a:gd name="connsiteY219" fmla="*/ 5459047 h 6296025"/>
                <a:gd name="connsiteX220" fmla="*/ 3213017 w 6296025"/>
                <a:gd name="connsiteY220" fmla="*/ 4999438 h 6296025"/>
                <a:gd name="connsiteX221" fmla="*/ 3082907 w 6296025"/>
                <a:gd name="connsiteY221" fmla="*/ 5155531 h 6296025"/>
                <a:gd name="connsiteX222" fmla="*/ 3617676 w 6296025"/>
                <a:gd name="connsiteY222" fmla="*/ 5601152 h 6296025"/>
                <a:gd name="connsiteX223" fmla="*/ 3655757 w 6296025"/>
                <a:gd name="connsiteY223" fmla="*/ 5682366 h 6296025"/>
                <a:gd name="connsiteX224" fmla="*/ 3549841 w 6296025"/>
                <a:gd name="connsiteY224" fmla="*/ 5788281 h 6296025"/>
                <a:gd name="connsiteX225" fmla="*/ 3442987 w 6296025"/>
                <a:gd name="connsiteY225" fmla="*/ 5749604 h 6296025"/>
                <a:gd name="connsiteX226" fmla="*/ 3216342 w 6296025"/>
                <a:gd name="connsiteY226" fmla="*/ 5560685 h 6296025"/>
                <a:gd name="connsiteX227" fmla="*/ 2943671 w 6296025"/>
                <a:gd name="connsiteY227" fmla="*/ 5383229 h 6296025"/>
                <a:gd name="connsiteX228" fmla="*/ 2639025 w 6296025"/>
                <a:gd name="connsiteY228" fmla="*/ 5078582 h 6296025"/>
                <a:gd name="connsiteX229" fmla="*/ 2334378 w 6296025"/>
                <a:gd name="connsiteY229" fmla="*/ 4773936 h 6296025"/>
                <a:gd name="connsiteX230" fmla="*/ 2018676 w 6296025"/>
                <a:gd name="connsiteY230" fmla="*/ 4468147 h 6296025"/>
                <a:gd name="connsiteX231" fmla="*/ 1794558 w 6296025"/>
                <a:gd name="connsiteY231" fmla="*/ 4560975 h 6296025"/>
                <a:gd name="connsiteX232" fmla="*/ 1616060 w 6296025"/>
                <a:gd name="connsiteY232" fmla="*/ 4739473 h 6296025"/>
                <a:gd name="connsiteX233" fmla="*/ 1587588 w 6296025"/>
                <a:gd name="connsiteY233" fmla="*/ 4774228 h 6296025"/>
                <a:gd name="connsiteX234" fmla="*/ 1275656 w 6296025"/>
                <a:gd name="connsiteY234" fmla="*/ 4587048 h 6296025"/>
                <a:gd name="connsiteX235" fmla="*/ 1549114 w 6296025"/>
                <a:gd name="connsiteY235" fmla="*/ 3629976 h 6296025"/>
                <a:gd name="connsiteX236" fmla="*/ 2234670 w 6296025"/>
                <a:gd name="connsiteY236" fmla="*/ 3477551 h 6296025"/>
                <a:gd name="connsiteX237" fmla="*/ 2779505 w 6296025"/>
                <a:gd name="connsiteY237" fmla="*/ 3502190 h 6296025"/>
                <a:gd name="connsiteX238" fmla="*/ 2929099 w 6296025"/>
                <a:gd name="connsiteY238" fmla="*/ 3550044 h 6296025"/>
                <a:gd name="connsiteX239" fmla="*/ 2421951 w 6296025"/>
                <a:gd name="connsiteY239" fmla="*/ 3803612 h 6296025"/>
                <a:gd name="connsiteX240" fmla="*/ 2234074 w 6296025"/>
                <a:gd name="connsiteY240" fmla="*/ 4107865 h 6296025"/>
                <a:gd name="connsiteX241" fmla="*/ 2234074 w 6296025"/>
                <a:gd name="connsiteY241" fmla="*/ 4127946 h 6296025"/>
                <a:gd name="connsiteX242" fmla="*/ 2574275 w 6296025"/>
                <a:gd name="connsiteY242" fmla="*/ 4468147 h 6296025"/>
                <a:gd name="connsiteX243" fmla="*/ 2749256 w 6296025"/>
                <a:gd name="connsiteY243" fmla="*/ 4419607 h 6296025"/>
                <a:gd name="connsiteX244" fmla="*/ 3127386 w 6296025"/>
                <a:gd name="connsiteY244" fmla="*/ 4192861 h 6296025"/>
                <a:gd name="connsiteX245" fmla="*/ 3370899 w 6296025"/>
                <a:gd name="connsiteY245" fmla="*/ 4216306 h 6296025"/>
                <a:gd name="connsiteX246" fmla="*/ 4228898 w 6296025"/>
                <a:gd name="connsiteY246" fmla="*/ 4988483 h 6296025"/>
                <a:gd name="connsiteX247" fmla="*/ 4265049 w 6296025"/>
                <a:gd name="connsiteY247" fmla="*/ 5069798 h 6296025"/>
                <a:gd name="connsiteX248" fmla="*/ 4155859 w 6296025"/>
                <a:gd name="connsiteY248" fmla="*/ 5178989 h 6296025"/>
                <a:gd name="connsiteX249" fmla="*/ 6092928 w 6296025"/>
                <a:gd name="connsiteY249" fmla="*/ 3999182 h 6296025"/>
                <a:gd name="connsiteX250" fmla="*/ 4382122 w 6296025"/>
                <a:gd name="connsiteY250" fmla="*/ 4854654 h 6296025"/>
                <a:gd name="connsiteX251" fmla="*/ 4364669 w 6296025"/>
                <a:gd name="connsiteY251" fmla="*/ 4837696 h 6296025"/>
                <a:gd name="connsiteX252" fmla="*/ 3506810 w 6296025"/>
                <a:gd name="connsiteY252" fmla="*/ 4065519 h 6296025"/>
                <a:gd name="connsiteX253" fmla="*/ 3233199 w 6296025"/>
                <a:gd name="connsiteY253" fmla="*/ 3960403 h 6296025"/>
                <a:gd name="connsiteX254" fmla="*/ 3022816 w 6296025"/>
                <a:gd name="connsiteY254" fmla="*/ 4018717 h 6296025"/>
                <a:gd name="connsiteX255" fmla="*/ 2644534 w 6296025"/>
                <a:gd name="connsiteY255" fmla="*/ 4245565 h 6296025"/>
                <a:gd name="connsiteX256" fmla="*/ 2574275 w 6296025"/>
                <a:gd name="connsiteY256" fmla="*/ 4265049 h 6296025"/>
                <a:gd name="connsiteX257" fmla="*/ 2437171 w 6296025"/>
                <a:gd name="connsiteY257" fmla="*/ 4127946 h 6296025"/>
                <a:gd name="connsiteX258" fmla="*/ 2437171 w 6296025"/>
                <a:gd name="connsiteY258" fmla="*/ 4107865 h 6296025"/>
                <a:gd name="connsiteX259" fmla="*/ 2512939 w 6296025"/>
                <a:gd name="connsiteY259" fmla="*/ 3985295 h 6296025"/>
                <a:gd name="connsiteX260" fmla="*/ 3079391 w 6296025"/>
                <a:gd name="connsiteY260" fmla="*/ 3702063 h 6296025"/>
                <a:gd name="connsiteX261" fmla="*/ 3395881 w 6296025"/>
                <a:gd name="connsiteY261" fmla="*/ 3672715 h 6296025"/>
                <a:gd name="connsiteX262" fmla="*/ 4034038 w 6296025"/>
                <a:gd name="connsiteY262" fmla="*/ 3854983 h 6296025"/>
                <a:gd name="connsiteX263" fmla="*/ 4188596 w 6296025"/>
                <a:gd name="connsiteY263" fmla="*/ 3858854 h 6296025"/>
                <a:gd name="connsiteX264" fmla="*/ 6092928 w 6296025"/>
                <a:gd name="connsiteY264" fmla="*/ 2856555 h 629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</a:cxnLst>
              <a:rect l="l" t="t" r="r" b="b"/>
              <a:pathLst>
                <a:path w="6296025" h="6296025">
                  <a:moveTo>
                    <a:pt x="6296025" y="2640269"/>
                  </a:moveTo>
                  <a:lnTo>
                    <a:pt x="6067833" y="2640269"/>
                  </a:lnTo>
                  <a:lnTo>
                    <a:pt x="5727733" y="2819223"/>
                  </a:lnTo>
                  <a:cubicBezTo>
                    <a:pt x="5689462" y="2798101"/>
                    <a:pt x="5649642" y="2780190"/>
                    <a:pt x="5606699" y="2769439"/>
                  </a:cubicBezTo>
                  <a:lnTo>
                    <a:pt x="5178887" y="2662381"/>
                  </a:lnTo>
                  <a:lnTo>
                    <a:pt x="5178887" y="2613739"/>
                  </a:lnTo>
                  <a:cubicBezTo>
                    <a:pt x="5368149" y="2481649"/>
                    <a:pt x="5483635" y="2263434"/>
                    <a:pt x="5483635" y="2030976"/>
                  </a:cubicBezTo>
                  <a:lnTo>
                    <a:pt x="5483635" y="1853469"/>
                  </a:lnTo>
                  <a:cubicBezTo>
                    <a:pt x="5483635" y="1458977"/>
                    <a:pt x="5174521" y="1128838"/>
                    <a:pt x="4794614" y="1117334"/>
                  </a:cubicBezTo>
                  <a:cubicBezTo>
                    <a:pt x="4775319" y="1116839"/>
                    <a:pt x="4756330" y="1117533"/>
                    <a:pt x="4737239" y="1118475"/>
                  </a:cubicBezTo>
                  <a:lnTo>
                    <a:pt x="4848168" y="858802"/>
                  </a:lnTo>
                  <a:lnTo>
                    <a:pt x="4310416" y="321208"/>
                  </a:lnTo>
                  <a:lnTo>
                    <a:pt x="3993432" y="527528"/>
                  </a:lnTo>
                  <a:cubicBezTo>
                    <a:pt x="3872982" y="459696"/>
                    <a:pt x="3745602" y="406890"/>
                    <a:pt x="3613309" y="369850"/>
                  </a:cubicBezTo>
                  <a:lnTo>
                    <a:pt x="3535015" y="0"/>
                  </a:lnTo>
                  <a:lnTo>
                    <a:pt x="2761112" y="0"/>
                  </a:lnTo>
                  <a:lnTo>
                    <a:pt x="2682818" y="369949"/>
                  </a:lnTo>
                  <a:cubicBezTo>
                    <a:pt x="2550525" y="406989"/>
                    <a:pt x="2423043" y="459796"/>
                    <a:pt x="2302695" y="527627"/>
                  </a:cubicBezTo>
                  <a:lnTo>
                    <a:pt x="1985711" y="321307"/>
                  </a:lnTo>
                  <a:lnTo>
                    <a:pt x="1448403" y="858603"/>
                  </a:lnTo>
                  <a:lnTo>
                    <a:pt x="1557441" y="1118475"/>
                  </a:lnTo>
                  <a:cubicBezTo>
                    <a:pt x="1553278" y="1118277"/>
                    <a:pt x="1549317" y="1117533"/>
                    <a:pt x="1545154" y="1117434"/>
                  </a:cubicBezTo>
                  <a:cubicBezTo>
                    <a:pt x="1350675" y="1111780"/>
                    <a:pt x="1167514" y="1182736"/>
                    <a:pt x="1028380" y="1317799"/>
                  </a:cubicBezTo>
                  <a:cubicBezTo>
                    <a:pt x="889048" y="1452770"/>
                    <a:pt x="812390" y="1633907"/>
                    <a:pt x="812390" y="1827878"/>
                  </a:cubicBezTo>
                  <a:lnTo>
                    <a:pt x="812390" y="2030976"/>
                  </a:lnTo>
                  <a:cubicBezTo>
                    <a:pt x="812390" y="2263434"/>
                    <a:pt x="927773" y="2481548"/>
                    <a:pt x="1117037" y="2613637"/>
                  </a:cubicBezTo>
                  <a:lnTo>
                    <a:pt x="1117037" y="2662381"/>
                  </a:lnTo>
                  <a:lnTo>
                    <a:pt x="837976" y="2732145"/>
                  </a:lnTo>
                  <a:lnTo>
                    <a:pt x="332166" y="2437171"/>
                  </a:lnTo>
                  <a:lnTo>
                    <a:pt x="0" y="2437171"/>
                  </a:lnTo>
                  <a:lnTo>
                    <a:pt x="0" y="4541389"/>
                  </a:lnTo>
                  <a:lnTo>
                    <a:pt x="999026" y="4874342"/>
                  </a:lnTo>
                  <a:lnTo>
                    <a:pt x="1193596" y="4874342"/>
                  </a:lnTo>
                  <a:lnTo>
                    <a:pt x="1217891" y="4789257"/>
                  </a:lnTo>
                  <a:lnTo>
                    <a:pt x="1524120" y="4973060"/>
                  </a:lnTo>
                  <a:cubicBezTo>
                    <a:pt x="1529134" y="5139575"/>
                    <a:pt x="1662658" y="5273543"/>
                    <a:pt x="1829021" y="5279395"/>
                  </a:cubicBezTo>
                  <a:cubicBezTo>
                    <a:pt x="1834872" y="5445059"/>
                    <a:pt x="1968003" y="5578190"/>
                    <a:pt x="2133667" y="5584041"/>
                  </a:cubicBezTo>
                  <a:cubicBezTo>
                    <a:pt x="2139519" y="5749705"/>
                    <a:pt x="2272649" y="5882836"/>
                    <a:pt x="2438313" y="5888688"/>
                  </a:cubicBezTo>
                  <a:cubicBezTo>
                    <a:pt x="2444356" y="6058223"/>
                    <a:pt x="2583198" y="6194476"/>
                    <a:pt x="2754117" y="6194476"/>
                  </a:cubicBezTo>
                  <a:cubicBezTo>
                    <a:pt x="2817585" y="6194476"/>
                    <a:pt x="2879810" y="6174687"/>
                    <a:pt x="2932120" y="6139437"/>
                  </a:cubicBezTo>
                  <a:lnTo>
                    <a:pt x="3022067" y="6218874"/>
                  </a:lnTo>
                  <a:cubicBezTo>
                    <a:pt x="3078452" y="6268506"/>
                    <a:pt x="3151034" y="6296025"/>
                    <a:pt x="3226408" y="6296025"/>
                  </a:cubicBezTo>
                  <a:lnTo>
                    <a:pt x="3245195" y="6296025"/>
                  </a:lnTo>
                  <a:cubicBezTo>
                    <a:pt x="3414185" y="6296025"/>
                    <a:pt x="3551682" y="6159417"/>
                    <a:pt x="3553814" y="5990985"/>
                  </a:cubicBezTo>
                  <a:cubicBezTo>
                    <a:pt x="3720964" y="5988853"/>
                    <a:pt x="3856328" y="5853488"/>
                    <a:pt x="3858461" y="5686339"/>
                  </a:cubicBezTo>
                  <a:cubicBezTo>
                    <a:pt x="4025711" y="5684206"/>
                    <a:pt x="4161165" y="5548639"/>
                    <a:pt x="4163107" y="5381388"/>
                  </a:cubicBezTo>
                  <a:cubicBezTo>
                    <a:pt x="4331894" y="5377428"/>
                    <a:pt x="4468147" y="5239537"/>
                    <a:pt x="4468147" y="5069798"/>
                  </a:cubicBezTo>
                  <a:cubicBezTo>
                    <a:pt x="4468147" y="5059592"/>
                    <a:pt x="4467652" y="5049526"/>
                    <a:pt x="4466611" y="5039359"/>
                  </a:cubicBezTo>
                  <a:lnTo>
                    <a:pt x="6296025" y="4124722"/>
                  </a:lnTo>
                  <a:close/>
                  <a:moveTo>
                    <a:pt x="5280537" y="1853469"/>
                  </a:moveTo>
                  <a:lnTo>
                    <a:pt x="5280537" y="2030976"/>
                  </a:lnTo>
                  <a:cubicBezTo>
                    <a:pt x="5280537" y="2211212"/>
                    <a:pt x="5183152" y="2379606"/>
                    <a:pt x="5026373" y="2470390"/>
                  </a:cubicBezTo>
                  <a:lnTo>
                    <a:pt x="4975599" y="2499750"/>
                  </a:lnTo>
                  <a:lnTo>
                    <a:pt x="4975992" y="2821102"/>
                  </a:lnTo>
                  <a:lnTo>
                    <a:pt x="5483343" y="2947835"/>
                  </a:lnTo>
                  <a:lnTo>
                    <a:pt x="4366598" y="3535612"/>
                  </a:lnTo>
                  <a:lnTo>
                    <a:pt x="4366598" y="3262052"/>
                  </a:lnTo>
                  <a:cubicBezTo>
                    <a:pt x="4366598" y="3125545"/>
                    <a:pt x="4311457" y="3000551"/>
                    <a:pt x="4221168" y="2908167"/>
                  </a:cubicBezTo>
                  <a:lnTo>
                    <a:pt x="4569696" y="2821102"/>
                  </a:lnTo>
                  <a:lnTo>
                    <a:pt x="4569696" y="2499497"/>
                  </a:lnTo>
                  <a:lnTo>
                    <a:pt x="4519023" y="2470200"/>
                  </a:lnTo>
                  <a:cubicBezTo>
                    <a:pt x="4362333" y="2379606"/>
                    <a:pt x="4265049" y="2211212"/>
                    <a:pt x="4265049" y="2030976"/>
                  </a:cubicBezTo>
                  <a:lnTo>
                    <a:pt x="4265049" y="1827878"/>
                  </a:lnTo>
                  <a:cubicBezTo>
                    <a:pt x="4265049" y="1689391"/>
                    <a:pt x="4319797" y="1559878"/>
                    <a:pt x="4419302" y="1463432"/>
                  </a:cubicBezTo>
                  <a:cubicBezTo>
                    <a:pt x="4518718" y="1367037"/>
                    <a:pt x="4650618" y="1315082"/>
                    <a:pt x="4788508" y="1320426"/>
                  </a:cubicBezTo>
                  <a:cubicBezTo>
                    <a:pt x="5059783" y="1328563"/>
                    <a:pt x="5280537" y="1567710"/>
                    <a:pt x="5280537" y="1853469"/>
                  </a:cubicBezTo>
                  <a:close/>
                  <a:moveTo>
                    <a:pt x="3301135" y="3455782"/>
                  </a:moveTo>
                  <a:lnTo>
                    <a:pt x="2841437" y="3308866"/>
                  </a:lnTo>
                  <a:cubicBezTo>
                    <a:pt x="2631942" y="3241729"/>
                    <a:pt x="2405183" y="3231714"/>
                    <a:pt x="2190738" y="3279214"/>
                  </a:cubicBezTo>
                  <a:lnTo>
                    <a:pt x="2132525" y="3292110"/>
                  </a:lnTo>
                  <a:lnTo>
                    <a:pt x="2132525" y="3262052"/>
                  </a:lnTo>
                  <a:cubicBezTo>
                    <a:pt x="2132525" y="3122029"/>
                    <a:pt x="2227473" y="3000450"/>
                    <a:pt x="2363244" y="2966431"/>
                  </a:cubicBezTo>
                  <a:lnTo>
                    <a:pt x="2944915" y="2821102"/>
                  </a:lnTo>
                  <a:lnTo>
                    <a:pt x="2944915" y="2499497"/>
                  </a:lnTo>
                  <a:lnTo>
                    <a:pt x="2894242" y="2470200"/>
                  </a:lnTo>
                  <a:cubicBezTo>
                    <a:pt x="2737552" y="2379606"/>
                    <a:pt x="2640269" y="2211212"/>
                    <a:pt x="2640269" y="2030976"/>
                  </a:cubicBezTo>
                  <a:lnTo>
                    <a:pt x="2640269" y="1827878"/>
                  </a:lnTo>
                  <a:cubicBezTo>
                    <a:pt x="2640269" y="1689391"/>
                    <a:pt x="2695016" y="1559878"/>
                    <a:pt x="2794521" y="1463432"/>
                  </a:cubicBezTo>
                  <a:cubicBezTo>
                    <a:pt x="2893937" y="1367037"/>
                    <a:pt x="3026674" y="1315082"/>
                    <a:pt x="3163727" y="1320426"/>
                  </a:cubicBezTo>
                  <a:cubicBezTo>
                    <a:pt x="3435002" y="1328563"/>
                    <a:pt x="3655757" y="1567710"/>
                    <a:pt x="3655757" y="1853469"/>
                  </a:cubicBezTo>
                  <a:lnTo>
                    <a:pt x="3655757" y="2030976"/>
                  </a:lnTo>
                  <a:cubicBezTo>
                    <a:pt x="3655757" y="2211212"/>
                    <a:pt x="3558371" y="2379606"/>
                    <a:pt x="3401593" y="2470390"/>
                  </a:cubicBezTo>
                  <a:lnTo>
                    <a:pt x="3350818" y="2499750"/>
                  </a:lnTo>
                  <a:lnTo>
                    <a:pt x="3351212" y="2821102"/>
                  </a:lnTo>
                  <a:lnTo>
                    <a:pt x="3932782" y="2966431"/>
                  </a:lnTo>
                  <a:cubicBezTo>
                    <a:pt x="4068552" y="3000450"/>
                    <a:pt x="4163501" y="3122029"/>
                    <a:pt x="4163501" y="3262052"/>
                  </a:cubicBezTo>
                  <a:lnTo>
                    <a:pt x="4163501" y="3642568"/>
                  </a:lnTo>
                  <a:lnTo>
                    <a:pt x="4138405" y="3655757"/>
                  </a:lnTo>
                  <a:lnTo>
                    <a:pt x="4076181" y="3655757"/>
                  </a:lnTo>
                  <a:lnTo>
                    <a:pt x="3451872" y="3477348"/>
                  </a:lnTo>
                  <a:cubicBezTo>
                    <a:pt x="3402684" y="3463423"/>
                    <a:pt x="3351999" y="3457711"/>
                    <a:pt x="3301135" y="3455782"/>
                  </a:cubicBezTo>
                  <a:close/>
                  <a:moveTo>
                    <a:pt x="2155284" y="1519855"/>
                  </a:moveTo>
                  <a:cubicBezTo>
                    <a:pt x="2345980" y="1150357"/>
                    <a:pt x="2729822" y="913939"/>
                    <a:pt x="3148013" y="913939"/>
                  </a:cubicBezTo>
                  <a:cubicBezTo>
                    <a:pt x="3562243" y="913939"/>
                    <a:pt x="3944434" y="1147184"/>
                    <a:pt x="4136577" y="1511681"/>
                  </a:cubicBezTo>
                  <a:cubicBezTo>
                    <a:pt x="4088228" y="1608622"/>
                    <a:pt x="4061952" y="1715972"/>
                    <a:pt x="4061952" y="1827878"/>
                  </a:cubicBezTo>
                  <a:lnTo>
                    <a:pt x="4061952" y="2030976"/>
                  </a:lnTo>
                  <a:cubicBezTo>
                    <a:pt x="4061952" y="2263434"/>
                    <a:pt x="4177337" y="2481548"/>
                    <a:pt x="4366598" y="2613637"/>
                  </a:cubicBezTo>
                  <a:lnTo>
                    <a:pt x="4366598" y="2662381"/>
                  </a:lnTo>
                  <a:lnTo>
                    <a:pt x="3960403" y="2764082"/>
                  </a:lnTo>
                  <a:lnTo>
                    <a:pt x="3554106" y="2662381"/>
                  </a:lnTo>
                  <a:lnTo>
                    <a:pt x="3554106" y="2613739"/>
                  </a:lnTo>
                  <a:cubicBezTo>
                    <a:pt x="3743368" y="2481649"/>
                    <a:pt x="3858854" y="2263434"/>
                    <a:pt x="3858854" y="2030976"/>
                  </a:cubicBezTo>
                  <a:lnTo>
                    <a:pt x="3858854" y="1853469"/>
                  </a:lnTo>
                  <a:cubicBezTo>
                    <a:pt x="3858854" y="1458977"/>
                    <a:pt x="3549740" y="1128838"/>
                    <a:pt x="3169833" y="1117334"/>
                  </a:cubicBezTo>
                  <a:cubicBezTo>
                    <a:pt x="2975456" y="1111632"/>
                    <a:pt x="2792198" y="1182637"/>
                    <a:pt x="2653064" y="1317710"/>
                  </a:cubicBezTo>
                  <a:cubicBezTo>
                    <a:pt x="2513828" y="1452770"/>
                    <a:pt x="2437171" y="1633907"/>
                    <a:pt x="2437171" y="1827878"/>
                  </a:cubicBezTo>
                  <a:lnTo>
                    <a:pt x="2437171" y="2030976"/>
                  </a:lnTo>
                  <a:cubicBezTo>
                    <a:pt x="2437171" y="2263434"/>
                    <a:pt x="2552556" y="2481548"/>
                    <a:pt x="2741817" y="2613637"/>
                  </a:cubicBezTo>
                  <a:lnTo>
                    <a:pt x="2741817" y="2662381"/>
                  </a:lnTo>
                  <a:lnTo>
                    <a:pt x="2335622" y="2764082"/>
                  </a:lnTo>
                  <a:lnTo>
                    <a:pt x="1929326" y="2662381"/>
                  </a:lnTo>
                  <a:lnTo>
                    <a:pt x="1929326" y="2613739"/>
                  </a:lnTo>
                  <a:cubicBezTo>
                    <a:pt x="2118587" y="2481649"/>
                    <a:pt x="2234074" y="2263434"/>
                    <a:pt x="2234074" y="2030976"/>
                  </a:cubicBezTo>
                  <a:lnTo>
                    <a:pt x="2234074" y="1853469"/>
                  </a:lnTo>
                  <a:cubicBezTo>
                    <a:pt x="2234074" y="1733971"/>
                    <a:pt x="2205310" y="1620516"/>
                    <a:pt x="2155284" y="1519855"/>
                  </a:cubicBezTo>
                  <a:close/>
                  <a:moveTo>
                    <a:pt x="1688249" y="905709"/>
                  </a:moveTo>
                  <a:lnTo>
                    <a:pt x="2012684" y="581278"/>
                  </a:lnTo>
                  <a:lnTo>
                    <a:pt x="2298240" y="767120"/>
                  </a:lnTo>
                  <a:lnTo>
                    <a:pt x="2352873" y="733601"/>
                  </a:lnTo>
                  <a:cubicBezTo>
                    <a:pt x="2489786" y="649704"/>
                    <a:pt x="2637743" y="588270"/>
                    <a:pt x="2792592" y="551230"/>
                  </a:cubicBezTo>
                  <a:lnTo>
                    <a:pt x="2855070" y="536255"/>
                  </a:lnTo>
                  <a:lnTo>
                    <a:pt x="2925722" y="203098"/>
                  </a:lnTo>
                  <a:lnTo>
                    <a:pt x="3370404" y="203098"/>
                  </a:lnTo>
                  <a:lnTo>
                    <a:pt x="3440854" y="536156"/>
                  </a:lnTo>
                  <a:lnTo>
                    <a:pt x="3503332" y="551081"/>
                  </a:lnTo>
                  <a:cubicBezTo>
                    <a:pt x="3658181" y="588169"/>
                    <a:pt x="3806150" y="649605"/>
                    <a:pt x="3943051" y="733502"/>
                  </a:cubicBezTo>
                  <a:lnTo>
                    <a:pt x="3997697" y="767021"/>
                  </a:lnTo>
                  <a:lnTo>
                    <a:pt x="4283252" y="581179"/>
                  </a:lnTo>
                  <a:lnTo>
                    <a:pt x="4607282" y="905311"/>
                  </a:lnTo>
                  <a:lnTo>
                    <a:pt x="4492100" y="1175001"/>
                  </a:lnTo>
                  <a:cubicBezTo>
                    <a:pt x="4413704" y="1208719"/>
                    <a:pt x="4341008" y="1256170"/>
                    <a:pt x="4277743" y="1317507"/>
                  </a:cubicBezTo>
                  <a:cubicBezTo>
                    <a:pt x="4273580" y="1321569"/>
                    <a:pt x="4270013" y="1325935"/>
                    <a:pt x="4265938" y="1330099"/>
                  </a:cubicBezTo>
                  <a:cubicBezTo>
                    <a:pt x="4026702" y="949788"/>
                    <a:pt x="3603738" y="710842"/>
                    <a:pt x="3148013" y="710842"/>
                  </a:cubicBezTo>
                  <a:cubicBezTo>
                    <a:pt x="2689012" y="710842"/>
                    <a:pt x="2264868" y="952020"/>
                    <a:pt x="2026216" y="1336204"/>
                  </a:cubicBezTo>
                  <a:cubicBezTo>
                    <a:pt x="1962354" y="1269360"/>
                    <a:pt x="1886383" y="1215214"/>
                    <a:pt x="1802199" y="1177381"/>
                  </a:cubicBezTo>
                  <a:close/>
                  <a:moveTo>
                    <a:pt x="1320134" y="2821102"/>
                  </a:moveTo>
                  <a:lnTo>
                    <a:pt x="1320134" y="2499497"/>
                  </a:lnTo>
                  <a:lnTo>
                    <a:pt x="1269462" y="2470200"/>
                  </a:lnTo>
                  <a:cubicBezTo>
                    <a:pt x="1112773" y="2379606"/>
                    <a:pt x="1015488" y="2211212"/>
                    <a:pt x="1015488" y="2030976"/>
                  </a:cubicBezTo>
                  <a:lnTo>
                    <a:pt x="1015488" y="1827878"/>
                  </a:lnTo>
                  <a:cubicBezTo>
                    <a:pt x="1015488" y="1689391"/>
                    <a:pt x="1070229" y="1559878"/>
                    <a:pt x="1169744" y="1463432"/>
                  </a:cubicBezTo>
                  <a:cubicBezTo>
                    <a:pt x="1269162" y="1367037"/>
                    <a:pt x="1401348" y="1315082"/>
                    <a:pt x="1538947" y="1320426"/>
                  </a:cubicBezTo>
                  <a:cubicBezTo>
                    <a:pt x="1810221" y="1328563"/>
                    <a:pt x="2030976" y="1567710"/>
                    <a:pt x="2030976" y="1853469"/>
                  </a:cubicBezTo>
                  <a:lnTo>
                    <a:pt x="2030976" y="2030976"/>
                  </a:lnTo>
                  <a:cubicBezTo>
                    <a:pt x="2030976" y="2211212"/>
                    <a:pt x="1933591" y="2379606"/>
                    <a:pt x="1776812" y="2470390"/>
                  </a:cubicBezTo>
                  <a:lnTo>
                    <a:pt x="1726038" y="2499750"/>
                  </a:lnTo>
                  <a:lnTo>
                    <a:pt x="1726431" y="2821102"/>
                  </a:lnTo>
                  <a:lnTo>
                    <a:pt x="2074858" y="2908167"/>
                  </a:lnTo>
                  <a:cubicBezTo>
                    <a:pt x="1984568" y="3000551"/>
                    <a:pt x="1929427" y="3125545"/>
                    <a:pt x="1929427" y="3262052"/>
                  </a:cubicBezTo>
                  <a:lnTo>
                    <a:pt x="1929427" y="3337274"/>
                  </a:lnTo>
                  <a:lnTo>
                    <a:pt x="1612684" y="3407686"/>
                  </a:lnTo>
                  <a:lnTo>
                    <a:pt x="1620909" y="3378922"/>
                  </a:lnTo>
                  <a:lnTo>
                    <a:pt x="1624781" y="3191247"/>
                  </a:lnTo>
                  <a:lnTo>
                    <a:pt x="1089220" y="2878819"/>
                  </a:lnTo>
                  <a:close/>
                  <a:moveTo>
                    <a:pt x="203098" y="2640269"/>
                  </a:moveTo>
                  <a:lnTo>
                    <a:pt x="277127" y="2640269"/>
                  </a:lnTo>
                  <a:lnTo>
                    <a:pt x="1007455" y="3066253"/>
                  </a:lnTo>
                  <a:lnTo>
                    <a:pt x="638944" y="4540247"/>
                  </a:lnTo>
                  <a:lnTo>
                    <a:pt x="203098" y="4394905"/>
                  </a:lnTo>
                  <a:close/>
                  <a:moveTo>
                    <a:pt x="1031950" y="4671245"/>
                  </a:moveTo>
                  <a:lnTo>
                    <a:pt x="832076" y="4604654"/>
                  </a:lnTo>
                  <a:lnTo>
                    <a:pt x="1190074" y="3172803"/>
                  </a:lnTo>
                  <a:lnTo>
                    <a:pt x="1421683" y="3307876"/>
                  </a:lnTo>
                  <a:lnTo>
                    <a:pt x="1421683" y="3336881"/>
                  </a:lnTo>
                  <a:lnTo>
                    <a:pt x="1040479" y="4671245"/>
                  </a:lnTo>
                  <a:close/>
                  <a:moveTo>
                    <a:pt x="1726329" y="4963591"/>
                  </a:moveTo>
                  <a:cubicBezTo>
                    <a:pt x="1726329" y="4933647"/>
                    <a:pt x="1738427" y="4904286"/>
                    <a:pt x="1759650" y="4883075"/>
                  </a:cubicBezTo>
                  <a:lnTo>
                    <a:pt x="1938160" y="4704565"/>
                  </a:lnTo>
                  <a:cubicBezTo>
                    <a:pt x="1959371" y="4683342"/>
                    <a:pt x="1988732" y="4671245"/>
                    <a:pt x="2018676" y="4671245"/>
                  </a:cubicBezTo>
                  <a:cubicBezTo>
                    <a:pt x="2081458" y="4671245"/>
                    <a:pt x="2132525" y="4722311"/>
                    <a:pt x="2132525" y="4785093"/>
                  </a:cubicBezTo>
                  <a:cubicBezTo>
                    <a:pt x="2132525" y="4815038"/>
                    <a:pt x="2120428" y="4844398"/>
                    <a:pt x="2099204" y="4865622"/>
                  </a:cubicBezTo>
                  <a:lnTo>
                    <a:pt x="1920707" y="5044119"/>
                  </a:lnTo>
                  <a:cubicBezTo>
                    <a:pt x="1899483" y="5065343"/>
                    <a:pt x="1870123" y="5077440"/>
                    <a:pt x="1840178" y="5077440"/>
                  </a:cubicBezTo>
                  <a:cubicBezTo>
                    <a:pt x="1777396" y="5077440"/>
                    <a:pt x="1726329" y="5026373"/>
                    <a:pt x="1726329" y="4963591"/>
                  </a:cubicBezTo>
                  <a:close/>
                  <a:moveTo>
                    <a:pt x="2030976" y="5268237"/>
                  </a:moveTo>
                  <a:cubicBezTo>
                    <a:pt x="2030976" y="5238293"/>
                    <a:pt x="2043073" y="5208933"/>
                    <a:pt x="2064297" y="5187722"/>
                  </a:cubicBezTo>
                  <a:lnTo>
                    <a:pt x="2242807" y="5009212"/>
                  </a:lnTo>
                  <a:cubicBezTo>
                    <a:pt x="2264018" y="4987988"/>
                    <a:pt x="2293378" y="4975891"/>
                    <a:pt x="2323322" y="4975891"/>
                  </a:cubicBezTo>
                  <a:cubicBezTo>
                    <a:pt x="2386105" y="4975891"/>
                    <a:pt x="2437171" y="5026957"/>
                    <a:pt x="2437171" y="5089740"/>
                  </a:cubicBezTo>
                  <a:cubicBezTo>
                    <a:pt x="2437171" y="5119684"/>
                    <a:pt x="2425074" y="5149044"/>
                    <a:pt x="2403850" y="5170268"/>
                  </a:cubicBezTo>
                  <a:lnTo>
                    <a:pt x="2225353" y="5348765"/>
                  </a:lnTo>
                  <a:cubicBezTo>
                    <a:pt x="2204129" y="5369989"/>
                    <a:pt x="2174769" y="5382086"/>
                    <a:pt x="2144825" y="5382086"/>
                  </a:cubicBezTo>
                  <a:cubicBezTo>
                    <a:pt x="2082042" y="5382086"/>
                    <a:pt x="2030976" y="5331020"/>
                    <a:pt x="2030976" y="5268237"/>
                  </a:cubicBezTo>
                  <a:close/>
                  <a:moveTo>
                    <a:pt x="2335622" y="5572884"/>
                  </a:moveTo>
                  <a:cubicBezTo>
                    <a:pt x="2335622" y="5542939"/>
                    <a:pt x="2347719" y="5513579"/>
                    <a:pt x="2368943" y="5492368"/>
                  </a:cubicBezTo>
                  <a:lnTo>
                    <a:pt x="2547453" y="5313858"/>
                  </a:lnTo>
                  <a:cubicBezTo>
                    <a:pt x="2568664" y="5292634"/>
                    <a:pt x="2598024" y="5280537"/>
                    <a:pt x="2627969" y="5280537"/>
                  </a:cubicBezTo>
                  <a:cubicBezTo>
                    <a:pt x="2690751" y="5280537"/>
                    <a:pt x="2741817" y="5331604"/>
                    <a:pt x="2741817" y="5394386"/>
                  </a:cubicBezTo>
                  <a:cubicBezTo>
                    <a:pt x="2741817" y="5424330"/>
                    <a:pt x="2729720" y="5453691"/>
                    <a:pt x="2708497" y="5474914"/>
                  </a:cubicBezTo>
                  <a:lnTo>
                    <a:pt x="2529999" y="5653412"/>
                  </a:lnTo>
                  <a:cubicBezTo>
                    <a:pt x="2508776" y="5674635"/>
                    <a:pt x="2479415" y="5686733"/>
                    <a:pt x="2449471" y="5686733"/>
                  </a:cubicBezTo>
                  <a:cubicBezTo>
                    <a:pt x="2386689" y="5686733"/>
                    <a:pt x="2335622" y="5635666"/>
                    <a:pt x="2335622" y="5572884"/>
                  </a:cubicBezTo>
                  <a:close/>
                  <a:moveTo>
                    <a:pt x="2754117" y="5991379"/>
                  </a:moveTo>
                  <a:cubicBezTo>
                    <a:pt x="2691335" y="5991379"/>
                    <a:pt x="2640269" y="5940312"/>
                    <a:pt x="2640269" y="5877530"/>
                  </a:cubicBezTo>
                  <a:cubicBezTo>
                    <a:pt x="2640269" y="5847586"/>
                    <a:pt x="2652366" y="5818226"/>
                    <a:pt x="2673589" y="5797014"/>
                  </a:cubicBezTo>
                  <a:lnTo>
                    <a:pt x="2852099" y="5618504"/>
                  </a:lnTo>
                  <a:cubicBezTo>
                    <a:pt x="2873310" y="5597281"/>
                    <a:pt x="2902671" y="5585184"/>
                    <a:pt x="2932615" y="5585184"/>
                  </a:cubicBezTo>
                  <a:cubicBezTo>
                    <a:pt x="2995398" y="5585184"/>
                    <a:pt x="3046464" y="5636250"/>
                    <a:pt x="3046464" y="5699033"/>
                  </a:cubicBezTo>
                  <a:cubicBezTo>
                    <a:pt x="3046464" y="5728977"/>
                    <a:pt x="3034367" y="5758337"/>
                    <a:pt x="3013143" y="5779561"/>
                  </a:cubicBezTo>
                  <a:lnTo>
                    <a:pt x="2834646" y="5958058"/>
                  </a:lnTo>
                  <a:cubicBezTo>
                    <a:pt x="2813422" y="5979282"/>
                    <a:pt x="2784062" y="5991379"/>
                    <a:pt x="2754117" y="5991379"/>
                  </a:cubicBezTo>
                  <a:close/>
                  <a:moveTo>
                    <a:pt x="3245195" y="6092928"/>
                  </a:moveTo>
                  <a:lnTo>
                    <a:pt x="3226408" y="6092928"/>
                  </a:lnTo>
                  <a:cubicBezTo>
                    <a:pt x="3200526" y="6092928"/>
                    <a:pt x="3175736" y="6083509"/>
                    <a:pt x="3156441" y="6066398"/>
                  </a:cubicBezTo>
                  <a:lnTo>
                    <a:pt x="3080483" y="5999414"/>
                  </a:lnTo>
                  <a:lnTo>
                    <a:pt x="3156746" y="5923151"/>
                  </a:lnTo>
                  <a:cubicBezTo>
                    <a:pt x="3183961" y="5895923"/>
                    <a:pt x="3205083" y="5863554"/>
                    <a:pt x="3220709" y="5828787"/>
                  </a:cubicBezTo>
                  <a:lnTo>
                    <a:pt x="3313029" y="5905646"/>
                  </a:lnTo>
                  <a:cubicBezTo>
                    <a:pt x="3337173" y="5925778"/>
                    <a:pt x="3351110" y="5955431"/>
                    <a:pt x="3351110" y="5987012"/>
                  </a:cubicBezTo>
                  <a:cubicBezTo>
                    <a:pt x="3351110" y="6045428"/>
                    <a:pt x="3303611" y="6092928"/>
                    <a:pt x="3245195" y="6092928"/>
                  </a:cubicBezTo>
                  <a:close/>
                  <a:moveTo>
                    <a:pt x="4155859" y="5178989"/>
                  </a:moveTo>
                  <a:lnTo>
                    <a:pt x="4138316" y="5178989"/>
                  </a:lnTo>
                  <a:cubicBezTo>
                    <a:pt x="4112828" y="5178989"/>
                    <a:pt x="4087935" y="5169963"/>
                    <a:pt x="4068451" y="5153601"/>
                  </a:cubicBezTo>
                  <a:lnTo>
                    <a:pt x="3517764" y="4694702"/>
                  </a:lnTo>
                  <a:lnTo>
                    <a:pt x="3387655" y="4850795"/>
                  </a:lnTo>
                  <a:lnTo>
                    <a:pt x="3922424" y="5296354"/>
                  </a:lnTo>
                  <a:cubicBezTo>
                    <a:pt x="3946465" y="5316486"/>
                    <a:pt x="3960403" y="5346138"/>
                    <a:pt x="3960403" y="5377720"/>
                  </a:cubicBezTo>
                  <a:cubicBezTo>
                    <a:pt x="3960403" y="5436135"/>
                    <a:pt x="3912903" y="5483635"/>
                    <a:pt x="3854488" y="5483635"/>
                  </a:cubicBezTo>
                  <a:lnTo>
                    <a:pt x="3832325" y="5483635"/>
                  </a:lnTo>
                  <a:cubicBezTo>
                    <a:pt x="3807686" y="5483635"/>
                    <a:pt x="3783581" y="5474914"/>
                    <a:pt x="3764592" y="5459047"/>
                  </a:cubicBezTo>
                  <a:lnTo>
                    <a:pt x="3213017" y="4999438"/>
                  </a:lnTo>
                  <a:lnTo>
                    <a:pt x="3082907" y="5155531"/>
                  </a:lnTo>
                  <a:lnTo>
                    <a:pt x="3617676" y="5601152"/>
                  </a:lnTo>
                  <a:cubicBezTo>
                    <a:pt x="3641819" y="5621132"/>
                    <a:pt x="3655757" y="5650784"/>
                    <a:pt x="3655757" y="5682366"/>
                  </a:cubicBezTo>
                  <a:cubicBezTo>
                    <a:pt x="3655757" y="5740782"/>
                    <a:pt x="3608257" y="5788281"/>
                    <a:pt x="3549841" y="5788281"/>
                  </a:cubicBezTo>
                  <a:cubicBezTo>
                    <a:pt x="3510872" y="5788281"/>
                    <a:pt x="3472893" y="5774445"/>
                    <a:pt x="3442987" y="5749604"/>
                  </a:cubicBezTo>
                  <a:lnTo>
                    <a:pt x="3216342" y="5560685"/>
                  </a:lnTo>
                  <a:cubicBezTo>
                    <a:pt x="3166406" y="5458641"/>
                    <a:pt x="3063816" y="5387494"/>
                    <a:pt x="2943671" y="5383229"/>
                  </a:cubicBezTo>
                  <a:cubicBezTo>
                    <a:pt x="2937819" y="5217564"/>
                    <a:pt x="2804689" y="5084434"/>
                    <a:pt x="2639025" y="5078582"/>
                  </a:cubicBezTo>
                  <a:cubicBezTo>
                    <a:pt x="2633173" y="4912918"/>
                    <a:pt x="2500043" y="4779788"/>
                    <a:pt x="2334378" y="4773936"/>
                  </a:cubicBezTo>
                  <a:cubicBezTo>
                    <a:pt x="2328438" y="4604400"/>
                    <a:pt x="2189595" y="4468147"/>
                    <a:pt x="2018676" y="4468147"/>
                  </a:cubicBezTo>
                  <a:cubicBezTo>
                    <a:pt x="1935228" y="4468147"/>
                    <a:pt x="1853557" y="4501963"/>
                    <a:pt x="1794558" y="4560975"/>
                  </a:cubicBezTo>
                  <a:lnTo>
                    <a:pt x="1616060" y="4739473"/>
                  </a:lnTo>
                  <a:cubicBezTo>
                    <a:pt x="1605398" y="4750135"/>
                    <a:pt x="1596563" y="4762232"/>
                    <a:pt x="1587588" y="4774228"/>
                  </a:cubicBezTo>
                  <a:lnTo>
                    <a:pt x="1275656" y="4587048"/>
                  </a:lnTo>
                  <a:lnTo>
                    <a:pt x="1549114" y="3629976"/>
                  </a:lnTo>
                  <a:lnTo>
                    <a:pt x="2234670" y="3477551"/>
                  </a:lnTo>
                  <a:cubicBezTo>
                    <a:pt x="2414513" y="3437338"/>
                    <a:pt x="2604117" y="3446058"/>
                    <a:pt x="2779505" y="3502190"/>
                  </a:cubicBezTo>
                  <a:lnTo>
                    <a:pt x="2929099" y="3550044"/>
                  </a:lnTo>
                  <a:lnTo>
                    <a:pt x="2421951" y="3803612"/>
                  </a:lnTo>
                  <a:cubicBezTo>
                    <a:pt x="2306072" y="3861685"/>
                    <a:pt x="2234074" y="3978250"/>
                    <a:pt x="2234074" y="4107865"/>
                  </a:cubicBezTo>
                  <a:lnTo>
                    <a:pt x="2234074" y="4127946"/>
                  </a:lnTo>
                  <a:cubicBezTo>
                    <a:pt x="2234074" y="4315532"/>
                    <a:pt x="2386689" y="4468147"/>
                    <a:pt x="2574275" y="4468147"/>
                  </a:cubicBezTo>
                  <a:cubicBezTo>
                    <a:pt x="2635902" y="4468147"/>
                    <a:pt x="2696552" y="4451391"/>
                    <a:pt x="2749256" y="4419607"/>
                  </a:cubicBezTo>
                  <a:lnTo>
                    <a:pt x="3127386" y="4192861"/>
                  </a:lnTo>
                  <a:cubicBezTo>
                    <a:pt x="3203344" y="4147341"/>
                    <a:pt x="3305299" y="4157306"/>
                    <a:pt x="3370899" y="4216306"/>
                  </a:cubicBezTo>
                  <a:lnTo>
                    <a:pt x="4228898" y="4988483"/>
                  </a:lnTo>
                  <a:cubicBezTo>
                    <a:pt x="4251861" y="5009313"/>
                    <a:pt x="4265049" y="5038864"/>
                    <a:pt x="4265049" y="5069798"/>
                  </a:cubicBezTo>
                  <a:cubicBezTo>
                    <a:pt x="4265049" y="5130055"/>
                    <a:pt x="4216115" y="5178989"/>
                    <a:pt x="4155859" y="5178989"/>
                  </a:cubicBezTo>
                  <a:close/>
                  <a:moveTo>
                    <a:pt x="6092928" y="3999182"/>
                  </a:moveTo>
                  <a:lnTo>
                    <a:pt x="4382122" y="4854654"/>
                  </a:lnTo>
                  <a:cubicBezTo>
                    <a:pt x="4376563" y="4848752"/>
                    <a:pt x="4370762" y="4843154"/>
                    <a:pt x="4364669" y="4837696"/>
                  </a:cubicBezTo>
                  <a:lnTo>
                    <a:pt x="3506810" y="4065519"/>
                  </a:lnTo>
                  <a:cubicBezTo>
                    <a:pt x="3431638" y="3997697"/>
                    <a:pt x="3334456" y="3960403"/>
                    <a:pt x="3233199" y="3960403"/>
                  </a:cubicBezTo>
                  <a:cubicBezTo>
                    <a:pt x="3159170" y="3960403"/>
                    <a:pt x="3086474" y="3980535"/>
                    <a:pt x="3022816" y="4018717"/>
                  </a:cubicBezTo>
                  <a:lnTo>
                    <a:pt x="2644534" y="4245565"/>
                  </a:lnTo>
                  <a:cubicBezTo>
                    <a:pt x="2623310" y="4258360"/>
                    <a:pt x="2599065" y="4265049"/>
                    <a:pt x="2574275" y="4265049"/>
                  </a:cubicBezTo>
                  <a:cubicBezTo>
                    <a:pt x="2498608" y="4265049"/>
                    <a:pt x="2437171" y="4203612"/>
                    <a:pt x="2437171" y="4127946"/>
                  </a:cubicBezTo>
                  <a:lnTo>
                    <a:pt x="2437171" y="4107865"/>
                  </a:lnTo>
                  <a:cubicBezTo>
                    <a:pt x="2437171" y="4055554"/>
                    <a:pt x="2466227" y="4008651"/>
                    <a:pt x="2512939" y="3985295"/>
                  </a:cubicBezTo>
                  <a:lnTo>
                    <a:pt x="3079391" y="3702063"/>
                  </a:lnTo>
                  <a:cubicBezTo>
                    <a:pt x="3176319" y="3653523"/>
                    <a:pt x="3291412" y="3642669"/>
                    <a:pt x="3395881" y="3672715"/>
                  </a:cubicBezTo>
                  <a:lnTo>
                    <a:pt x="4034038" y="3854983"/>
                  </a:lnTo>
                  <a:lnTo>
                    <a:pt x="4188596" y="3858854"/>
                  </a:lnTo>
                  <a:lnTo>
                    <a:pt x="6092928" y="2856555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  <p:sp>
        <p:nvSpPr>
          <p:cNvPr id="126" name="Dikdörtgen 125"/>
          <p:cNvSpPr/>
          <p:nvPr/>
        </p:nvSpPr>
        <p:spPr>
          <a:xfrm>
            <a:off x="528338" y="227636"/>
            <a:ext cx="7665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>
                <a:schemeClr val="accent2"/>
              </a:buClr>
              <a:buSzPts val="4800"/>
            </a:pPr>
            <a:r>
              <a:rPr lang="tr-TR" sz="3000" b="1" dirty="0" smtClean="0">
                <a:solidFill>
                  <a:schemeClr val="accent2"/>
                </a:solidFill>
                <a:latin typeface="Barlow" panose="020B0604020202020204" charset="-94"/>
                <a:ea typeface="Raleway SemiBold"/>
                <a:cs typeface="Raleway SemiBold"/>
                <a:sym typeface="Raleway SemiBold"/>
              </a:rPr>
              <a:t>Eczane Kapalı Döngü İlaç Transfer Süreci</a:t>
            </a:r>
            <a:endParaRPr lang="tr-TR" sz="3000" b="1" dirty="0">
              <a:solidFill>
                <a:schemeClr val="accent2"/>
              </a:solidFill>
              <a:latin typeface="Barlow" panose="020B0604020202020204" charset="-94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4029" y="4046035"/>
            <a:ext cx="985051" cy="977075"/>
          </a:xfrm>
          <a:prstGeom prst="rect">
            <a:avLst/>
          </a:prstGeom>
        </p:spPr>
      </p:pic>
      <p:sp>
        <p:nvSpPr>
          <p:cNvPr id="84" name="Beşgen 83"/>
          <p:cNvSpPr/>
          <p:nvPr/>
        </p:nvSpPr>
        <p:spPr>
          <a:xfrm>
            <a:off x="5185456" y="4317546"/>
            <a:ext cx="1857205" cy="434054"/>
          </a:xfrm>
          <a:prstGeom prst="homePlate">
            <a:avLst/>
          </a:prstGeom>
          <a:solidFill>
            <a:srgbClr val="F87318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İlaç Transfer Süreci Videomuz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8"/>
          <p:cNvSpPr txBox="1">
            <a:spLocks noGrp="1"/>
          </p:cNvSpPr>
          <p:nvPr>
            <p:ph type="ctrTitle" idx="4294967295"/>
          </p:nvPr>
        </p:nvSpPr>
        <p:spPr>
          <a:xfrm>
            <a:off x="1142111" y="395390"/>
            <a:ext cx="6744079" cy="55541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tr-TR" sz="4000" b="1" dirty="0">
                <a:latin typeface="Barlow" panose="020B0604020202020204" charset="-94"/>
              </a:rPr>
              <a:t>Hekim Karar Destek Sistemi</a:t>
            </a:r>
            <a:endParaRPr sz="4000" dirty="0">
              <a:solidFill>
                <a:schemeClr val="accent1"/>
              </a:solidFill>
              <a:latin typeface="Barlow" panose="020B0604020202020204" charset="-94"/>
            </a:endParaRPr>
          </a:p>
        </p:txBody>
      </p:sp>
      <p:grpSp>
        <p:nvGrpSpPr>
          <p:cNvPr id="99" name="Google Shape;63;p12">
            <a:extLst>
              <a:ext uri="{FF2B5EF4-FFF2-40B4-BE49-F238E27FC236}">
                <a16:creationId xmlns:a16="http://schemas.microsoft.com/office/drawing/2014/main" xmlns="" id="{E1EB71FF-CEF9-874F-BAB9-DFDAB12CE365}"/>
              </a:ext>
            </a:extLst>
          </p:cNvPr>
          <p:cNvGrpSpPr/>
          <p:nvPr/>
        </p:nvGrpSpPr>
        <p:grpSpPr>
          <a:xfrm>
            <a:off x="5929745" y="1189372"/>
            <a:ext cx="2906016" cy="2726556"/>
            <a:chOff x="5122427" y="668001"/>
            <a:chExt cx="3841143" cy="3893303"/>
          </a:xfrm>
        </p:grpSpPr>
        <p:grpSp>
          <p:nvGrpSpPr>
            <p:cNvPr id="100" name="Google Shape;64;p12">
              <a:extLst>
                <a:ext uri="{FF2B5EF4-FFF2-40B4-BE49-F238E27FC236}">
                  <a16:creationId xmlns:a16="http://schemas.microsoft.com/office/drawing/2014/main" xmlns="" id="{E22955BB-D605-4C4D-9237-27540EE99645}"/>
                </a:ext>
              </a:extLst>
            </p:cNvPr>
            <p:cNvGrpSpPr/>
            <p:nvPr/>
          </p:nvGrpSpPr>
          <p:grpSpPr>
            <a:xfrm>
              <a:off x="5144045" y="893590"/>
              <a:ext cx="2833667" cy="2964311"/>
              <a:chOff x="3860721" y="1330073"/>
              <a:chExt cx="3544299" cy="3707706"/>
            </a:xfrm>
          </p:grpSpPr>
          <p:sp>
            <p:nvSpPr>
              <p:cNvPr id="361" name="Google Shape;65;p12">
                <a:extLst>
                  <a:ext uri="{FF2B5EF4-FFF2-40B4-BE49-F238E27FC236}">
                    <a16:creationId xmlns:a16="http://schemas.microsoft.com/office/drawing/2014/main" xmlns="" id="{8F81F645-6031-4445-A20C-C50C1B69446B}"/>
                  </a:ext>
                </a:extLst>
              </p:cNvPr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19" extrusionOk="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66;p12">
                <a:extLst>
                  <a:ext uri="{FF2B5EF4-FFF2-40B4-BE49-F238E27FC236}">
                    <a16:creationId xmlns:a16="http://schemas.microsoft.com/office/drawing/2014/main" xmlns="" id="{2352910E-E6C2-BC4B-8CA2-F1F68A9F2648}"/>
                  </a:ext>
                </a:extLst>
              </p:cNvPr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21907" h="77247" extrusionOk="0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67;p12">
                <a:extLst>
                  <a:ext uri="{FF2B5EF4-FFF2-40B4-BE49-F238E27FC236}">
                    <a16:creationId xmlns:a16="http://schemas.microsoft.com/office/drawing/2014/main" xmlns="" id="{853AD003-8C3F-5242-B722-A11561C9ABA7}"/>
                  </a:ext>
                </a:extLst>
              </p:cNvPr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22389" extrusionOk="0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68;p12">
                <a:extLst>
                  <a:ext uri="{FF2B5EF4-FFF2-40B4-BE49-F238E27FC236}">
                    <a16:creationId xmlns:a16="http://schemas.microsoft.com/office/drawing/2014/main" xmlns="" id="{CE043327-AF48-5742-82BF-35D9FEE910A6}"/>
                  </a:ext>
                </a:extLst>
              </p:cNvPr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avLst/>
                <a:gdLst/>
                <a:ahLst/>
                <a:cxnLst/>
                <a:rect l="l" t="t" r="r" b="b"/>
                <a:pathLst>
                  <a:path w="2069115" h="2805383" extrusionOk="0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69;p12">
                <a:extLst>
                  <a:ext uri="{FF2B5EF4-FFF2-40B4-BE49-F238E27FC236}">
                    <a16:creationId xmlns:a16="http://schemas.microsoft.com/office/drawing/2014/main" xmlns="" id="{9EDE0AC8-6710-874C-8E4B-4D22F07FC38F}"/>
                  </a:ext>
                </a:extLst>
              </p:cNvPr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23" extrusionOk="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70;p12">
                <a:extLst>
                  <a:ext uri="{FF2B5EF4-FFF2-40B4-BE49-F238E27FC236}">
                    <a16:creationId xmlns:a16="http://schemas.microsoft.com/office/drawing/2014/main" xmlns="" id="{12EFE31C-6F9D-1344-B27C-9CED865B2B0B}"/>
                  </a:ext>
                </a:extLst>
              </p:cNvPr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878" extrusionOk="0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71;p12">
                <a:extLst>
                  <a:ext uri="{FF2B5EF4-FFF2-40B4-BE49-F238E27FC236}">
                    <a16:creationId xmlns:a16="http://schemas.microsoft.com/office/drawing/2014/main" xmlns="" id="{1653BC7B-A2DE-6B4D-8B97-84DBB265F4B1}"/>
                  </a:ext>
                </a:extLst>
              </p:cNvPr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785" extrusionOk="0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72;p12">
                <a:extLst>
                  <a:ext uri="{FF2B5EF4-FFF2-40B4-BE49-F238E27FC236}">
                    <a16:creationId xmlns:a16="http://schemas.microsoft.com/office/drawing/2014/main" xmlns="" id="{99D6ED1B-F6CE-B14D-B5BC-2DBB648108D1}"/>
                  </a:ext>
                </a:extLst>
              </p:cNvPr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51" h="1986608" extrusionOk="0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73;p12">
                <a:extLst>
                  <a:ext uri="{FF2B5EF4-FFF2-40B4-BE49-F238E27FC236}">
                    <a16:creationId xmlns:a16="http://schemas.microsoft.com/office/drawing/2014/main" xmlns="" id="{496DC1AD-EBD0-C54A-A5DD-70D00FAEDC52}"/>
                  </a:ext>
                </a:extLst>
              </p:cNvPr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7084" extrusionOk="0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74;p12">
                <a:extLst>
                  <a:ext uri="{FF2B5EF4-FFF2-40B4-BE49-F238E27FC236}">
                    <a16:creationId xmlns:a16="http://schemas.microsoft.com/office/drawing/2014/main" xmlns="" id="{2D692DA4-DC2F-044D-B14B-60D863EACA69}"/>
                  </a:ext>
                </a:extLst>
              </p:cNvPr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avLst/>
                <a:gdLst/>
                <a:ahLst/>
                <a:cxnLst/>
                <a:rect l="l" t="t" r="r" b="b"/>
                <a:pathLst>
                  <a:path w="41719" h="37052" extrusionOk="0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75;p12">
                <a:extLst>
                  <a:ext uri="{FF2B5EF4-FFF2-40B4-BE49-F238E27FC236}">
                    <a16:creationId xmlns:a16="http://schemas.microsoft.com/office/drawing/2014/main" xmlns="" id="{A2EE0DB2-0C6C-4341-ACCF-A32671659195}"/>
                  </a:ext>
                </a:extLst>
              </p:cNvPr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30860" h="40671" extrusionOk="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76;p12">
                <a:extLst>
                  <a:ext uri="{FF2B5EF4-FFF2-40B4-BE49-F238E27FC236}">
                    <a16:creationId xmlns:a16="http://schemas.microsoft.com/office/drawing/2014/main" xmlns="" id="{5844C435-6DF7-4742-B7A1-7CE31CC1CDBB}"/>
                  </a:ext>
                </a:extLst>
              </p:cNvPr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18" extrusionOk="0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77;p12">
                <a:extLst>
                  <a:ext uri="{FF2B5EF4-FFF2-40B4-BE49-F238E27FC236}">
                    <a16:creationId xmlns:a16="http://schemas.microsoft.com/office/drawing/2014/main" xmlns="" id="{EC3BEE64-B9F2-5D48-9FE5-B8E87EC0866A}"/>
                  </a:ext>
                </a:extLst>
              </p:cNvPr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08" extrusionOk="0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78;p12">
                <a:extLst>
                  <a:ext uri="{FF2B5EF4-FFF2-40B4-BE49-F238E27FC236}">
                    <a16:creationId xmlns:a16="http://schemas.microsoft.com/office/drawing/2014/main" xmlns="" id="{6DCE5B7E-BDB9-4346-9DDB-3729835A055A}"/>
                  </a:ext>
                </a:extLst>
              </p:cNvPr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79;p12">
                <a:extLst>
                  <a:ext uri="{FF2B5EF4-FFF2-40B4-BE49-F238E27FC236}">
                    <a16:creationId xmlns:a16="http://schemas.microsoft.com/office/drawing/2014/main" xmlns="" id="{8A75CE85-2947-2C48-940C-A63A88BFF603}"/>
                  </a:ext>
                </a:extLst>
              </p:cNvPr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80;p12">
                <a:extLst>
                  <a:ext uri="{FF2B5EF4-FFF2-40B4-BE49-F238E27FC236}">
                    <a16:creationId xmlns:a16="http://schemas.microsoft.com/office/drawing/2014/main" xmlns="" id="{499B4EFB-5471-CD45-8B60-836B299C277B}"/>
                  </a:ext>
                </a:extLst>
              </p:cNvPr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2" extrusionOk="0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81;p12">
                <a:extLst>
                  <a:ext uri="{FF2B5EF4-FFF2-40B4-BE49-F238E27FC236}">
                    <a16:creationId xmlns:a16="http://schemas.microsoft.com/office/drawing/2014/main" xmlns="" id="{F0FB1323-1FC0-9F40-B7A3-A7E1CBC0CFA5}"/>
                  </a:ext>
                </a:extLst>
              </p:cNvPr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82;p12">
                <a:extLst>
                  <a:ext uri="{FF2B5EF4-FFF2-40B4-BE49-F238E27FC236}">
                    <a16:creationId xmlns:a16="http://schemas.microsoft.com/office/drawing/2014/main" xmlns="" id="{4009AC28-546A-7E45-9F90-ED7994461BD9}"/>
                  </a:ext>
                </a:extLst>
              </p:cNvPr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83;p12">
                <a:extLst>
                  <a:ext uri="{FF2B5EF4-FFF2-40B4-BE49-F238E27FC236}">
                    <a16:creationId xmlns:a16="http://schemas.microsoft.com/office/drawing/2014/main" xmlns="" id="{A47A4952-E99C-F240-A003-AF3FDBB53A03}"/>
                  </a:ext>
                </a:extLst>
              </p:cNvPr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7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84;p12">
                <a:extLst>
                  <a:ext uri="{FF2B5EF4-FFF2-40B4-BE49-F238E27FC236}">
                    <a16:creationId xmlns:a16="http://schemas.microsoft.com/office/drawing/2014/main" xmlns="" id="{7F9E57C5-6F66-8D44-9BB6-B65A29506A13}"/>
                  </a:ext>
                </a:extLst>
              </p:cNvPr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9" extrusionOk="0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85;p12">
                <a:extLst>
                  <a:ext uri="{FF2B5EF4-FFF2-40B4-BE49-F238E27FC236}">
                    <a16:creationId xmlns:a16="http://schemas.microsoft.com/office/drawing/2014/main" xmlns="" id="{27C01E2A-9FC9-944A-8D7C-54CC191E1787}"/>
                  </a:ext>
                </a:extLst>
              </p:cNvPr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38" extrusionOk="0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86;p12">
                <a:extLst>
                  <a:ext uri="{FF2B5EF4-FFF2-40B4-BE49-F238E27FC236}">
                    <a16:creationId xmlns:a16="http://schemas.microsoft.com/office/drawing/2014/main" xmlns="" id="{194A6026-723D-234D-B1BE-08C7CAB333B9}"/>
                  </a:ext>
                </a:extLst>
              </p:cNvPr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87;p12">
                <a:extLst>
                  <a:ext uri="{FF2B5EF4-FFF2-40B4-BE49-F238E27FC236}">
                    <a16:creationId xmlns:a16="http://schemas.microsoft.com/office/drawing/2014/main" xmlns="" id="{CDD4C3BB-5B22-DE46-95FE-90D1A3281DC7}"/>
                  </a:ext>
                </a:extLst>
              </p:cNvPr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88;p12">
                <a:extLst>
                  <a:ext uri="{FF2B5EF4-FFF2-40B4-BE49-F238E27FC236}">
                    <a16:creationId xmlns:a16="http://schemas.microsoft.com/office/drawing/2014/main" xmlns="" id="{34FEED96-04C8-4C40-9138-8AE61185C0C4}"/>
                  </a:ext>
                </a:extLst>
              </p:cNvPr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46" extrusionOk="0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89;p12">
                <a:extLst>
                  <a:ext uri="{FF2B5EF4-FFF2-40B4-BE49-F238E27FC236}">
                    <a16:creationId xmlns:a16="http://schemas.microsoft.com/office/drawing/2014/main" xmlns="" id="{FC7120BD-3F20-2947-82EE-8F738CB42E58}"/>
                  </a:ext>
                </a:extLst>
              </p:cNvPr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90;p12">
                <a:extLst>
                  <a:ext uri="{FF2B5EF4-FFF2-40B4-BE49-F238E27FC236}">
                    <a16:creationId xmlns:a16="http://schemas.microsoft.com/office/drawing/2014/main" xmlns="" id="{6E5B18F7-F85F-6B4A-A826-F40AEFA179A3}"/>
                  </a:ext>
                </a:extLst>
              </p:cNvPr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91;p12">
                <a:extLst>
                  <a:ext uri="{FF2B5EF4-FFF2-40B4-BE49-F238E27FC236}">
                    <a16:creationId xmlns:a16="http://schemas.microsoft.com/office/drawing/2014/main" xmlns="" id="{70A8419C-E63F-A141-81B1-BAD8DB4E7969}"/>
                  </a:ext>
                </a:extLst>
              </p:cNvPr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avLst/>
                <a:gdLst/>
                <a:ahLst/>
                <a:cxnLst/>
                <a:rect l="l" t="t" r="r" b="b"/>
                <a:pathLst>
                  <a:path w="283033" h="163345" extrusionOk="0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92;p12">
                <a:extLst>
                  <a:ext uri="{FF2B5EF4-FFF2-40B4-BE49-F238E27FC236}">
                    <a16:creationId xmlns:a16="http://schemas.microsoft.com/office/drawing/2014/main" xmlns="" id="{D8221CC8-2D9A-A442-BB89-95E4EAB6F36F}"/>
                  </a:ext>
                </a:extLst>
              </p:cNvPr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93;p12">
                <a:extLst>
                  <a:ext uri="{FF2B5EF4-FFF2-40B4-BE49-F238E27FC236}">
                    <a16:creationId xmlns:a16="http://schemas.microsoft.com/office/drawing/2014/main" xmlns="" id="{259BBBF5-BDC6-B244-B9F7-B9DD5231E1F4}"/>
                  </a:ext>
                </a:extLst>
              </p:cNvPr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8" extrusionOk="0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94;p12">
                <a:extLst>
                  <a:ext uri="{FF2B5EF4-FFF2-40B4-BE49-F238E27FC236}">
                    <a16:creationId xmlns:a16="http://schemas.microsoft.com/office/drawing/2014/main" xmlns="" id="{4966BCCF-CF13-7146-B734-86684E8D1F67}"/>
                  </a:ext>
                </a:extLst>
              </p:cNvPr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95;p12">
                <a:extLst>
                  <a:ext uri="{FF2B5EF4-FFF2-40B4-BE49-F238E27FC236}">
                    <a16:creationId xmlns:a16="http://schemas.microsoft.com/office/drawing/2014/main" xmlns="" id="{048A6B74-A014-A140-BB67-07B9ED32754A}"/>
                  </a:ext>
                </a:extLst>
              </p:cNvPr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96;p12">
                <a:extLst>
                  <a:ext uri="{FF2B5EF4-FFF2-40B4-BE49-F238E27FC236}">
                    <a16:creationId xmlns:a16="http://schemas.microsoft.com/office/drawing/2014/main" xmlns="" id="{5FADE8E2-B03D-6840-8532-0886F6058BD8}"/>
                  </a:ext>
                </a:extLst>
              </p:cNvPr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97;p12">
                <a:extLst>
                  <a:ext uri="{FF2B5EF4-FFF2-40B4-BE49-F238E27FC236}">
                    <a16:creationId xmlns:a16="http://schemas.microsoft.com/office/drawing/2014/main" xmlns="" id="{467004D6-EDE1-4743-B8EB-7F38FC9F7A66}"/>
                  </a:ext>
                </a:extLst>
              </p:cNvPr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98;p12">
                <a:extLst>
                  <a:ext uri="{FF2B5EF4-FFF2-40B4-BE49-F238E27FC236}">
                    <a16:creationId xmlns:a16="http://schemas.microsoft.com/office/drawing/2014/main" xmlns="" id="{D2D2FAAA-486A-6D47-BA71-FF8AAEFEA83C}"/>
                  </a:ext>
                </a:extLst>
              </p:cNvPr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99;p12">
                <a:extLst>
                  <a:ext uri="{FF2B5EF4-FFF2-40B4-BE49-F238E27FC236}">
                    <a16:creationId xmlns:a16="http://schemas.microsoft.com/office/drawing/2014/main" xmlns="" id="{F267916B-C5F0-1842-A156-5AA28D754E85}"/>
                  </a:ext>
                </a:extLst>
              </p:cNvPr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100;p12">
                <a:extLst>
                  <a:ext uri="{FF2B5EF4-FFF2-40B4-BE49-F238E27FC236}">
                    <a16:creationId xmlns:a16="http://schemas.microsoft.com/office/drawing/2014/main" xmlns="" id="{CC944171-C9AB-504A-AEAF-A586F77428B4}"/>
                  </a:ext>
                </a:extLst>
              </p:cNvPr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7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101;p12">
                <a:extLst>
                  <a:ext uri="{FF2B5EF4-FFF2-40B4-BE49-F238E27FC236}">
                    <a16:creationId xmlns:a16="http://schemas.microsoft.com/office/drawing/2014/main" xmlns="" id="{22976DAE-E0B1-2644-8C22-5C57F7602285}"/>
                  </a:ext>
                </a:extLst>
              </p:cNvPr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102;p12">
                <a:extLst>
                  <a:ext uri="{FF2B5EF4-FFF2-40B4-BE49-F238E27FC236}">
                    <a16:creationId xmlns:a16="http://schemas.microsoft.com/office/drawing/2014/main" xmlns="" id="{A6DA803F-5ECC-514F-BCDB-9C0979FF3283}"/>
                  </a:ext>
                </a:extLst>
              </p:cNvPr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5" extrusionOk="0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103;p12">
                <a:extLst>
                  <a:ext uri="{FF2B5EF4-FFF2-40B4-BE49-F238E27FC236}">
                    <a16:creationId xmlns:a16="http://schemas.microsoft.com/office/drawing/2014/main" xmlns="" id="{155E2C18-FE8D-CF44-83AA-FCA740AA0671}"/>
                  </a:ext>
                </a:extLst>
              </p:cNvPr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104;p12">
                <a:extLst>
                  <a:ext uri="{FF2B5EF4-FFF2-40B4-BE49-F238E27FC236}">
                    <a16:creationId xmlns:a16="http://schemas.microsoft.com/office/drawing/2014/main" xmlns="" id="{00BEAA4E-A514-4445-B45C-EEBE2B3FDE0B}"/>
                  </a:ext>
                </a:extLst>
              </p:cNvPr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avLst/>
                <a:gdLst/>
                <a:ahLst/>
                <a:cxnLst/>
                <a:rect l="l" t="t" r="r" b="b"/>
                <a:pathLst>
                  <a:path w="283047" h="163399" extrusionOk="0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105;p12">
                <a:extLst>
                  <a:ext uri="{FF2B5EF4-FFF2-40B4-BE49-F238E27FC236}">
                    <a16:creationId xmlns:a16="http://schemas.microsoft.com/office/drawing/2014/main" xmlns="" id="{441F2B5B-1ACB-D44A-A335-DAC89CB44BF2}"/>
                  </a:ext>
                </a:extLst>
              </p:cNvPr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avLst/>
                <a:gdLst/>
                <a:ahLst/>
                <a:cxnLst/>
                <a:rect l="l" t="t" r="r" b="b"/>
                <a:pathLst>
                  <a:path w="313122" h="199558" extrusionOk="0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106;p12">
                <a:extLst>
                  <a:ext uri="{FF2B5EF4-FFF2-40B4-BE49-F238E27FC236}">
                    <a16:creationId xmlns:a16="http://schemas.microsoft.com/office/drawing/2014/main" xmlns="" id="{65D9615A-E915-5044-B171-272D3A782E1B}"/>
                  </a:ext>
                </a:extLst>
              </p:cNvPr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107;p12">
                <a:extLst>
                  <a:ext uri="{FF2B5EF4-FFF2-40B4-BE49-F238E27FC236}">
                    <a16:creationId xmlns:a16="http://schemas.microsoft.com/office/drawing/2014/main" xmlns="" id="{03475671-1008-644C-A947-A8A4A07D8B0D}"/>
                  </a:ext>
                </a:extLst>
              </p:cNvPr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108;p12">
                <a:extLst>
                  <a:ext uri="{FF2B5EF4-FFF2-40B4-BE49-F238E27FC236}">
                    <a16:creationId xmlns:a16="http://schemas.microsoft.com/office/drawing/2014/main" xmlns="" id="{1CD4EFCF-B475-DE4E-B8B1-6302F60556D4}"/>
                  </a:ext>
                </a:extLst>
              </p:cNvPr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189" extrusionOk="0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109;p12">
                <a:extLst>
                  <a:ext uri="{FF2B5EF4-FFF2-40B4-BE49-F238E27FC236}">
                    <a16:creationId xmlns:a16="http://schemas.microsoft.com/office/drawing/2014/main" xmlns="" id="{489A440A-971C-324B-A3DE-B15FC8C14FC8}"/>
                  </a:ext>
                </a:extLst>
              </p:cNvPr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110;p12">
                <a:extLst>
                  <a:ext uri="{FF2B5EF4-FFF2-40B4-BE49-F238E27FC236}">
                    <a16:creationId xmlns:a16="http://schemas.microsoft.com/office/drawing/2014/main" xmlns="" id="{FDE2B595-A13F-DE4B-802D-7CE73509E50C}"/>
                  </a:ext>
                </a:extLst>
              </p:cNvPr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111;p12">
                <a:extLst>
                  <a:ext uri="{FF2B5EF4-FFF2-40B4-BE49-F238E27FC236}">
                    <a16:creationId xmlns:a16="http://schemas.microsoft.com/office/drawing/2014/main" xmlns="" id="{C5651ED3-CB1F-7C46-A72A-EF02CC1960EA}"/>
                  </a:ext>
                </a:extLst>
              </p:cNvPr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51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112;p12">
                <a:extLst>
                  <a:ext uri="{FF2B5EF4-FFF2-40B4-BE49-F238E27FC236}">
                    <a16:creationId xmlns:a16="http://schemas.microsoft.com/office/drawing/2014/main" xmlns="" id="{AC920400-4DD6-C447-83CA-EED46E0C59EB}"/>
                  </a:ext>
                </a:extLst>
              </p:cNvPr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46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113;p12">
                <a:extLst>
                  <a:ext uri="{FF2B5EF4-FFF2-40B4-BE49-F238E27FC236}">
                    <a16:creationId xmlns:a16="http://schemas.microsoft.com/office/drawing/2014/main" xmlns="" id="{29E4C037-AFB7-0D4B-878A-54C2CD9810A8}"/>
                  </a:ext>
                </a:extLst>
              </p:cNvPr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avLst/>
                <a:gdLst/>
                <a:ahLst/>
                <a:cxnLst/>
                <a:rect l="l" t="t" r="r" b="b"/>
                <a:pathLst>
                  <a:path w="253854" h="146540" extrusionOk="0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114;p12">
                <a:extLst>
                  <a:ext uri="{FF2B5EF4-FFF2-40B4-BE49-F238E27FC236}">
                    <a16:creationId xmlns:a16="http://schemas.microsoft.com/office/drawing/2014/main" xmlns="" id="{9C103A9D-F6B0-8E4B-BC56-4CDC0E1FDC18}"/>
                  </a:ext>
                </a:extLst>
              </p:cNvPr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115;p12">
                <a:extLst>
                  <a:ext uri="{FF2B5EF4-FFF2-40B4-BE49-F238E27FC236}">
                    <a16:creationId xmlns:a16="http://schemas.microsoft.com/office/drawing/2014/main" xmlns="" id="{0CED3785-8C9F-1447-849E-C02FAA0C4CE5}"/>
                  </a:ext>
                </a:extLst>
              </p:cNvPr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avLst/>
                <a:gdLst/>
                <a:ahLst/>
                <a:cxnLst/>
                <a:rect l="l" t="t" r="r" b="b"/>
                <a:pathLst>
                  <a:path w="738494" h="426244" extrusionOk="0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116;p12">
                <a:extLst>
                  <a:ext uri="{FF2B5EF4-FFF2-40B4-BE49-F238E27FC236}">
                    <a16:creationId xmlns:a16="http://schemas.microsoft.com/office/drawing/2014/main" xmlns="" id="{65FA03BB-8FF1-C647-99F1-2B6458ECF563}"/>
                  </a:ext>
                </a:extLst>
              </p:cNvPr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117;p12">
                <a:extLst>
                  <a:ext uri="{FF2B5EF4-FFF2-40B4-BE49-F238E27FC236}">
                    <a16:creationId xmlns:a16="http://schemas.microsoft.com/office/drawing/2014/main" xmlns="" id="{22B8D50D-84BC-D548-B6CE-DF7FAFF89D67}"/>
                  </a:ext>
                </a:extLst>
              </p:cNvPr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118;p12">
                <a:extLst>
                  <a:ext uri="{FF2B5EF4-FFF2-40B4-BE49-F238E27FC236}">
                    <a16:creationId xmlns:a16="http://schemas.microsoft.com/office/drawing/2014/main" xmlns="" id="{99B1D8F7-AB20-584F-A41F-4B58919F5328}"/>
                  </a:ext>
                </a:extLst>
              </p:cNvPr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119;p12">
                <a:extLst>
                  <a:ext uri="{FF2B5EF4-FFF2-40B4-BE49-F238E27FC236}">
                    <a16:creationId xmlns:a16="http://schemas.microsoft.com/office/drawing/2014/main" xmlns="" id="{FF7B4CE2-6268-DB4D-9979-4D2CDDE85CC2}"/>
                  </a:ext>
                </a:extLst>
              </p:cNvPr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25" extrusionOk="0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120;p12">
                <a:extLst>
                  <a:ext uri="{FF2B5EF4-FFF2-40B4-BE49-F238E27FC236}">
                    <a16:creationId xmlns:a16="http://schemas.microsoft.com/office/drawing/2014/main" xmlns="" id="{124E7FA9-417F-F347-900B-FB2D5E03A184}"/>
                  </a:ext>
                </a:extLst>
              </p:cNvPr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64" extrusionOk="0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121;p12">
                <a:extLst>
                  <a:ext uri="{FF2B5EF4-FFF2-40B4-BE49-F238E27FC236}">
                    <a16:creationId xmlns:a16="http://schemas.microsoft.com/office/drawing/2014/main" xmlns="" id="{7E7EB49D-4833-4449-A98B-C2CCE1DC8241}"/>
                  </a:ext>
                </a:extLst>
              </p:cNvPr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122;p12">
                <a:extLst>
                  <a:ext uri="{FF2B5EF4-FFF2-40B4-BE49-F238E27FC236}">
                    <a16:creationId xmlns:a16="http://schemas.microsoft.com/office/drawing/2014/main" xmlns="" id="{7FBB07D2-4058-CD4B-82C4-8E0563F15022}"/>
                  </a:ext>
                </a:extLst>
              </p:cNvPr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123;p12">
                <a:extLst>
                  <a:ext uri="{FF2B5EF4-FFF2-40B4-BE49-F238E27FC236}">
                    <a16:creationId xmlns:a16="http://schemas.microsoft.com/office/drawing/2014/main" xmlns="" id="{5266CDCB-09A1-AD45-9ADF-8C9CE96110E5}"/>
                  </a:ext>
                </a:extLst>
              </p:cNvPr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124;p12">
                <a:extLst>
                  <a:ext uri="{FF2B5EF4-FFF2-40B4-BE49-F238E27FC236}">
                    <a16:creationId xmlns:a16="http://schemas.microsoft.com/office/drawing/2014/main" xmlns="" id="{69AE1921-9E02-6B4B-8D4F-64DD2772A2AD}"/>
                  </a:ext>
                </a:extLst>
              </p:cNvPr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37" extrusionOk="0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125;p12">
                <a:extLst>
                  <a:ext uri="{FF2B5EF4-FFF2-40B4-BE49-F238E27FC236}">
                    <a16:creationId xmlns:a16="http://schemas.microsoft.com/office/drawing/2014/main" xmlns="" id="{20357C52-FFD9-464F-8226-53E02C8ADB3B}"/>
                  </a:ext>
                </a:extLst>
              </p:cNvPr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126;p12">
                <a:extLst>
                  <a:ext uri="{FF2B5EF4-FFF2-40B4-BE49-F238E27FC236}">
                    <a16:creationId xmlns:a16="http://schemas.microsoft.com/office/drawing/2014/main" xmlns="" id="{60B7D826-5A0B-9C45-BB35-B43F6FEE714B}"/>
                  </a:ext>
                </a:extLst>
              </p:cNvPr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5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127;p12">
                <a:extLst>
                  <a:ext uri="{FF2B5EF4-FFF2-40B4-BE49-F238E27FC236}">
                    <a16:creationId xmlns:a16="http://schemas.microsoft.com/office/drawing/2014/main" xmlns="" id="{1AA27480-BD38-E042-AE9D-4A8C17D2A3C8}"/>
                  </a:ext>
                </a:extLst>
              </p:cNvPr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avLst/>
                <a:gdLst/>
                <a:ahLst/>
                <a:cxnLst/>
                <a:rect l="l" t="t" r="r" b="b"/>
                <a:pathLst>
                  <a:path w="221039" h="127370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128;p12">
                <a:extLst>
                  <a:ext uri="{FF2B5EF4-FFF2-40B4-BE49-F238E27FC236}">
                    <a16:creationId xmlns:a16="http://schemas.microsoft.com/office/drawing/2014/main" xmlns="" id="{68E6DD33-CA5E-5D44-A621-A2457FBA9838}"/>
                  </a:ext>
                </a:extLst>
              </p:cNvPr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318480" h="183800" extrusionOk="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129;p12">
                <a:extLst>
                  <a:ext uri="{FF2B5EF4-FFF2-40B4-BE49-F238E27FC236}">
                    <a16:creationId xmlns:a16="http://schemas.microsoft.com/office/drawing/2014/main" xmlns="" id="{E269DD89-CDDE-5D4A-9DC6-AAF567B4AB0A}"/>
                  </a:ext>
                </a:extLst>
              </p:cNvPr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130;p12">
                <a:extLst>
                  <a:ext uri="{FF2B5EF4-FFF2-40B4-BE49-F238E27FC236}">
                    <a16:creationId xmlns:a16="http://schemas.microsoft.com/office/drawing/2014/main" xmlns="" id="{A3C845CD-8C98-1741-AAAA-400DB136FA5A}"/>
                  </a:ext>
                </a:extLst>
              </p:cNvPr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131;p12">
                <a:extLst>
                  <a:ext uri="{FF2B5EF4-FFF2-40B4-BE49-F238E27FC236}">
                    <a16:creationId xmlns:a16="http://schemas.microsoft.com/office/drawing/2014/main" xmlns="" id="{33BA291A-F61D-A04C-A31D-E0AEA2ACC430}"/>
                  </a:ext>
                </a:extLst>
              </p:cNvPr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132;p12">
                <a:extLst>
                  <a:ext uri="{FF2B5EF4-FFF2-40B4-BE49-F238E27FC236}">
                    <a16:creationId xmlns:a16="http://schemas.microsoft.com/office/drawing/2014/main" xmlns="" id="{89F2E0B0-6833-7B40-BB65-E8B44FD0C120}"/>
                  </a:ext>
                </a:extLst>
              </p:cNvPr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8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133;p12">
                <a:extLst>
                  <a:ext uri="{FF2B5EF4-FFF2-40B4-BE49-F238E27FC236}">
                    <a16:creationId xmlns:a16="http://schemas.microsoft.com/office/drawing/2014/main" xmlns="" id="{B9C6BDA8-F1EB-CC42-A6AD-4FB4217BF976}"/>
                  </a:ext>
                </a:extLst>
              </p:cNvPr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avLst/>
                <a:gdLst/>
                <a:ahLst/>
                <a:cxnLst/>
                <a:rect l="l" t="t" r="r" b="b"/>
                <a:pathLst>
                  <a:path w="220334" h="127131" extrusionOk="0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134;p12">
                <a:extLst>
                  <a:ext uri="{FF2B5EF4-FFF2-40B4-BE49-F238E27FC236}">
                    <a16:creationId xmlns:a16="http://schemas.microsoft.com/office/drawing/2014/main" xmlns="" id="{0E60DA0E-451D-614A-ADA0-FAAC27A61434}"/>
                  </a:ext>
                </a:extLst>
              </p:cNvPr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135;p12">
                <a:extLst>
                  <a:ext uri="{FF2B5EF4-FFF2-40B4-BE49-F238E27FC236}">
                    <a16:creationId xmlns:a16="http://schemas.microsoft.com/office/drawing/2014/main" xmlns="" id="{50EB45FC-47AC-5D48-A09F-601721E8D37D}"/>
                  </a:ext>
                </a:extLst>
              </p:cNvPr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136;p12">
                <a:extLst>
                  <a:ext uri="{FF2B5EF4-FFF2-40B4-BE49-F238E27FC236}">
                    <a16:creationId xmlns:a16="http://schemas.microsoft.com/office/drawing/2014/main" xmlns="" id="{184A4574-0366-0A43-A3A1-3BD982213148}"/>
                  </a:ext>
                </a:extLst>
              </p:cNvPr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137;p12">
                <a:extLst>
                  <a:ext uri="{FF2B5EF4-FFF2-40B4-BE49-F238E27FC236}">
                    <a16:creationId xmlns:a16="http://schemas.microsoft.com/office/drawing/2014/main" xmlns="" id="{74AC14EE-1623-AE4D-9FDB-DC1E1BF784E3}"/>
                  </a:ext>
                </a:extLst>
              </p:cNvPr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6979" extrusionOk="0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138;p12">
                <a:extLst>
                  <a:ext uri="{FF2B5EF4-FFF2-40B4-BE49-F238E27FC236}">
                    <a16:creationId xmlns:a16="http://schemas.microsoft.com/office/drawing/2014/main" xmlns="" id="{34FFAD26-0D54-9541-8121-D86D32B6A41B}"/>
                  </a:ext>
                </a:extLst>
              </p:cNvPr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139;p12">
                <a:extLst>
                  <a:ext uri="{FF2B5EF4-FFF2-40B4-BE49-F238E27FC236}">
                    <a16:creationId xmlns:a16="http://schemas.microsoft.com/office/drawing/2014/main" xmlns="" id="{7CBE15EC-0650-044C-B266-951DCBA37BB3}"/>
                  </a:ext>
                </a:extLst>
              </p:cNvPr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140;p12">
                <a:extLst>
                  <a:ext uri="{FF2B5EF4-FFF2-40B4-BE49-F238E27FC236}">
                    <a16:creationId xmlns:a16="http://schemas.microsoft.com/office/drawing/2014/main" xmlns="" id="{17A66B1B-FF09-924B-A21B-F4674B6158B7}"/>
                  </a:ext>
                </a:extLst>
              </p:cNvPr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avLst/>
                <a:gdLst/>
                <a:ahLst/>
                <a:cxnLst/>
                <a:rect l="l" t="t" r="r" b="b"/>
                <a:pathLst>
                  <a:path w="380989" h="219907" extrusionOk="0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141;p12">
                <a:extLst>
                  <a:ext uri="{FF2B5EF4-FFF2-40B4-BE49-F238E27FC236}">
                    <a16:creationId xmlns:a16="http://schemas.microsoft.com/office/drawing/2014/main" xmlns="" id="{29FD6600-DEB9-254C-ADC0-AC8878C7A54B}"/>
                  </a:ext>
                </a:extLst>
              </p:cNvPr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142;p12">
                <a:extLst>
                  <a:ext uri="{FF2B5EF4-FFF2-40B4-BE49-F238E27FC236}">
                    <a16:creationId xmlns:a16="http://schemas.microsoft.com/office/drawing/2014/main" xmlns="" id="{4CFFE665-6AFF-874F-9CF5-AF3220D8673F}"/>
                  </a:ext>
                </a:extLst>
              </p:cNvPr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avLst/>
                <a:gdLst/>
                <a:ahLst/>
                <a:cxnLst/>
                <a:rect l="l" t="t" r="r" b="b"/>
                <a:pathLst>
                  <a:path w="1926000" h="1111651" extrusionOk="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143;p12">
                <a:extLst>
                  <a:ext uri="{FF2B5EF4-FFF2-40B4-BE49-F238E27FC236}">
                    <a16:creationId xmlns:a16="http://schemas.microsoft.com/office/drawing/2014/main" xmlns="" id="{117FF75B-A8B3-8B42-9DE5-140B014CCF20}"/>
                  </a:ext>
                </a:extLst>
              </p:cNvPr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avLst/>
                <a:gdLst/>
                <a:ahLst/>
                <a:cxnLst/>
                <a:rect l="l" t="t" r="r" b="b"/>
                <a:pathLst>
                  <a:path w="1451798" h="838156" extrusionOk="0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144;p12">
                <a:extLst>
                  <a:ext uri="{FF2B5EF4-FFF2-40B4-BE49-F238E27FC236}">
                    <a16:creationId xmlns:a16="http://schemas.microsoft.com/office/drawing/2014/main" xmlns="" id="{FA980E9C-E1E4-BA4E-BCD7-A2D7B60EF401}"/>
                  </a:ext>
                </a:extLst>
              </p:cNvPr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avLst/>
                <a:gdLst/>
                <a:ahLst/>
                <a:cxnLst/>
                <a:rect l="l" t="t" r="r" b="b"/>
                <a:pathLst>
                  <a:path w="1449895" h="828048" extrusionOk="0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145;p12">
                <a:extLst>
                  <a:ext uri="{FF2B5EF4-FFF2-40B4-BE49-F238E27FC236}">
                    <a16:creationId xmlns:a16="http://schemas.microsoft.com/office/drawing/2014/main" xmlns="" id="{94097AAC-5344-2C4A-97A0-C07E2E627EAF}"/>
                  </a:ext>
                </a:extLst>
              </p:cNvPr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avLst/>
                <a:gdLst/>
                <a:ahLst/>
                <a:cxnLst/>
                <a:rect l="l" t="t" r="r" b="b"/>
                <a:pathLst>
                  <a:path w="1867947" h="1123828" extrusionOk="0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146;p12">
                <a:extLst>
                  <a:ext uri="{FF2B5EF4-FFF2-40B4-BE49-F238E27FC236}">
                    <a16:creationId xmlns:a16="http://schemas.microsoft.com/office/drawing/2014/main" xmlns="" id="{DC8F3137-01D1-6442-A30A-EBB87AE67720}"/>
                  </a:ext>
                </a:extLst>
              </p:cNvPr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avLst/>
                <a:gdLst/>
                <a:ahLst/>
                <a:cxnLst/>
                <a:rect l="l" t="t" r="r" b="b"/>
                <a:pathLst>
                  <a:path w="657230" h="440903" extrusionOk="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147;p12">
                <a:extLst>
                  <a:ext uri="{FF2B5EF4-FFF2-40B4-BE49-F238E27FC236}">
                    <a16:creationId xmlns:a16="http://schemas.microsoft.com/office/drawing/2014/main" xmlns="" id="{97AF57DF-3986-F14D-9C8A-9F30A3377268}"/>
                  </a:ext>
                </a:extLst>
              </p:cNvPr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282" extrusionOk="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148;p12">
                <a:extLst>
                  <a:ext uri="{FF2B5EF4-FFF2-40B4-BE49-F238E27FC236}">
                    <a16:creationId xmlns:a16="http://schemas.microsoft.com/office/drawing/2014/main" xmlns="" id="{D915264F-74B1-984C-A9C9-B0357A5C4250}"/>
                  </a:ext>
                </a:extLst>
              </p:cNvPr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194" extrusionOk="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149;p12">
                <a:extLst>
                  <a:ext uri="{FF2B5EF4-FFF2-40B4-BE49-F238E27FC236}">
                    <a16:creationId xmlns:a16="http://schemas.microsoft.com/office/drawing/2014/main" xmlns="" id="{786E6C8C-C4F9-864C-B0D3-47075EE34011}"/>
                  </a:ext>
                </a:extLst>
              </p:cNvPr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0998" extrusionOk="0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150;p12">
                <a:extLst>
                  <a:ext uri="{FF2B5EF4-FFF2-40B4-BE49-F238E27FC236}">
                    <a16:creationId xmlns:a16="http://schemas.microsoft.com/office/drawing/2014/main" xmlns="" id="{4D67D35D-C9C0-F24C-83DC-254FA80AD4C1}"/>
                  </a:ext>
                </a:extLst>
              </p:cNvPr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avLst/>
                <a:gdLst/>
                <a:ahLst/>
                <a:cxnLst/>
                <a:rect l="l" t="t" r="r" b="b"/>
                <a:pathLst>
                  <a:path w="657231" h="440923" extrusionOk="0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151;p12">
                <a:extLst>
                  <a:ext uri="{FF2B5EF4-FFF2-40B4-BE49-F238E27FC236}">
                    <a16:creationId xmlns:a16="http://schemas.microsoft.com/office/drawing/2014/main" xmlns="" id="{300FD07B-DF0E-944D-865D-211155196013}"/>
                  </a:ext>
                </a:extLst>
              </p:cNvPr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74" extrusionOk="0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152;p12">
                <a:extLst>
                  <a:ext uri="{FF2B5EF4-FFF2-40B4-BE49-F238E27FC236}">
                    <a16:creationId xmlns:a16="http://schemas.microsoft.com/office/drawing/2014/main" xmlns="" id="{E7EC5990-2F33-C440-BBCB-2DF4F7767565}"/>
                  </a:ext>
                </a:extLst>
              </p:cNvPr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83" extrusionOk="0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153;p12">
                <a:extLst>
                  <a:ext uri="{FF2B5EF4-FFF2-40B4-BE49-F238E27FC236}">
                    <a16:creationId xmlns:a16="http://schemas.microsoft.com/office/drawing/2014/main" xmlns="" id="{D84DFB3A-D0F5-1843-9509-D9BEE3B0642E}"/>
                  </a:ext>
                </a:extLst>
              </p:cNvPr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1152" extrusionOk="0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154;p12">
                <a:extLst>
                  <a:ext uri="{FF2B5EF4-FFF2-40B4-BE49-F238E27FC236}">
                    <a16:creationId xmlns:a16="http://schemas.microsoft.com/office/drawing/2014/main" xmlns="" id="{EA1EA924-B3B6-B44F-B59E-F94991F48D51}"/>
                  </a:ext>
                </a:extLst>
              </p:cNvPr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avLst/>
                <a:gdLst/>
                <a:ahLst/>
                <a:cxnLst/>
                <a:rect l="l" t="t" r="r" b="b"/>
                <a:pathLst>
                  <a:path w="893444" h="828868" extrusionOk="0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155;p12">
                <a:extLst>
                  <a:ext uri="{FF2B5EF4-FFF2-40B4-BE49-F238E27FC236}">
                    <a16:creationId xmlns:a16="http://schemas.microsoft.com/office/drawing/2014/main" xmlns="" id="{899D215E-CB96-D645-B70A-09109FE5EE54}"/>
                  </a:ext>
                </a:extLst>
              </p:cNvPr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avLst/>
                <a:gdLst/>
                <a:ahLst/>
                <a:cxnLst/>
                <a:rect l="l" t="t" r="r" b="b"/>
                <a:pathLst>
                  <a:path w="630461" h="733619" extrusionOk="0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156;p12">
                <a:extLst>
                  <a:ext uri="{FF2B5EF4-FFF2-40B4-BE49-F238E27FC236}">
                    <a16:creationId xmlns:a16="http://schemas.microsoft.com/office/drawing/2014/main" xmlns="" id="{0E979698-5336-5F4D-AF2B-D8B8EB909C1D}"/>
                  </a:ext>
                </a:extLst>
              </p:cNvPr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avLst/>
                <a:gdLst/>
                <a:ahLst/>
                <a:cxnLst/>
                <a:rect l="l" t="t" r="r" b="b"/>
                <a:pathLst>
                  <a:path w="893445" h="788955" extrusionOk="0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157;p12">
                <a:extLst>
                  <a:ext uri="{FF2B5EF4-FFF2-40B4-BE49-F238E27FC236}">
                    <a16:creationId xmlns:a16="http://schemas.microsoft.com/office/drawing/2014/main" xmlns="" id="{16951482-C9C6-8140-8459-33351E334D98}"/>
                  </a:ext>
                </a:extLst>
              </p:cNvPr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83869" extrusionOk="0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158;p12">
                <a:extLst>
                  <a:ext uri="{FF2B5EF4-FFF2-40B4-BE49-F238E27FC236}">
                    <a16:creationId xmlns:a16="http://schemas.microsoft.com/office/drawing/2014/main" xmlns="" id="{B93316C8-E8FC-2049-8E58-7C0B2E0BF09A}"/>
                  </a:ext>
                </a:extLst>
              </p:cNvPr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35661" extrusionOk="0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159;p12">
                <a:extLst>
                  <a:ext uri="{FF2B5EF4-FFF2-40B4-BE49-F238E27FC236}">
                    <a16:creationId xmlns:a16="http://schemas.microsoft.com/office/drawing/2014/main" xmlns="" id="{B5D20BEF-433C-3D4C-8807-5C6A73416149}"/>
                  </a:ext>
                </a:extLst>
              </p:cNvPr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avLst/>
                <a:gdLst/>
                <a:ahLst/>
                <a:cxnLst/>
                <a:rect l="l" t="t" r="r" b="b"/>
                <a:pathLst>
                  <a:path w="893349" h="341800" extrusionOk="0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w="1037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160;p12">
                <a:extLst>
                  <a:ext uri="{FF2B5EF4-FFF2-40B4-BE49-F238E27FC236}">
                    <a16:creationId xmlns:a16="http://schemas.microsoft.com/office/drawing/2014/main" xmlns="" id="{4D4D7649-5916-0E42-AB43-C51C9EB3B390}"/>
                  </a:ext>
                </a:extLst>
              </p:cNvPr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avLst/>
                <a:gdLst/>
                <a:ahLst/>
                <a:cxnLst/>
                <a:rect l="l" t="t" r="r" b="b"/>
                <a:pathLst>
                  <a:path w="34480" h="59626" extrusionOk="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161;p12">
                <a:extLst>
                  <a:ext uri="{FF2B5EF4-FFF2-40B4-BE49-F238E27FC236}">
                    <a16:creationId xmlns:a16="http://schemas.microsoft.com/office/drawing/2014/main" xmlns="" id="{97E1C40B-0F52-4247-A6CC-E5BCF6E8BA39}"/>
                  </a:ext>
                </a:extLst>
              </p:cNvPr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162;p12">
                <a:extLst>
                  <a:ext uri="{FF2B5EF4-FFF2-40B4-BE49-F238E27FC236}">
                    <a16:creationId xmlns:a16="http://schemas.microsoft.com/office/drawing/2014/main" xmlns="" id="{6FDE9AB7-BC69-FC49-9A13-B0861AB7E749}"/>
                  </a:ext>
                </a:extLst>
              </p:cNvPr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163;p12">
                <a:extLst>
                  <a:ext uri="{FF2B5EF4-FFF2-40B4-BE49-F238E27FC236}">
                    <a16:creationId xmlns:a16="http://schemas.microsoft.com/office/drawing/2014/main" xmlns="" id="{67AFA2F0-34B5-4646-8E02-F4D1DFAA651A}"/>
                  </a:ext>
                </a:extLst>
              </p:cNvPr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164;p12">
                <a:extLst>
                  <a:ext uri="{FF2B5EF4-FFF2-40B4-BE49-F238E27FC236}">
                    <a16:creationId xmlns:a16="http://schemas.microsoft.com/office/drawing/2014/main" xmlns="" id="{CD2E3AA8-3294-2949-A0B7-054C4FA9A778}"/>
                  </a:ext>
                </a:extLst>
              </p:cNvPr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226128" extrusionOk="0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165;p12">
                <a:extLst>
                  <a:ext uri="{FF2B5EF4-FFF2-40B4-BE49-F238E27FC236}">
                    <a16:creationId xmlns:a16="http://schemas.microsoft.com/office/drawing/2014/main" xmlns="" id="{342440CA-0843-AE49-87E6-5F5A98489B21}"/>
                  </a:ext>
                </a:extLst>
              </p:cNvPr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409197" extrusionOk="0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166;p12">
                <a:extLst>
                  <a:ext uri="{FF2B5EF4-FFF2-40B4-BE49-F238E27FC236}">
                    <a16:creationId xmlns:a16="http://schemas.microsoft.com/office/drawing/2014/main" xmlns="" id="{D30B87C0-6D9D-0C43-B7E4-846F9CA1F281}"/>
                  </a:ext>
                </a:extLst>
              </p:cNvPr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avLst/>
                <a:gdLst/>
                <a:ahLst/>
                <a:cxnLst/>
                <a:rect l="l" t="t" r="r" b="b"/>
                <a:pathLst>
                  <a:path w="55625" h="374240" extrusionOk="0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167;p12">
                <a:extLst>
                  <a:ext uri="{FF2B5EF4-FFF2-40B4-BE49-F238E27FC236}">
                    <a16:creationId xmlns:a16="http://schemas.microsoft.com/office/drawing/2014/main" xmlns="" id="{FACEBDA1-7D90-7A42-BEC1-80BAD1883232}"/>
                  </a:ext>
                </a:extLst>
              </p:cNvPr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avLst/>
                <a:gdLst/>
                <a:ahLst/>
                <a:cxnLst/>
                <a:rect l="l" t="t" r="r" b="b"/>
                <a:pathLst>
                  <a:path w="55627" h="318519" extrusionOk="0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168;p12">
                <a:extLst>
                  <a:ext uri="{FF2B5EF4-FFF2-40B4-BE49-F238E27FC236}">
                    <a16:creationId xmlns:a16="http://schemas.microsoft.com/office/drawing/2014/main" xmlns="" id="{97403F29-023C-D641-8E22-29B364EB72F1}"/>
                  </a:ext>
                </a:extLst>
              </p:cNvPr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183161" extrusionOk="0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169;p12">
                <a:extLst>
                  <a:ext uri="{FF2B5EF4-FFF2-40B4-BE49-F238E27FC236}">
                    <a16:creationId xmlns:a16="http://schemas.microsoft.com/office/drawing/2014/main" xmlns="" id="{F40C6BF7-9FE4-7849-A9FC-BFD800A108FB}"/>
                  </a:ext>
                </a:extLst>
              </p:cNvPr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501818" extrusionOk="0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170;p12">
                <a:extLst>
                  <a:ext uri="{FF2B5EF4-FFF2-40B4-BE49-F238E27FC236}">
                    <a16:creationId xmlns:a16="http://schemas.microsoft.com/office/drawing/2014/main" xmlns="" id="{0D69CF5B-616E-EC47-B72F-345B28A7B739}"/>
                  </a:ext>
                </a:extLst>
              </p:cNvPr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183106" extrusionOk="0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171;p12">
                <a:extLst>
                  <a:ext uri="{FF2B5EF4-FFF2-40B4-BE49-F238E27FC236}">
                    <a16:creationId xmlns:a16="http://schemas.microsoft.com/office/drawing/2014/main" xmlns="" id="{0E281D02-EE89-934E-A21B-4B22BBD98873}"/>
                  </a:ext>
                </a:extLst>
              </p:cNvPr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avLst/>
                <a:gdLst/>
                <a:ahLst/>
                <a:cxnLst/>
                <a:rect l="l" t="t" r="r" b="b"/>
                <a:pathLst>
                  <a:path w="55727" h="226167" extrusionOk="0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1" name="Google Shape;172;p12">
              <a:extLst>
                <a:ext uri="{FF2B5EF4-FFF2-40B4-BE49-F238E27FC236}">
                  <a16:creationId xmlns:a16="http://schemas.microsoft.com/office/drawing/2014/main" xmlns="" id="{80C22704-BDE4-C946-BA02-2D181D15C043}"/>
                </a:ext>
              </a:extLst>
            </p:cNvPr>
            <p:cNvSpPr/>
            <p:nvPr/>
          </p:nvSpPr>
          <p:spPr>
            <a:xfrm>
              <a:off x="6986665" y="3342725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73;p12">
              <a:extLst>
                <a:ext uri="{FF2B5EF4-FFF2-40B4-BE49-F238E27FC236}">
                  <a16:creationId xmlns:a16="http://schemas.microsoft.com/office/drawing/2014/main" xmlns="" id="{E123DC15-6E62-C448-8C83-457E2024E40D}"/>
                </a:ext>
              </a:extLst>
            </p:cNvPr>
            <p:cNvSpPr/>
            <p:nvPr/>
          </p:nvSpPr>
          <p:spPr>
            <a:xfrm>
              <a:off x="7014156" y="3327342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74;p12">
              <a:extLst>
                <a:ext uri="{FF2B5EF4-FFF2-40B4-BE49-F238E27FC236}">
                  <a16:creationId xmlns:a16="http://schemas.microsoft.com/office/drawing/2014/main" xmlns="" id="{915A3868-1065-054A-8A72-A864805C4130}"/>
                </a:ext>
              </a:extLst>
            </p:cNvPr>
            <p:cNvSpPr/>
            <p:nvPr/>
          </p:nvSpPr>
          <p:spPr>
            <a:xfrm>
              <a:off x="7014156" y="3298709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75;p12">
              <a:extLst>
                <a:ext uri="{FF2B5EF4-FFF2-40B4-BE49-F238E27FC236}">
                  <a16:creationId xmlns:a16="http://schemas.microsoft.com/office/drawing/2014/main" xmlns="" id="{0D74DC42-BAC8-6843-ADDF-33159DA29BA6}"/>
                </a:ext>
              </a:extLst>
            </p:cNvPr>
            <p:cNvSpPr/>
            <p:nvPr/>
          </p:nvSpPr>
          <p:spPr>
            <a:xfrm>
              <a:off x="7976493" y="3396565"/>
              <a:ext cx="664277" cy="383503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76;p12">
              <a:extLst>
                <a:ext uri="{FF2B5EF4-FFF2-40B4-BE49-F238E27FC236}">
                  <a16:creationId xmlns:a16="http://schemas.microsoft.com/office/drawing/2014/main" xmlns="" id="{9D82C9AC-374E-194B-B679-6BFB3A8BBB42}"/>
                </a:ext>
              </a:extLst>
            </p:cNvPr>
            <p:cNvSpPr/>
            <p:nvPr/>
          </p:nvSpPr>
          <p:spPr>
            <a:xfrm>
              <a:off x="7912754" y="3450709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77;p12">
              <a:extLst>
                <a:ext uri="{FF2B5EF4-FFF2-40B4-BE49-F238E27FC236}">
                  <a16:creationId xmlns:a16="http://schemas.microsoft.com/office/drawing/2014/main" xmlns="" id="{D6FB9150-59C5-EA4C-939F-7E01D9DC92AE}"/>
                </a:ext>
              </a:extLst>
            </p:cNvPr>
            <p:cNvSpPr/>
            <p:nvPr/>
          </p:nvSpPr>
          <p:spPr>
            <a:xfrm>
              <a:off x="7863331" y="3479190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78;p12">
              <a:extLst>
                <a:ext uri="{FF2B5EF4-FFF2-40B4-BE49-F238E27FC236}">
                  <a16:creationId xmlns:a16="http://schemas.microsoft.com/office/drawing/2014/main" xmlns="" id="{630A0A83-0053-BD44-9B9D-4F649CF1F152}"/>
                </a:ext>
              </a:extLst>
            </p:cNvPr>
            <p:cNvSpPr/>
            <p:nvPr/>
          </p:nvSpPr>
          <p:spPr>
            <a:xfrm>
              <a:off x="7813984" y="3507747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79;p12">
              <a:extLst>
                <a:ext uri="{FF2B5EF4-FFF2-40B4-BE49-F238E27FC236}">
                  <a16:creationId xmlns:a16="http://schemas.microsoft.com/office/drawing/2014/main" xmlns="" id="{DBDCF93D-E123-C74A-9EEE-3454E8A0C5EF}"/>
                </a:ext>
              </a:extLst>
            </p:cNvPr>
            <p:cNvSpPr/>
            <p:nvPr/>
          </p:nvSpPr>
          <p:spPr>
            <a:xfrm>
              <a:off x="7451727" y="3699575"/>
              <a:ext cx="664201" cy="38350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80;p12">
              <a:extLst>
                <a:ext uri="{FF2B5EF4-FFF2-40B4-BE49-F238E27FC236}">
                  <a16:creationId xmlns:a16="http://schemas.microsoft.com/office/drawing/2014/main" xmlns="" id="{5C0E147F-56CE-EB4E-BFD3-6F55E11704C5}"/>
                </a:ext>
              </a:extLst>
            </p:cNvPr>
            <p:cNvSpPr/>
            <p:nvPr/>
          </p:nvSpPr>
          <p:spPr>
            <a:xfrm>
              <a:off x="7387988" y="3753643"/>
              <a:ext cx="592922" cy="342381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81;p12">
              <a:extLst>
                <a:ext uri="{FF2B5EF4-FFF2-40B4-BE49-F238E27FC236}">
                  <a16:creationId xmlns:a16="http://schemas.microsoft.com/office/drawing/2014/main" xmlns="" id="{97E02850-7589-914A-8F64-A7C2362187D7}"/>
                </a:ext>
              </a:extLst>
            </p:cNvPr>
            <p:cNvSpPr/>
            <p:nvPr/>
          </p:nvSpPr>
          <p:spPr>
            <a:xfrm>
              <a:off x="7338565" y="3782200"/>
              <a:ext cx="581727" cy="33583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82;p12">
              <a:extLst>
                <a:ext uri="{FF2B5EF4-FFF2-40B4-BE49-F238E27FC236}">
                  <a16:creationId xmlns:a16="http://schemas.microsoft.com/office/drawing/2014/main" xmlns="" id="{897EA9DD-CB06-4C43-82FF-B88B57B3F6A8}"/>
                </a:ext>
              </a:extLst>
            </p:cNvPr>
            <p:cNvSpPr/>
            <p:nvPr/>
          </p:nvSpPr>
          <p:spPr>
            <a:xfrm>
              <a:off x="7289218" y="3810681"/>
              <a:ext cx="496361" cy="286637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83;p12">
              <a:extLst>
                <a:ext uri="{FF2B5EF4-FFF2-40B4-BE49-F238E27FC236}">
                  <a16:creationId xmlns:a16="http://schemas.microsoft.com/office/drawing/2014/main" xmlns="" id="{BA27B8C7-92D4-F949-AF84-3E343AB1882D}"/>
                </a:ext>
              </a:extLst>
            </p:cNvPr>
            <p:cNvSpPr/>
            <p:nvPr/>
          </p:nvSpPr>
          <p:spPr>
            <a:xfrm>
              <a:off x="7582329" y="3561435"/>
              <a:ext cx="337202" cy="194645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84;p12">
              <a:extLst>
                <a:ext uri="{FF2B5EF4-FFF2-40B4-BE49-F238E27FC236}">
                  <a16:creationId xmlns:a16="http://schemas.microsoft.com/office/drawing/2014/main" xmlns="" id="{DB4786F2-A6BA-374E-8B4E-F38475F8E279}"/>
                </a:ext>
              </a:extLst>
            </p:cNvPr>
            <p:cNvSpPr/>
            <p:nvPr/>
          </p:nvSpPr>
          <p:spPr>
            <a:xfrm>
              <a:off x="7800200" y="3687162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85;p12">
              <a:extLst>
                <a:ext uri="{FF2B5EF4-FFF2-40B4-BE49-F238E27FC236}">
                  <a16:creationId xmlns:a16="http://schemas.microsoft.com/office/drawing/2014/main" xmlns="" id="{78815580-29AD-4440-9A02-AB4EAB0136B2}"/>
                </a:ext>
              </a:extLst>
            </p:cNvPr>
            <p:cNvSpPr/>
            <p:nvPr/>
          </p:nvSpPr>
          <p:spPr>
            <a:xfrm>
              <a:off x="8018073" y="3812966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86;p12">
              <a:extLst>
                <a:ext uri="{FF2B5EF4-FFF2-40B4-BE49-F238E27FC236}">
                  <a16:creationId xmlns:a16="http://schemas.microsoft.com/office/drawing/2014/main" xmlns="" id="{9C3F429A-0D08-EA46-89A5-1FB41A566007}"/>
                </a:ext>
              </a:extLst>
            </p:cNvPr>
            <p:cNvSpPr/>
            <p:nvPr/>
          </p:nvSpPr>
          <p:spPr>
            <a:xfrm>
              <a:off x="6687910" y="670084"/>
              <a:ext cx="163899" cy="239625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87;p12">
              <a:extLst>
                <a:ext uri="{FF2B5EF4-FFF2-40B4-BE49-F238E27FC236}">
                  <a16:creationId xmlns:a16="http://schemas.microsoft.com/office/drawing/2014/main" xmlns="" id="{0BE23CDA-AED1-9F40-8333-C64F0E784FC0}"/>
                </a:ext>
              </a:extLst>
            </p:cNvPr>
            <p:cNvSpPr/>
            <p:nvPr/>
          </p:nvSpPr>
          <p:spPr>
            <a:xfrm>
              <a:off x="6700339" y="668001"/>
              <a:ext cx="78506" cy="96744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88;p12">
              <a:extLst>
                <a:ext uri="{FF2B5EF4-FFF2-40B4-BE49-F238E27FC236}">
                  <a16:creationId xmlns:a16="http://schemas.microsoft.com/office/drawing/2014/main" xmlns="" id="{264B8EDF-4F49-FE47-B1CD-2194D045C4D4}"/>
                </a:ext>
              </a:extLst>
            </p:cNvPr>
            <p:cNvSpPr/>
            <p:nvPr/>
          </p:nvSpPr>
          <p:spPr>
            <a:xfrm>
              <a:off x="6715688" y="773039"/>
              <a:ext cx="96838" cy="108380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89;p12">
              <a:extLst>
                <a:ext uri="{FF2B5EF4-FFF2-40B4-BE49-F238E27FC236}">
                  <a16:creationId xmlns:a16="http://schemas.microsoft.com/office/drawing/2014/main" xmlns="" id="{B632E013-113C-6B46-AD95-FF143E4AF6CE}"/>
                </a:ext>
              </a:extLst>
            </p:cNvPr>
            <p:cNvSpPr/>
            <p:nvPr/>
          </p:nvSpPr>
          <p:spPr>
            <a:xfrm>
              <a:off x="6550295" y="816287"/>
              <a:ext cx="182749" cy="260151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90;p12">
              <a:extLst>
                <a:ext uri="{FF2B5EF4-FFF2-40B4-BE49-F238E27FC236}">
                  <a16:creationId xmlns:a16="http://schemas.microsoft.com/office/drawing/2014/main" xmlns="" id="{71B67996-F394-A347-AC69-778196C1491E}"/>
                </a:ext>
              </a:extLst>
            </p:cNvPr>
            <p:cNvSpPr/>
            <p:nvPr/>
          </p:nvSpPr>
          <p:spPr>
            <a:xfrm>
              <a:off x="6687493" y="808527"/>
              <a:ext cx="141166" cy="186207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91;p12">
              <a:extLst>
                <a:ext uri="{FF2B5EF4-FFF2-40B4-BE49-F238E27FC236}">
                  <a16:creationId xmlns:a16="http://schemas.microsoft.com/office/drawing/2014/main" xmlns="" id="{B102A62F-4D4C-F243-8B59-8EE3C17525CE}"/>
                </a:ext>
              </a:extLst>
            </p:cNvPr>
            <p:cNvSpPr/>
            <p:nvPr/>
          </p:nvSpPr>
          <p:spPr>
            <a:xfrm>
              <a:off x="6712641" y="675415"/>
              <a:ext cx="103849" cy="127932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92;p12">
              <a:extLst>
                <a:ext uri="{FF2B5EF4-FFF2-40B4-BE49-F238E27FC236}">
                  <a16:creationId xmlns:a16="http://schemas.microsoft.com/office/drawing/2014/main" xmlns="" id="{F1837BCD-6173-3747-8981-E7D04B8E179B}"/>
                </a:ext>
              </a:extLst>
            </p:cNvPr>
            <p:cNvSpPr/>
            <p:nvPr/>
          </p:nvSpPr>
          <p:spPr>
            <a:xfrm>
              <a:off x="6716857" y="674913"/>
              <a:ext cx="104260" cy="98126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93;p12">
              <a:extLst>
                <a:ext uri="{FF2B5EF4-FFF2-40B4-BE49-F238E27FC236}">
                  <a16:creationId xmlns:a16="http://schemas.microsoft.com/office/drawing/2014/main" xmlns="" id="{BC04A4A9-CA30-1144-AB72-E34E10F6A85E}"/>
                </a:ext>
              </a:extLst>
            </p:cNvPr>
            <p:cNvSpPr/>
            <p:nvPr/>
          </p:nvSpPr>
          <p:spPr>
            <a:xfrm>
              <a:off x="6591681" y="1319278"/>
              <a:ext cx="81988" cy="62539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94;p12">
              <a:extLst>
                <a:ext uri="{FF2B5EF4-FFF2-40B4-BE49-F238E27FC236}">
                  <a16:creationId xmlns:a16="http://schemas.microsoft.com/office/drawing/2014/main" xmlns="" id="{26FD3F04-968A-DE42-93E6-EA8CE6185254}"/>
                </a:ext>
              </a:extLst>
            </p:cNvPr>
            <p:cNvSpPr/>
            <p:nvPr/>
          </p:nvSpPr>
          <p:spPr>
            <a:xfrm>
              <a:off x="6592043" y="1339232"/>
              <a:ext cx="81616" cy="42611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95;p12">
              <a:extLst>
                <a:ext uri="{FF2B5EF4-FFF2-40B4-BE49-F238E27FC236}">
                  <a16:creationId xmlns:a16="http://schemas.microsoft.com/office/drawing/2014/main" xmlns="" id="{E4C5C1FD-4393-0545-B2AC-87DDDCCF3D2D}"/>
                </a:ext>
              </a:extLst>
            </p:cNvPr>
            <p:cNvSpPr/>
            <p:nvPr/>
          </p:nvSpPr>
          <p:spPr>
            <a:xfrm>
              <a:off x="6550653" y="1292322"/>
              <a:ext cx="75049" cy="58139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96;p12">
              <a:extLst>
                <a:ext uri="{FF2B5EF4-FFF2-40B4-BE49-F238E27FC236}">
                  <a16:creationId xmlns:a16="http://schemas.microsoft.com/office/drawing/2014/main" xmlns="" id="{12A52D44-03AE-2F41-9498-325346D97698}"/>
                </a:ext>
              </a:extLst>
            </p:cNvPr>
            <p:cNvSpPr/>
            <p:nvPr/>
          </p:nvSpPr>
          <p:spPr>
            <a:xfrm>
              <a:off x="6550998" y="1311512"/>
              <a:ext cx="74752" cy="39022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97;p12">
              <a:extLst>
                <a:ext uri="{FF2B5EF4-FFF2-40B4-BE49-F238E27FC236}">
                  <a16:creationId xmlns:a16="http://schemas.microsoft.com/office/drawing/2014/main" xmlns="" id="{43B92AE1-FB3C-EF4C-AD84-1C36D8EDF77E}"/>
                </a:ext>
              </a:extLst>
            </p:cNvPr>
            <p:cNvSpPr/>
            <p:nvPr/>
          </p:nvSpPr>
          <p:spPr>
            <a:xfrm>
              <a:off x="6578488" y="992358"/>
              <a:ext cx="178709" cy="30823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98;p12">
              <a:extLst>
                <a:ext uri="{FF2B5EF4-FFF2-40B4-BE49-F238E27FC236}">
                  <a16:creationId xmlns:a16="http://schemas.microsoft.com/office/drawing/2014/main" xmlns="" id="{642363E0-2132-1F4A-9C03-9E934630D8C9}"/>
                </a:ext>
              </a:extLst>
            </p:cNvPr>
            <p:cNvSpPr/>
            <p:nvPr/>
          </p:nvSpPr>
          <p:spPr>
            <a:xfrm>
              <a:off x="6627226" y="992967"/>
              <a:ext cx="177917" cy="333745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99;p12">
              <a:extLst>
                <a:ext uri="{FF2B5EF4-FFF2-40B4-BE49-F238E27FC236}">
                  <a16:creationId xmlns:a16="http://schemas.microsoft.com/office/drawing/2014/main" xmlns="" id="{9FC9A6DC-E19C-6C41-AA60-688615D387A9}"/>
                </a:ext>
              </a:extLst>
            </p:cNvPr>
            <p:cNvSpPr/>
            <p:nvPr/>
          </p:nvSpPr>
          <p:spPr>
            <a:xfrm>
              <a:off x="6560953" y="971949"/>
              <a:ext cx="266059" cy="244904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200;p12">
              <a:extLst>
                <a:ext uri="{FF2B5EF4-FFF2-40B4-BE49-F238E27FC236}">
                  <a16:creationId xmlns:a16="http://schemas.microsoft.com/office/drawing/2014/main" xmlns="" id="{A722B232-B62F-1A44-A27E-09F627348131}"/>
                </a:ext>
              </a:extLst>
            </p:cNvPr>
            <p:cNvSpPr/>
            <p:nvPr/>
          </p:nvSpPr>
          <p:spPr>
            <a:xfrm>
              <a:off x="6774876" y="827227"/>
              <a:ext cx="92463" cy="32416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201;p12">
              <a:extLst>
                <a:ext uri="{FF2B5EF4-FFF2-40B4-BE49-F238E27FC236}">
                  <a16:creationId xmlns:a16="http://schemas.microsoft.com/office/drawing/2014/main" xmlns="" id="{444A92E3-0E55-FC49-9222-69DD15AB026E}"/>
                </a:ext>
              </a:extLst>
            </p:cNvPr>
            <p:cNvSpPr/>
            <p:nvPr/>
          </p:nvSpPr>
          <p:spPr>
            <a:xfrm>
              <a:off x="6792998" y="823141"/>
              <a:ext cx="55907" cy="71103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202;p12">
              <a:extLst>
                <a:ext uri="{FF2B5EF4-FFF2-40B4-BE49-F238E27FC236}">
                  <a16:creationId xmlns:a16="http://schemas.microsoft.com/office/drawing/2014/main" xmlns="" id="{C94FB1FB-1E74-0D44-8D62-374D6BFE5723}"/>
                </a:ext>
              </a:extLst>
            </p:cNvPr>
            <p:cNvSpPr/>
            <p:nvPr/>
          </p:nvSpPr>
          <p:spPr>
            <a:xfrm>
              <a:off x="6683350" y="808424"/>
              <a:ext cx="47823" cy="5021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2" name="Google Shape;203;p12">
              <a:extLst>
                <a:ext uri="{FF2B5EF4-FFF2-40B4-BE49-F238E27FC236}">
                  <a16:creationId xmlns:a16="http://schemas.microsoft.com/office/drawing/2014/main" xmlns="" id="{8422FA3A-ACDD-C943-93E5-138A0DA6BBDB}"/>
                </a:ext>
              </a:extLst>
            </p:cNvPr>
            <p:cNvGrpSpPr/>
            <p:nvPr/>
          </p:nvGrpSpPr>
          <p:grpSpPr>
            <a:xfrm flipH="1">
              <a:off x="5678143" y="1227582"/>
              <a:ext cx="345795" cy="1043508"/>
              <a:chOff x="5678143" y="1151382"/>
              <a:chExt cx="345795" cy="1043508"/>
            </a:xfrm>
          </p:grpSpPr>
          <p:sp>
            <p:nvSpPr>
              <p:cNvPr id="344" name="Google Shape;204;p12">
                <a:extLst>
                  <a:ext uri="{FF2B5EF4-FFF2-40B4-BE49-F238E27FC236}">
                    <a16:creationId xmlns:a16="http://schemas.microsoft.com/office/drawing/2014/main" xmlns="" id="{AF407195-6BA7-E145-BA08-C7D937B07FCA}"/>
                  </a:ext>
                </a:extLst>
              </p:cNvPr>
              <p:cNvSpPr/>
              <p:nvPr/>
            </p:nvSpPr>
            <p:spPr>
              <a:xfrm>
                <a:off x="5678143" y="199524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205;p12">
                <a:extLst>
                  <a:ext uri="{FF2B5EF4-FFF2-40B4-BE49-F238E27FC236}">
                    <a16:creationId xmlns:a16="http://schemas.microsoft.com/office/drawing/2014/main" xmlns="" id="{1C0A8BF6-D633-DE40-BEA6-140A4A2609E5}"/>
                  </a:ext>
                </a:extLst>
              </p:cNvPr>
              <p:cNvSpPr/>
              <p:nvPr/>
            </p:nvSpPr>
            <p:spPr>
              <a:xfrm>
                <a:off x="5781662" y="1153715"/>
                <a:ext cx="174078" cy="254926"/>
              </a:xfrm>
              <a:custGeom>
                <a:avLst/>
                <a:gdLst/>
                <a:ahLst/>
                <a:cxnLst/>
                <a:rect l="l" t="t" r="r" b="b"/>
                <a:pathLst>
                  <a:path w="217597" h="318657" extrusionOk="0">
                    <a:moveTo>
                      <a:pt x="77117" y="10535"/>
                    </a:moveTo>
                    <a:cubicBezTo>
                      <a:pt x="85785" y="-3371"/>
                      <a:pt x="151983" y="-12515"/>
                      <a:pt x="173796" y="43587"/>
                    </a:cubicBezTo>
                    <a:cubicBezTo>
                      <a:pt x="181987" y="64828"/>
                      <a:pt x="180749" y="119216"/>
                      <a:pt x="187702" y="153315"/>
                    </a:cubicBezTo>
                    <a:cubicBezTo>
                      <a:pt x="194655" y="187415"/>
                      <a:pt x="210848" y="206846"/>
                      <a:pt x="216277" y="234563"/>
                    </a:cubicBezTo>
                    <a:cubicBezTo>
                      <a:pt x="221706" y="262281"/>
                      <a:pt x="212658" y="308668"/>
                      <a:pt x="145888" y="316954"/>
                    </a:cubicBezTo>
                    <a:cubicBezTo>
                      <a:pt x="79117" y="325241"/>
                      <a:pt x="27778" y="301715"/>
                      <a:pt x="11966" y="280379"/>
                    </a:cubicBezTo>
                    <a:cubicBezTo>
                      <a:pt x="-3845" y="259043"/>
                      <a:pt x="-4131" y="213704"/>
                      <a:pt x="11966" y="189605"/>
                    </a:cubicBezTo>
                    <a:cubicBezTo>
                      <a:pt x="28063" y="165507"/>
                      <a:pt x="40541" y="145505"/>
                      <a:pt x="40541" y="113405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206;p12">
                <a:extLst>
                  <a:ext uri="{FF2B5EF4-FFF2-40B4-BE49-F238E27FC236}">
                    <a16:creationId xmlns:a16="http://schemas.microsoft.com/office/drawing/2014/main" xmlns="" id="{7F953864-AC3D-994B-956A-063C7AB732A7}"/>
                  </a:ext>
                </a:extLst>
              </p:cNvPr>
              <p:cNvSpPr/>
              <p:nvPr/>
            </p:nvSpPr>
            <p:spPr>
              <a:xfrm>
                <a:off x="5776639" y="1337053"/>
                <a:ext cx="32518" cy="188360"/>
              </a:xfrm>
              <a:custGeom>
                <a:avLst/>
                <a:gdLst/>
                <a:ahLst/>
                <a:cxnLst/>
                <a:rect l="l" t="t" r="r" b="b"/>
                <a:pathLst>
                  <a:path w="40647" h="235450" extrusionOk="0">
                    <a:moveTo>
                      <a:pt x="4152" y="15917"/>
                    </a:moveTo>
                    <a:cubicBezTo>
                      <a:pt x="4152" y="15917"/>
                      <a:pt x="-11564" y="127074"/>
                      <a:pt x="18154" y="205274"/>
                    </a:cubicBezTo>
                    <a:cubicBezTo>
                      <a:pt x="47872" y="283474"/>
                      <a:pt x="39585" y="184986"/>
                      <a:pt x="39585" y="184986"/>
                    </a:cubicBezTo>
                    <a:lnTo>
                      <a:pt x="32442" y="161554"/>
                    </a:lnTo>
                    <a:cubicBezTo>
                      <a:pt x="32442" y="161554"/>
                      <a:pt x="26536" y="71067"/>
                      <a:pt x="29013" y="48873"/>
                    </a:cubicBezTo>
                    <a:cubicBezTo>
                      <a:pt x="31489" y="26680"/>
                      <a:pt x="30918" y="7630"/>
                      <a:pt x="32442" y="5820"/>
                    </a:cubicBezTo>
                    <a:cubicBezTo>
                      <a:pt x="33966" y="4011"/>
                      <a:pt x="26632" y="486"/>
                      <a:pt x="23488" y="10"/>
                    </a:cubicBezTo>
                    <a:cubicBezTo>
                      <a:pt x="20345" y="-466"/>
                      <a:pt x="4152" y="15917"/>
                      <a:pt x="4152" y="1591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207;p12">
                <a:extLst>
                  <a:ext uri="{FF2B5EF4-FFF2-40B4-BE49-F238E27FC236}">
                    <a16:creationId xmlns:a16="http://schemas.microsoft.com/office/drawing/2014/main" xmlns="" id="{93563CE8-09FE-8747-BD84-A7EF5B51A4B3}"/>
                  </a:ext>
                </a:extLst>
              </p:cNvPr>
              <p:cNvSpPr/>
              <p:nvPr/>
            </p:nvSpPr>
            <p:spPr>
              <a:xfrm>
                <a:off x="5795186" y="1151382"/>
                <a:ext cx="83137" cy="102663"/>
              </a:xfrm>
              <a:custGeom>
                <a:avLst/>
                <a:gdLst/>
                <a:ahLst/>
                <a:cxnLst/>
                <a:rect l="l" t="t" r="r" b="b"/>
                <a:pathLst>
                  <a:path w="103921" h="128329" extrusionOk="0">
                    <a:moveTo>
                      <a:pt x="103921" y="3833"/>
                    </a:moveTo>
                    <a:cubicBezTo>
                      <a:pt x="103921" y="3833"/>
                      <a:pt x="54105" y="-10550"/>
                      <a:pt x="23911" y="16406"/>
                    </a:cubicBezTo>
                    <a:cubicBezTo>
                      <a:pt x="3585" y="35104"/>
                      <a:pt x="-4645" y="63564"/>
                      <a:pt x="2575" y="90225"/>
                    </a:cubicBezTo>
                    <a:cubicBezTo>
                      <a:pt x="6576" y="105941"/>
                      <a:pt x="14672" y="127468"/>
                      <a:pt x="27150" y="128325"/>
                    </a:cubicBezTo>
                    <a:cubicBezTo>
                      <a:pt x="39627" y="129182"/>
                      <a:pt x="103921" y="3833"/>
                      <a:pt x="103921" y="3833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208;p12">
                <a:extLst>
                  <a:ext uri="{FF2B5EF4-FFF2-40B4-BE49-F238E27FC236}">
                    <a16:creationId xmlns:a16="http://schemas.microsoft.com/office/drawing/2014/main" xmlns="" id="{9C17BD45-F8B0-F24C-BF0A-B5D72B0E7076}"/>
                  </a:ext>
                </a:extLst>
              </p:cNvPr>
              <p:cNvSpPr/>
              <p:nvPr/>
            </p:nvSpPr>
            <p:spPr>
              <a:xfrm>
                <a:off x="5811517" y="1263498"/>
                <a:ext cx="102898" cy="115088"/>
              </a:xfrm>
              <a:custGeom>
                <a:avLst/>
                <a:gdLst/>
                <a:ahLst/>
                <a:cxnLst/>
                <a:rect l="l" t="t" r="r" b="b"/>
                <a:pathLst>
                  <a:path w="128622" h="143860" extrusionOk="0">
                    <a:moveTo>
                      <a:pt x="102545" y="0"/>
                    </a:moveTo>
                    <a:cubicBezTo>
                      <a:pt x="102545" y="0"/>
                      <a:pt x="99307" y="55531"/>
                      <a:pt x="100355" y="59627"/>
                    </a:cubicBezTo>
                    <a:cubicBezTo>
                      <a:pt x="101402" y="63722"/>
                      <a:pt x="122071" y="67628"/>
                      <a:pt x="127977" y="72485"/>
                    </a:cubicBezTo>
                    <a:cubicBezTo>
                      <a:pt x="133883" y="77343"/>
                      <a:pt x="97783" y="133636"/>
                      <a:pt x="79400" y="142018"/>
                    </a:cubicBezTo>
                    <a:cubicBezTo>
                      <a:pt x="61016" y="150400"/>
                      <a:pt x="4343" y="129064"/>
                      <a:pt x="437" y="100774"/>
                    </a:cubicBezTo>
                    <a:cubicBezTo>
                      <a:pt x="-3182" y="74866"/>
                      <a:pt x="16630" y="54673"/>
                      <a:pt x="24345" y="47625"/>
                    </a:cubicBezTo>
                    <a:cubicBezTo>
                      <a:pt x="29546" y="47282"/>
                      <a:pt x="34765" y="47282"/>
                      <a:pt x="39966" y="47625"/>
                    </a:cubicBezTo>
                    <a:lnTo>
                      <a:pt x="41585" y="20764"/>
                    </a:lnTo>
                    <a:cubicBezTo>
                      <a:pt x="66446" y="11906"/>
                      <a:pt x="102545" y="0"/>
                      <a:pt x="102545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209;p12">
                <a:extLst>
                  <a:ext uri="{FF2B5EF4-FFF2-40B4-BE49-F238E27FC236}">
                    <a16:creationId xmlns:a16="http://schemas.microsoft.com/office/drawing/2014/main" xmlns="" id="{740B1029-65CE-1543-B16B-3F7E9FEC2E79}"/>
                  </a:ext>
                </a:extLst>
              </p:cNvPr>
              <p:cNvSpPr/>
              <p:nvPr/>
            </p:nvSpPr>
            <p:spPr>
              <a:xfrm>
                <a:off x="5781607" y="1300507"/>
                <a:ext cx="149918" cy="172167"/>
              </a:xfrm>
              <a:custGeom>
                <a:avLst/>
                <a:gdLst/>
                <a:ahLst/>
                <a:cxnLst/>
                <a:rect l="l" t="t" r="r" b="b"/>
                <a:pathLst>
                  <a:path w="187397" h="215209" extrusionOk="0">
                    <a:moveTo>
                      <a:pt x="147575" y="18193"/>
                    </a:moveTo>
                    <a:cubicBezTo>
                      <a:pt x="163196" y="20669"/>
                      <a:pt x="181008" y="28956"/>
                      <a:pt x="183485" y="37243"/>
                    </a:cubicBezTo>
                    <a:cubicBezTo>
                      <a:pt x="189933" y="68008"/>
                      <a:pt x="188390" y="99917"/>
                      <a:pt x="179008" y="129921"/>
                    </a:cubicBezTo>
                    <a:cubicBezTo>
                      <a:pt x="165482" y="165640"/>
                      <a:pt x="156434" y="188405"/>
                      <a:pt x="148623" y="203835"/>
                    </a:cubicBezTo>
                    <a:cubicBezTo>
                      <a:pt x="148623" y="203835"/>
                      <a:pt x="81091" y="232410"/>
                      <a:pt x="26703" y="198977"/>
                    </a:cubicBezTo>
                    <a:cubicBezTo>
                      <a:pt x="26703" y="198977"/>
                      <a:pt x="22893" y="160877"/>
                      <a:pt x="22703" y="140208"/>
                    </a:cubicBezTo>
                    <a:cubicBezTo>
                      <a:pt x="-27589" y="96393"/>
                      <a:pt x="15368" y="42291"/>
                      <a:pt x="57945" y="286"/>
                    </a:cubicBezTo>
                    <a:cubicBezTo>
                      <a:pt x="63050" y="-95"/>
                      <a:pt x="68175" y="-95"/>
                      <a:pt x="73280" y="286"/>
                    </a:cubicBezTo>
                    <a:cubicBezTo>
                      <a:pt x="73280" y="286"/>
                      <a:pt x="35180" y="45244"/>
                      <a:pt x="61755" y="70771"/>
                    </a:cubicBezTo>
                    <a:cubicBezTo>
                      <a:pt x="118238" y="53721"/>
                      <a:pt x="129478" y="28384"/>
                      <a:pt x="147575" y="18193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210;p12">
                <a:extLst>
                  <a:ext uri="{FF2B5EF4-FFF2-40B4-BE49-F238E27FC236}">
                    <a16:creationId xmlns:a16="http://schemas.microsoft.com/office/drawing/2014/main" xmlns="" id="{92FDC1D0-F53D-8448-9D00-BB508FCD0172}"/>
                  </a:ext>
                </a:extLst>
              </p:cNvPr>
              <p:cNvSpPr/>
              <p:nvPr/>
            </p:nvSpPr>
            <p:spPr>
              <a:xfrm>
                <a:off x="5808246" y="1159602"/>
                <a:ext cx="110823" cy="136345"/>
              </a:xfrm>
              <a:custGeom>
                <a:avLst/>
                <a:gdLst/>
                <a:ahLst/>
                <a:cxnLst/>
                <a:rect l="l" t="t" r="r" b="b"/>
                <a:pathLst>
                  <a:path w="138529" h="170431" extrusionOk="0">
                    <a:moveTo>
                      <a:pt x="2908" y="60608"/>
                    </a:moveTo>
                    <a:lnTo>
                      <a:pt x="2908" y="60608"/>
                    </a:lnTo>
                    <a:cubicBezTo>
                      <a:pt x="8528" y="24890"/>
                      <a:pt x="34245" y="-2066"/>
                      <a:pt x="71107" y="125"/>
                    </a:cubicBezTo>
                    <a:cubicBezTo>
                      <a:pt x="110150" y="1972"/>
                      <a:pt x="140297" y="35129"/>
                      <a:pt x="138449" y="74172"/>
                    </a:cubicBezTo>
                    <a:cubicBezTo>
                      <a:pt x="137372" y="96775"/>
                      <a:pt x="125552" y="117511"/>
                      <a:pt x="106635" y="129950"/>
                    </a:cubicBezTo>
                    <a:cubicBezTo>
                      <a:pt x="105369" y="135322"/>
                      <a:pt x="103483" y="140533"/>
                      <a:pt x="101016" y="145476"/>
                    </a:cubicBezTo>
                    <a:cubicBezTo>
                      <a:pt x="87966" y="160716"/>
                      <a:pt x="53391" y="170336"/>
                      <a:pt x="41865" y="170432"/>
                    </a:cubicBezTo>
                    <a:cubicBezTo>
                      <a:pt x="32340" y="170432"/>
                      <a:pt x="23482" y="161383"/>
                      <a:pt x="14243" y="146048"/>
                    </a:cubicBezTo>
                    <a:cubicBezTo>
                      <a:pt x="-5093" y="113663"/>
                      <a:pt x="-140" y="78230"/>
                      <a:pt x="2908" y="60608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211;p12">
                <a:extLst>
                  <a:ext uri="{FF2B5EF4-FFF2-40B4-BE49-F238E27FC236}">
                    <a16:creationId xmlns:a16="http://schemas.microsoft.com/office/drawing/2014/main" xmlns="" id="{FB9E9586-6B45-784D-B987-E79B8597BDE6}"/>
                  </a:ext>
                </a:extLst>
              </p:cNvPr>
              <p:cNvSpPr/>
              <p:nvPr/>
            </p:nvSpPr>
            <p:spPr>
              <a:xfrm>
                <a:off x="5812703" y="1158869"/>
                <a:ext cx="110779" cy="104694"/>
              </a:xfrm>
              <a:custGeom>
                <a:avLst/>
                <a:gdLst/>
                <a:ahLst/>
                <a:cxnLst/>
                <a:rect l="l" t="t" r="r" b="b"/>
                <a:pathLst>
                  <a:path w="138474" h="130867" extrusionOk="0">
                    <a:moveTo>
                      <a:pt x="76867" y="1709"/>
                    </a:moveTo>
                    <a:cubicBezTo>
                      <a:pt x="102679" y="6757"/>
                      <a:pt x="123920" y="13996"/>
                      <a:pt x="130969" y="39332"/>
                    </a:cubicBezTo>
                    <a:cubicBezTo>
                      <a:pt x="135731" y="56858"/>
                      <a:pt x="142018" y="90101"/>
                      <a:pt x="136017" y="104102"/>
                    </a:cubicBezTo>
                    <a:lnTo>
                      <a:pt x="132398" y="114294"/>
                    </a:lnTo>
                    <a:lnTo>
                      <a:pt x="101060" y="130868"/>
                    </a:lnTo>
                    <a:cubicBezTo>
                      <a:pt x="101060" y="130868"/>
                      <a:pt x="86487" y="118676"/>
                      <a:pt x="91059" y="83243"/>
                    </a:cubicBezTo>
                    <a:cubicBezTo>
                      <a:pt x="90850" y="78423"/>
                      <a:pt x="89335" y="73746"/>
                      <a:pt x="86678" y="69717"/>
                    </a:cubicBezTo>
                    <a:cubicBezTo>
                      <a:pt x="84687" y="66364"/>
                      <a:pt x="83211" y="62735"/>
                      <a:pt x="82296" y="58954"/>
                    </a:cubicBezTo>
                    <a:cubicBezTo>
                      <a:pt x="78591" y="49353"/>
                      <a:pt x="71371" y="41514"/>
                      <a:pt x="62103" y="37046"/>
                    </a:cubicBezTo>
                    <a:cubicBezTo>
                      <a:pt x="38767" y="23997"/>
                      <a:pt x="4953" y="35237"/>
                      <a:pt x="0" y="39999"/>
                    </a:cubicBezTo>
                    <a:cubicBezTo>
                      <a:pt x="13221" y="10548"/>
                      <a:pt x="45396" y="-5483"/>
                      <a:pt x="76867" y="1709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212;p12">
                <a:extLst>
                  <a:ext uri="{FF2B5EF4-FFF2-40B4-BE49-F238E27FC236}">
                    <a16:creationId xmlns:a16="http://schemas.microsoft.com/office/drawing/2014/main" xmlns="" id="{2D07B697-A1DA-6546-ABF4-2481C2F782F0}"/>
                  </a:ext>
                </a:extLst>
              </p:cNvPr>
              <p:cNvSpPr/>
              <p:nvPr/>
            </p:nvSpPr>
            <p:spPr>
              <a:xfrm>
                <a:off x="5898276" y="1323720"/>
                <a:ext cx="74471" cy="246223"/>
              </a:xfrm>
              <a:custGeom>
                <a:avLst/>
                <a:gdLst/>
                <a:ahLst/>
                <a:cxnLst/>
                <a:rect l="l" t="t" r="r" b="b"/>
                <a:pathLst>
                  <a:path w="93089" h="307779" extrusionOk="0">
                    <a:moveTo>
                      <a:pt x="39367" y="248524"/>
                    </a:moveTo>
                    <a:cubicBezTo>
                      <a:pt x="45177" y="212329"/>
                      <a:pt x="56036" y="188898"/>
                      <a:pt x="50988" y="168990"/>
                    </a:cubicBezTo>
                    <a:cubicBezTo>
                      <a:pt x="39739" y="128738"/>
                      <a:pt x="25013" y="89542"/>
                      <a:pt x="6982" y="51833"/>
                    </a:cubicBezTo>
                    <a:cubicBezTo>
                      <a:pt x="-4448" y="29354"/>
                      <a:pt x="-924" y="13733"/>
                      <a:pt x="10887" y="4779"/>
                    </a:cubicBezTo>
                    <a:cubicBezTo>
                      <a:pt x="24222" y="-4746"/>
                      <a:pt x="36891" y="-840"/>
                      <a:pt x="48987" y="23829"/>
                    </a:cubicBezTo>
                    <a:cubicBezTo>
                      <a:pt x="64132" y="55167"/>
                      <a:pt x="81086" y="87361"/>
                      <a:pt x="89373" y="134034"/>
                    </a:cubicBezTo>
                    <a:cubicBezTo>
                      <a:pt x="94688" y="164228"/>
                      <a:pt x="94298" y="195136"/>
                      <a:pt x="88230" y="225188"/>
                    </a:cubicBezTo>
                    <a:cubicBezTo>
                      <a:pt x="83087" y="257668"/>
                      <a:pt x="72800" y="275956"/>
                      <a:pt x="60513" y="306436"/>
                    </a:cubicBezTo>
                    <a:cubicBezTo>
                      <a:pt x="57084" y="315199"/>
                      <a:pt x="34414" y="279385"/>
                      <a:pt x="39367" y="248524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213;p12">
                <a:extLst>
                  <a:ext uri="{FF2B5EF4-FFF2-40B4-BE49-F238E27FC236}">
                    <a16:creationId xmlns:a16="http://schemas.microsoft.com/office/drawing/2014/main" xmlns="" id="{3A12CC3F-9F6A-DA44-973F-D35A1BBA6711}"/>
                  </a:ext>
                </a:extLst>
              </p:cNvPr>
              <p:cNvSpPr/>
              <p:nvPr/>
            </p:nvSpPr>
            <p:spPr>
              <a:xfrm>
                <a:off x="5831068" y="2061801"/>
                <a:ext cx="86995" cy="66513"/>
              </a:xfrm>
              <a:custGeom>
                <a:avLst/>
                <a:gdLst/>
                <a:ahLst/>
                <a:cxnLst/>
                <a:rect l="l" t="t" r="r" b="b"/>
                <a:pathLst>
                  <a:path w="108744" h="83141" extrusionOk="0">
                    <a:moveTo>
                      <a:pt x="100855" y="2"/>
                    </a:moveTo>
                    <a:cubicBezTo>
                      <a:pt x="87806" y="10575"/>
                      <a:pt x="67423" y="3241"/>
                      <a:pt x="66470" y="4194"/>
                    </a:cubicBezTo>
                    <a:cubicBezTo>
                      <a:pt x="51297" y="17281"/>
                      <a:pt x="35400" y="29492"/>
                      <a:pt x="18845" y="40769"/>
                    </a:cubicBezTo>
                    <a:cubicBezTo>
                      <a:pt x="10654" y="47151"/>
                      <a:pt x="-2014" y="55724"/>
                      <a:pt x="271" y="68106"/>
                    </a:cubicBezTo>
                    <a:cubicBezTo>
                      <a:pt x="4367" y="90109"/>
                      <a:pt x="39610" y="83346"/>
                      <a:pt x="52945" y="76584"/>
                    </a:cubicBezTo>
                    <a:cubicBezTo>
                      <a:pt x="66280" y="69821"/>
                      <a:pt x="77043" y="58677"/>
                      <a:pt x="89616" y="50866"/>
                    </a:cubicBezTo>
                    <a:cubicBezTo>
                      <a:pt x="98665" y="45246"/>
                      <a:pt x="107428" y="42389"/>
                      <a:pt x="108666" y="31054"/>
                    </a:cubicBezTo>
                    <a:cubicBezTo>
                      <a:pt x="109523" y="24196"/>
                      <a:pt x="103142" y="-283"/>
                      <a:pt x="100855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214;p12">
                <a:extLst>
                  <a:ext uri="{FF2B5EF4-FFF2-40B4-BE49-F238E27FC236}">
                    <a16:creationId xmlns:a16="http://schemas.microsoft.com/office/drawing/2014/main" xmlns="" id="{002FAB2D-2FAD-9D46-949A-0300418F899E}"/>
                  </a:ext>
                </a:extLst>
              </p:cNvPr>
              <p:cNvSpPr/>
              <p:nvPr/>
            </p:nvSpPr>
            <p:spPr>
              <a:xfrm>
                <a:off x="5831514" y="2082973"/>
                <a:ext cx="86563" cy="44990"/>
              </a:xfrm>
              <a:custGeom>
                <a:avLst/>
                <a:gdLst/>
                <a:ahLst/>
                <a:cxnLst/>
                <a:rect l="l" t="t" r="r" b="b"/>
                <a:pathLst>
                  <a:path w="108204" h="56238" extrusionOk="0">
                    <a:moveTo>
                      <a:pt x="107918" y="0"/>
                    </a:moveTo>
                    <a:cubicBezTo>
                      <a:pt x="106204" y="10859"/>
                      <a:pt x="97536" y="13907"/>
                      <a:pt x="88868" y="19050"/>
                    </a:cubicBezTo>
                    <a:cubicBezTo>
                      <a:pt x="76105" y="26956"/>
                      <a:pt x="64865" y="38100"/>
                      <a:pt x="51530" y="45149"/>
                    </a:cubicBezTo>
                    <a:cubicBezTo>
                      <a:pt x="38195" y="52197"/>
                      <a:pt x="8573" y="57531"/>
                      <a:pt x="0" y="41815"/>
                    </a:cubicBezTo>
                    <a:cubicBezTo>
                      <a:pt x="4667" y="63056"/>
                      <a:pt x="39338" y="56388"/>
                      <a:pt x="52483" y="49721"/>
                    </a:cubicBezTo>
                    <a:cubicBezTo>
                      <a:pt x="65627" y="43053"/>
                      <a:pt x="76581" y="31814"/>
                      <a:pt x="89154" y="24003"/>
                    </a:cubicBezTo>
                    <a:cubicBezTo>
                      <a:pt x="98203" y="18383"/>
                      <a:pt x="106966" y="15526"/>
                      <a:pt x="108204" y="4191"/>
                    </a:cubicBezTo>
                    <a:cubicBezTo>
                      <a:pt x="108214" y="2791"/>
                      <a:pt x="108118" y="1391"/>
                      <a:pt x="107918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215;p12">
                <a:extLst>
                  <a:ext uri="{FF2B5EF4-FFF2-40B4-BE49-F238E27FC236}">
                    <a16:creationId xmlns:a16="http://schemas.microsoft.com/office/drawing/2014/main" xmlns="" id="{BFDEAC93-AD93-6947-ABB5-374F508A5FE0}"/>
                  </a:ext>
                </a:extLst>
              </p:cNvPr>
              <p:cNvSpPr/>
              <p:nvPr/>
            </p:nvSpPr>
            <p:spPr>
              <a:xfrm>
                <a:off x="5764925" y="2047104"/>
                <a:ext cx="79862" cy="61873"/>
              </a:xfrm>
              <a:custGeom>
                <a:avLst/>
                <a:gdLst/>
                <a:ahLst/>
                <a:cxnLst/>
                <a:rect l="l" t="t" r="r" b="b"/>
                <a:pathLst>
                  <a:path w="99827" h="77341" extrusionOk="0">
                    <a:moveTo>
                      <a:pt x="91860" y="1"/>
                    </a:moveTo>
                    <a:cubicBezTo>
                      <a:pt x="79954" y="9526"/>
                      <a:pt x="61856" y="4288"/>
                      <a:pt x="60999" y="5240"/>
                    </a:cubicBezTo>
                    <a:cubicBezTo>
                      <a:pt x="47045" y="17146"/>
                      <a:pt x="32453" y="28281"/>
                      <a:pt x="17279" y="38578"/>
                    </a:cubicBezTo>
                    <a:cubicBezTo>
                      <a:pt x="9754" y="44388"/>
                      <a:pt x="-1771" y="52294"/>
                      <a:pt x="229" y="63533"/>
                    </a:cubicBezTo>
                    <a:cubicBezTo>
                      <a:pt x="4040" y="83726"/>
                      <a:pt x="36329" y="77535"/>
                      <a:pt x="48521" y="71344"/>
                    </a:cubicBezTo>
                    <a:cubicBezTo>
                      <a:pt x="60713" y="65152"/>
                      <a:pt x="70619" y="54961"/>
                      <a:pt x="82145" y="47817"/>
                    </a:cubicBezTo>
                    <a:cubicBezTo>
                      <a:pt x="90336" y="42673"/>
                      <a:pt x="98433" y="40006"/>
                      <a:pt x="99766" y="29624"/>
                    </a:cubicBezTo>
                    <a:cubicBezTo>
                      <a:pt x="100528" y="23338"/>
                      <a:pt x="94051" y="-189"/>
                      <a:pt x="91860" y="1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216;p12">
                <a:extLst>
                  <a:ext uri="{FF2B5EF4-FFF2-40B4-BE49-F238E27FC236}">
                    <a16:creationId xmlns:a16="http://schemas.microsoft.com/office/drawing/2014/main" xmlns="" id="{43F67D73-6A06-374C-BE8A-79B94CEEC5C4}"/>
                  </a:ext>
                </a:extLst>
              </p:cNvPr>
              <p:cNvSpPr/>
              <p:nvPr/>
            </p:nvSpPr>
            <p:spPr>
              <a:xfrm>
                <a:off x="5764880" y="2067438"/>
                <a:ext cx="79629" cy="41383"/>
              </a:xfrm>
              <a:custGeom>
                <a:avLst/>
                <a:gdLst/>
                <a:ahLst/>
                <a:cxnLst/>
                <a:rect l="l" t="t" r="r" b="b"/>
                <a:pathLst>
                  <a:path w="99536" h="51729" extrusionOk="0">
                    <a:moveTo>
                      <a:pt x="99536" y="0"/>
                    </a:moveTo>
                    <a:cubicBezTo>
                      <a:pt x="97917" y="10001"/>
                      <a:pt x="90011" y="12668"/>
                      <a:pt x="81820" y="17812"/>
                    </a:cubicBezTo>
                    <a:cubicBezTo>
                      <a:pt x="70104" y="25051"/>
                      <a:pt x="59817" y="35528"/>
                      <a:pt x="47625" y="41720"/>
                    </a:cubicBezTo>
                    <a:cubicBezTo>
                      <a:pt x="35433" y="47911"/>
                      <a:pt x="8287" y="53054"/>
                      <a:pt x="0" y="38671"/>
                    </a:cubicBezTo>
                    <a:cubicBezTo>
                      <a:pt x="4286" y="57721"/>
                      <a:pt x="36004" y="52006"/>
                      <a:pt x="47625" y="45911"/>
                    </a:cubicBezTo>
                    <a:cubicBezTo>
                      <a:pt x="59246" y="39814"/>
                      <a:pt x="69723" y="29528"/>
                      <a:pt x="81248" y="22384"/>
                    </a:cubicBezTo>
                    <a:cubicBezTo>
                      <a:pt x="89440" y="17240"/>
                      <a:pt x="97536" y="14573"/>
                      <a:pt x="98870" y="4191"/>
                    </a:cubicBezTo>
                    <a:cubicBezTo>
                      <a:pt x="99222" y="2819"/>
                      <a:pt x="99441" y="1419"/>
                      <a:pt x="9953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217;p12">
                <a:extLst>
                  <a:ext uri="{FF2B5EF4-FFF2-40B4-BE49-F238E27FC236}">
                    <a16:creationId xmlns:a16="http://schemas.microsoft.com/office/drawing/2014/main" xmlns="" id="{0909252C-DAE5-0847-9E1E-5C69A569136C}"/>
                  </a:ext>
                </a:extLst>
              </p:cNvPr>
              <p:cNvSpPr/>
              <p:nvPr/>
            </p:nvSpPr>
            <p:spPr>
              <a:xfrm>
                <a:off x="5777722" y="1472916"/>
                <a:ext cx="170454" cy="595560"/>
              </a:xfrm>
              <a:custGeom>
                <a:avLst/>
                <a:gdLst/>
                <a:ahLst/>
                <a:cxnLst/>
                <a:rect l="l" t="t" r="r" b="b"/>
                <a:pathLst>
                  <a:path w="213068" h="744450" extrusionOk="0">
                    <a:moveTo>
                      <a:pt x="5465" y="110490"/>
                    </a:moveTo>
                    <a:cubicBezTo>
                      <a:pt x="11276" y="65437"/>
                      <a:pt x="27849" y="0"/>
                      <a:pt x="27849" y="0"/>
                    </a:cubicBezTo>
                    <a:cubicBezTo>
                      <a:pt x="43546" y="7372"/>
                      <a:pt x="60529" y="11611"/>
                      <a:pt x="77855" y="12478"/>
                    </a:cubicBezTo>
                    <a:cubicBezTo>
                      <a:pt x="103211" y="12316"/>
                      <a:pt x="128490" y="9830"/>
                      <a:pt x="153388" y="5048"/>
                    </a:cubicBezTo>
                    <a:cubicBezTo>
                      <a:pt x="161532" y="19269"/>
                      <a:pt x="170429" y="33033"/>
                      <a:pt x="180059" y="46291"/>
                    </a:cubicBezTo>
                    <a:cubicBezTo>
                      <a:pt x="193012" y="64294"/>
                      <a:pt x="218159" y="103441"/>
                      <a:pt x="212158" y="172879"/>
                    </a:cubicBezTo>
                    <a:cubicBezTo>
                      <a:pt x="208253" y="217932"/>
                      <a:pt x="182916" y="409480"/>
                      <a:pt x="182916" y="409480"/>
                    </a:cubicBezTo>
                    <a:cubicBezTo>
                      <a:pt x="192755" y="441693"/>
                      <a:pt x="197985" y="475145"/>
                      <a:pt x="198442" y="508826"/>
                    </a:cubicBezTo>
                    <a:cubicBezTo>
                      <a:pt x="196156" y="548821"/>
                      <a:pt x="190869" y="588588"/>
                      <a:pt x="182630" y="627793"/>
                    </a:cubicBezTo>
                    <a:lnTo>
                      <a:pt x="167581" y="736568"/>
                    </a:lnTo>
                    <a:cubicBezTo>
                      <a:pt x="167581" y="736568"/>
                      <a:pt x="147483" y="751046"/>
                      <a:pt x="133195" y="740759"/>
                    </a:cubicBezTo>
                    <a:lnTo>
                      <a:pt x="135005" y="634365"/>
                    </a:lnTo>
                    <a:cubicBezTo>
                      <a:pt x="133291" y="608362"/>
                      <a:pt x="130719" y="569976"/>
                      <a:pt x="129004" y="545402"/>
                    </a:cubicBezTo>
                    <a:cubicBezTo>
                      <a:pt x="126337" y="505492"/>
                      <a:pt x="119479" y="442055"/>
                      <a:pt x="117098" y="426148"/>
                    </a:cubicBezTo>
                    <a:cubicBezTo>
                      <a:pt x="114717" y="410242"/>
                      <a:pt x="109954" y="382619"/>
                      <a:pt x="107573" y="351568"/>
                    </a:cubicBezTo>
                    <a:cubicBezTo>
                      <a:pt x="105192" y="320516"/>
                      <a:pt x="93476" y="162973"/>
                      <a:pt x="93476" y="162973"/>
                    </a:cubicBezTo>
                    <a:lnTo>
                      <a:pt x="91857" y="192500"/>
                    </a:lnTo>
                    <a:cubicBezTo>
                      <a:pt x="91857" y="192500"/>
                      <a:pt x="90238" y="240125"/>
                      <a:pt x="83380" y="299561"/>
                    </a:cubicBezTo>
                    <a:cubicBezTo>
                      <a:pt x="76522" y="358997"/>
                      <a:pt x="73855" y="385286"/>
                      <a:pt x="73855" y="385286"/>
                    </a:cubicBezTo>
                    <a:cubicBezTo>
                      <a:pt x="80370" y="397183"/>
                      <a:pt x="84932" y="410042"/>
                      <a:pt x="87380" y="423386"/>
                    </a:cubicBezTo>
                    <a:cubicBezTo>
                      <a:pt x="88619" y="436150"/>
                      <a:pt x="103192" y="537686"/>
                      <a:pt x="94429" y="588740"/>
                    </a:cubicBezTo>
                    <a:lnTo>
                      <a:pt x="76712" y="719138"/>
                    </a:lnTo>
                    <a:cubicBezTo>
                      <a:pt x="67645" y="725376"/>
                      <a:pt x="56138" y="726900"/>
                      <a:pt x="45756" y="723233"/>
                    </a:cubicBezTo>
                    <a:lnTo>
                      <a:pt x="35183" y="591407"/>
                    </a:lnTo>
                    <a:cubicBezTo>
                      <a:pt x="28135" y="541211"/>
                      <a:pt x="13180" y="434912"/>
                      <a:pt x="10895" y="421100"/>
                    </a:cubicBezTo>
                    <a:cubicBezTo>
                      <a:pt x="5808" y="393268"/>
                      <a:pt x="2817" y="365084"/>
                      <a:pt x="1941" y="336804"/>
                    </a:cubicBezTo>
                    <a:cubicBezTo>
                      <a:pt x="-1583" y="279749"/>
                      <a:pt x="-250" y="155543"/>
                      <a:pt x="5465" y="11049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218;p12">
                <a:extLst>
                  <a:ext uri="{FF2B5EF4-FFF2-40B4-BE49-F238E27FC236}">
                    <a16:creationId xmlns:a16="http://schemas.microsoft.com/office/drawing/2014/main" xmlns="" id="{9FCDB840-E3A2-8148-9D4C-61D88CAFFEB0}"/>
                  </a:ext>
                </a:extLst>
              </p:cNvPr>
              <p:cNvSpPr/>
              <p:nvPr/>
            </p:nvSpPr>
            <p:spPr>
              <a:xfrm>
                <a:off x="5770564" y="1458904"/>
                <a:ext cx="181538" cy="396087"/>
              </a:xfrm>
              <a:custGeom>
                <a:avLst/>
                <a:gdLst/>
                <a:ahLst/>
                <a:cxnLst/>
                <a:rect l="l" t="t" r="r" b="b"/>
                <a:pathLst>
                  <a:path w="226922" h="495109" extrusionOk="0">
                    <a:moveTo>
                      <a:pt x="162435" y="6001"/>
                    </a:moveTo>
                    <a:lnTo>
                      <a:pt x="201202" y="83915"/>
                    </a:lnTo>
                    <a:cubicBezTo>
                      <a:pt x="201202" y="83915"/>
                      <a:pt x="260447" y="170593"/>
                      <a:pt x="199106" y="393287"/>
                    </a:cubicBezTo>
                    <a:lnTo>
                      <a:pt x="210631" y="461963"/>
                    </a:lnTo>
                    <a:cubicBezTo>
                      <a:pt x="210631" y="461963"/>
                      <a:pt x="94522" y="536543"/>
                      <a:pt x="16798" y="461963"/>
                    </a:cubicBezTo>
                    <a:cubicBezTo>
                      <a:pt x="16798" y="461963"/>
                      <a:pt x="-10158" y="256127"/>
                      <a:pt x="4224" y="161258"/>
                    </a:cubicBezTo>
                    <a:cubicBezTo>
                      <a:pt x="12149" y="106661"/>
                      <a:pt x="24246" y="52749"/>
                      <a:pt x="40420" y="0"/>
                    </a:cubicBezTo>
                    <a:cubicBezTo>
                      <a:pt x="40420" y="0"/>
                      <a:pt x="59470" y="21050"/>
                      <a:pt x="157291" y="71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219;p12">
                <a:extLst>
                  <a:ext uri="{FF2B5EF4-FFF2-40B4-BE49-F238E27FC236}">
                    <a16:creationId xmlns:a16="http://schemas.microsoft.com/office/drawing/2014/main" xmlns="" id="{EAD4B2A8-3DAB-3649-AD16-52EC5A2A77C3}"/>
                  </a:ext>
                </a:extLst>
              </p:cNvPr>
              <p:cNvSpPr/>
              <p:nvPr/>
            </p:nvSpPr>
            <p:spPr>
              <a:xfrm>
                <a:off x="5895126" y="1321170"/>
                <a:ext cx="61010" cy="76023"/>
              </a:xfrm>
              <a:custGeom>
                <a:avLst/>
                <a:gdLst/>
                <a:ahLst/>
                <a:cxnLst/>
                <a:rect l="l" t="t" r="r" b="b"/>
                <a:pathLst>
                  <a:path w="76263" h="95029" extrusionOk="0">
                    <a:moveTo>
                      <a:pt x="76263" y="71216"/>
                    </a:moveTo>
                    <a:cubicBezTo>
                      <a:pt x="76263" y="71216"/>
                      <a:pt x="49307" y="98076"/>
                      <a:pt x="17303" y="94743"/>
                    </a:cubicBezTo>
                    <a:lnTo>
                      <a:pt x="1968" y="42165"/>
                    </a:lnTo>
                    <a:cubicBezTo>
                      <a:pt x="1968" y="42165"/>
                      <a:pt x="-7557" y="14828"/>
                      <a:pt x="15303" y="2826"/>
                    </a:cubicBezTo>
                    <a:cubicBezTo>
                      <a:pt x="38163" y="-9175"/>
                      <a:pt x="62833" y="17685"/>
                      <a:pt x="76263" y="7121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220;p12">
                <a:extLst>
                  <a:ext uri="{FF2B5EF4-FFF2-40B4-BE49-F238E27FC236}">
                    <a16:creationId xmlns:a16="http://schemas.microsoft.com/office/drawing/2014/main" xmlns="" id="{656D8051-E30C-384E-86BB-532F5EAEC424}"/>
                  </a:ext>
                </a:extLst>
              </p:cNvPr>
              <p:cNvSpPr/>
              <p:nvPr/>
            </p:nvSpPr>
            <p:spPr>
              <a:xfrm>
                <a:off x="5777141" y="1300603"/>
                <a:ext cx="50825" cy="53396"/>
              </a:xfrm>
              <a:custGeom>
                <a:avLst/>
                <a:gdLst/>
                <a:ahLst/>
                <a:cxnLst/>
                <a:rect l="l" t="t" r="r" b="b"/>
                <a:pathLst>
                  <a:path w="63531" h="66745" extrusionOk="0">
                    <a:moveTo>
                      <a:pt x="63532" y="451"/>
                    </a:moveTo>
                    <a:cubicBezTo>
                      <a:pt x="63532" y="451"/>
                      <a:pt x="32671" y="-9074"/>
                      <a:pt x="0" y="59411"/>
                    </a:cubicBezTo>
                    <a:lnTo>
                      <a:pt x="12192" y="66745"/>
                    </a:lnTo>
                    <a:cubicBezTo>
                      <a:pt x="27499" y="43304"/>
                      <a:pt x="44663" y="21130"/>
                      <a:pt x="63532" y="45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" name="Google Shape;221;p12">
              <a:extLst>
                <a:ext uri="{FF2B5EF4-FFF2-40B4-BE49-F238E27FC236}">
                  <a16:creationId xmlns:a16="http://schemas.microsoft.com/office/drawing/2014/main" xmlns="" id="{521273B4-0D54-064E-92FB-098B37C384D6}"/>
                </a:ext>
              </a:extLst>
            </p:cNvPr>
            <p:cNvGrpSpPr/>
            <p:nvPr/>
          </p:nvGrpSpPr>
          <p:grpSpPr>
            <a:xfrm>
              <a:off x="5122427" y="3292365"/>
              <a:ext cx="823270" cy="1268939"/>
              <a:chOff x="5490177" y="3555452"/>
              <a:chExt cx="823270" cy="1268939"/>
            </a:xfrm>
          </p:grpSpPr>
          <p:sp>
            <p:nvSpPr>
              <p:cNvPr id="313" name="Google Shape;222;p12">
                <a:extLst>
                  <a:ext uri="{FF2B5EF4-FFF2-40B4-BE49-F238E27FC236}">
                    <a16:creationId xmlns:a16="http://schemas.microsoft.com/office/drawing/2014/main" xmlns="" id="{626AC3DB-EB32-074D-9DB1-1E938B09E246}"/>
                  </a:ext>
                </a:extLst>
              </p:cNvPr>
              <p:cNvSpPr/>
              <p:nvPr/>
            </p:nvSpPr>
            <p:spPr>
              <a:xfrm>
                <a:off x="5967652" y="4624747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7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7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223;p12">
                <a:extLst>
                  <a:ext uri="{FF2B5EF4-FFF2-40B4-BE49-F238E27FC236}">
                    <a16:creationId xmlns:a16="http://schemas.microsoft.com/office/drawing/2014/main" xmlns="" id="{8C770EBD-24E0-2543-85C5-6F3EDF851C7C}"/>
                  </a:ext>
                </a:extLst>
              </p:cNvPr>
              <p:cNvSpPr/>
              <p:nvPr/>
            </p:nvSpPr>
            <p:spPr>
              <a:xfrm>
                <a:off x="6225123" y="3957880"/>
                <a:ext cx="68002" cy="244678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224;p12">
                <a:extLst>
                  <a:ext uri="{FF2B5EF4-FFF2-40B4-BE49-F238E27FC236}">
                    <a16:creationId xmlns:a16="http://schemas.microsoft.com/office/drawing/2014/main" xmlns="" id="{F2FFD9D1-DBFF-BE49-BC1D-39A8D1784070}"/>
                  </a:ext>
                </a:extLst>
              </p:cNvPr>
              <p:cNvSpPr/>
              <p:nvPr/>
            </p:nvSpPr>
            <p:spPr>
              <a:xfrm>
                <a:off x="6014262" y="4720102"/>
                <a:ext cx="99120" cy="56094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225;p12">
                <a:extLst>
                  <a:ext uri="{FF2B5EF4-FFF2-40B4-BE49-F238E27FC236}">
                    <a16:creationId xmlns:a16="http://schemas.microsoft.com/office/drawing/2014/main" xmlns="" id="{0040B200-BA78-DC47-A221-0A1353698420}"/>
                  </a:ext>
                </a:extLst>
              </p:cNvPr>
              <p:cNvSpPr/>
              <p:nvPr/>
            </p:nvSpPr>
            <p:spPr>
              <a:xfrm>
                <a:off x="6014165" y="4729456"/>
                <a:ext cx="97551" cy="46733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226;p12">
                <a:extLst>
                  <a:ext uri="{FF2B5EF4-FFF2-40B4-BE49-F238E27FC236}">
                    <a16:creationId xmlns:a16="http://schemas.microsoft.com/office/drawing/2014/main" xmlns="" id="{3126B710-0E43-D946-A3CF-35839493F453}"/>
                  </a:ext>
                </a:extLst>
              </p:cNvPr>
              <p:cNvSpPr/>
              <p:nvPr/>
            </p:nvSpPr>
            <p:spPr>
              <a:xfrm>
                <a:off x="6140412" y="4656810"/>
                <a:ext cx="95533" cy="53978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227;p12">
                <a:extLst>
                  <a:ext uri="{FF2B5EF4-FFF2-40B4-BE49-F238E27FC236}">
                    <a16:creationId xmlns:a16="http://schemas.microsoft.com/office/drawing/2014/main" xmlns="" id="{2767DB28-60B9-AE4C-9DCD-29F68A982101}"/>
                  </a:ext>
                </a:extLst>
              </p:cNvPr>
              <p:cNvSpPr/>
              <p:nvPr/>
            </p:nvSpPr>
            <p:spPr>
              <a:xfrm>
                <a:off x="6140448" y="4665717"/>
                <a:ext cx="93872" cy="45066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228;p12">
                <a:extLst>
                  <a:ext uri="{FF2B5EF4-FFF2-40B4-BE49-F238E27FC236}">
                    <a16:creationId xmlns:a16="http://schemas.microsoft.com/office/drawing/2014/main" xmlns="" id="{D7840D3A-A9AF-9B40-8A5B-D7FA0FB16399}"/>
                  </a:ext>
                </a:extLst>
              </p:cNvPr>
              <p:cNvSpPr/>
              <p:nvPr/>
            </p:nvSpPr>
            <p:spPr>
              <a:xfrm>
                <a:off x="6074259" y="4151308"/>
                <a:ext cx="190443" cy="586341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229;p12">
                <a:extLst>
                  <a:ext uri="{FF2B5EF4-FFF2-40B4-BE49-F238E27FC236}">
                    <a16:creationId xmlns:a16="http://schemas.microsoft.com/office/drawing/2014/main" xmlns="" id="{DA723170-0AD6-D64A-A271-0E16F1843D71}"/>
                  </a:ext>
                </a:extLst>
              </p:cNvPr>
              <p:cNvSpPr/>
              <p:nvPr/>
            </p:nvSpPr>
            <p:spPr>
              <a:xfrm>
                <a:off x="6075072" y="4151308"/>
                <a:ext cx="189540" cy="327893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230;p12">
                <a:extLst>
                  <a:ext uri="{FF2B5EF4-FFF2-40B4-BE49-F238E27FC236}">
                    <a16:creationId xmlns:a16="http://schemas.microsoft.com/office/drawing/2014/main" xmlns="" id="{02B76DB6-0BD1-DA42-B3E0-266D8C62F4B9}"/>
                  </a:ext>
                </a:extLst>
              </p:cNvPr>
              <p:cNvSpPr/>
              <p:nvPr/>
            </p:nvSpPr>
            <p:spPr>
              <a:xfrm>
                <a:off x="6112869" y="3797323"/>
                <a:ext cx="128417" cy="206862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231;p12">
                <a:extLst>
                  <a:ext uri="{FF2B5EF4-FFF2-40B4-BE49-F238E27FC236}">
                    <a16:creationId xmlns:a16="http://schemas.microsoft.com/office/drawing/2014/main" xmlns="" id="{FDF8FEC7-A3B4-0D4C-9D72-C6B5FAFDA909}"/>
                  </a:ext>
                </a:extLst>
              </p:cNvPr>
              <p:cNvSpPr/>
              <p:nvPr/>
            </p:nvSpPr>
            <p:spPr>
              <a:xfrm>
                <a:off x="6244085" y="3981464"/>
                <a:ext cx="49073" cy="87044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232;p12">
                <a:extLst>
                  <a:ext uri="{FF2B5EF4-FFF2-40B4-BE49-F238E27FC236}">
                    <a16:creationId xmlns:a16="http://schemas.microsoft.com/office/drawing/2014/main" xmlns="" id="{74ACC3A7-56E8-4A47-955B-8E9994CD348F}"/>
                  </a:ext>
                </a:extLst>
              </p:cNvPr>
              <p:cNvSpPr/>
              <p:nvPr/>
            </p:nvSpPr>
            <p:spPr>
              <a:xfrm>
                <a:off x="6106401" y="3956215"/>
                <a:ext cx="153237" cy="219092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233;p12">
                <a:extLst>
                  <a:ext uri="{FF2B5EF4-FFF2-40B4-BE49-F238E27FC236}">
                    <a16:creationId xmlns:a16="http://schemas.microsoft.com/office/drawing/2014/main" xmlns="" id="{B4E1EC20-97B4-F243-AD70-90C0DF48AC96}"/>
                  </a:ext>
                </a:extLst>
              </p:cNvPr>
              <p:cNvSpPr/>
              <p:nvPr/>
            </p:nvSpPr>
            <p:spPr>
              <a:xfrm>
                <a:off x="5856250" y="4001330"/>
                <a:ext cx="294998" cy="212364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234;p12">
                <a:extLst>
                  <a:ext uri="{FF2B5EF4-FFF2-40B4-BE49-F238E27FC236}">
                    <a16:creationId xmlns:a16="http://schemas.microsoft.com/office/drawing/2014/main" xmlns="" id="{A1525226-2B11-AB44-8992-69D9C0409647}"/>
                  </a:ext>
                </a:extLst>
              </p:cNvPr>
              <p:cNvSpPr/>
              <p:nvPr/>
            </p:nvSpPr>
            <p:spPr>
              <a:xfrm>
                <a:off x="6075027" y="3988967"/>
                <a:ext cx="80628" cy="83804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235;p12">
                <a:extLst>
                  <a:ext uri="{FF2B5EF4-FFF2-40B4-BE49-F238E27FC236}">
                    <a16:creationId xmlns:a16="http://schemas.microsoft.com/office/drawing/2014/main" xmlns="" id="{0C2AB0F4-44AD-834E-BA42-3D6117B86236}"/>
                  </a:ext>
                </a:extLst>
              </p:cNvPr>
              <p:cNvSpPr/>
              <p:nvPr/>
            </p:nvSpPr>
            <p:spPr>
              <a:xfrm>
                <a:off x="6107459" y="3797280"/>
                <a:ext cx="160810" cy="262954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236;p12">
                <a:extLst>
                  <a:ext uri="{FF2B5EF4-FFF2-40B4-BE49-F238E27FC236}">
                    <a16:creationId xmlns:a16="http://schemas.microsoft.com/office/drawing/2014/main" xmlns="" id="{F65219BE-70E8-FF40-BEB2-424A4A00B0BE}"/>
                  </a:ext>
                </a:extLst>
              </p:cNvPr>
              <p:cNvSpPr/>
              <p:nvPr/>
            </p:nvSpPr>
            <p:spPr>
              <a:xfrm>
                <a:off x="5490177" y="438113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237;p12">
                <a:extLst>
                  <a:ext uri="{FF2B5EF4-FFF2-40B4-BE49-F238E27FC236}">
                    <a16:creationId xmlns:a16="http://schemas.microsoft.com/office/drawing/2014/main" xmlns="" id="{DF88AFF0-30A1-9A47-87FF-E2F9478DA3B5}"/>
                  </a:ext>
                </a:extLst>
              </p:cNvPr>
              <p:cNvSpPr/>
              <p:nvPr/>
            </p:nvSpPr>
            <p:spPr>
              <a:xfrm>
                <a:off x="5573749" y="4455840"/>
                <a:ext cx="98301" cy="76095"/>
              </a:xfrm>
              <a:custGeom>
                <a:avLst/>
                <a:gdLst/>
                <a:ahLst/>
                <a:cxnLst/>
                <a:rect l="l" t="t" r="r" b="b"/>
                <a:pathLst>
                  <a:path w="122876" h="95119" extrusionOk="0">
                    <a:moveTo>
                      <a:pt x="9769" y="2"/>
                    </a:moveTo>
                    <a:cubicBezTo>
                      <a:pt x="24533" y="12004"/>
                      <a:pt x="46250" y="1050"/>
                      <a:pt x="47297" y="2193"/>
                    </a:cubicBezTo>
                    <a:cubicBezTo>
                      <a:pt x="64639" y="18195"/>
                      <a:pt x="82792" y="33302"/>
                      <a:pt x="101685" y="47437"/>
                    </a:cubicBezTo>
                    <a:cubicBezTo>
                      <a:pt x="111210" y="54676"/>
                      <a:pt x="125212" y="64296"/>
                      <a:pt x="122545" y="78202"/>
                    </a:cubicBezTo>
                    <a:cubicBezTo>
                      <a:pt x="117973" y="102967"/>
                      <a:pt x="78254" y="95347"/>
                      <a:pt x="63204" y="87727"/>
                    </a:cubicBezTo>
                    <a:cubicBezTo>
                      <a:pt x="48155" y="80107"/>
                      <a:pt x="35963" y="67630"/>
                      <a:pt x="21770" y="59152"/>
                    </a:cubicBezTo>
                    <a:cubicBezTo>
                      <a:pt x="11674" y="52866"/>
                      <a:pt x="1768" y="49627"/>
                      <a:pt x="149" y="36864"/>
                    </a:cubicBezTo>
                    <a:cubicBezTo>
                      <a:pt x="-1185" y="28768"/>
                      <a:pt x="6816" y="-284"/>
                      <a:pt x="9769" y="2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238;p12">
                <a:extLst>
                  <a:ext uri="{FF2B5EF4-FFF2-40B4-BE49-F238E27FC236}">
                    <a16:creationId xmlns:a16="http://schemas.microsoft.com/office/drawing/2014/main" xmlns="" id="{A41BF5FF-1AC2-914F-BB7D-D432FCFF780B}"/>
                  </a:ext>
                </a:extLst>
              </p:cNvPr>
              <p:cNvSpPr/>
              <p:nvPr/>
            </p:nvSpPr>
            <p:spPr>
              <a:xfrm>
                <a:off x="5573762" y="4480895"/>
                <a:ext cx="97794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2242" h="63751" extrusionOk="0">
                    <a:moveTo>
                      <a:pt x="227" y="0"/>
                    </a:moveTo>
                    <a:cubicBezTo>
                      <a:pt x="2228" y="12192"/>
                      <a:pt x="12038" y="15621"/>
                      <a:pt x="22040" y="21812"/>
                    </a:cubicBezTo>
                    <a:cubicBezTo>
                      <a:pt x="36518" y="30766"/>
                      <a:pt x="49186" y="43720"/>
                      <a:pt x="64140" y="51245"/>
                    </a:cubicBezTo>
                    <a:cubicBezTo>
                      <a:pt x="79094" y="58769"/>
                      <a:pt x="112527" y="65246"/>
                      <a:pt x="122243" y="47530"/>
                    </a:cubicBezTo>
                    <a:cubicBezTo>
                      <a:pt x="117004" y="71438"/>
                      <a:pt x="77951" y="63913"/>
                      <a:pt x="63092" y="56388"/>
                    </a:cubicBezTo>
                    <a:cubicBezTo>
                      <a:pt x="48233" y="48863"/>
                      <a:pt x="35851" y="36290"/>
                      <a:pt x="21659" y="27813"/>
                    </a:cubicBezTo>
                    <a:cubicBezTo>
                      <a:pt x="11562" y="21527"/>
                      <a:pt x="1656" y="18288"/>
                      <a:pt x="37" y="5524"/>
                    </a:cubicBezTo>
                    <a:cubicBezTo>
                      <a:pt x="-49" y="3677"/>
                      <a:pt x="15" y="1829"/>
                      <a:pt x="227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239;p12">
                <a:extLst>
                  <a:ext uri="{FF2B5EF4-FFF2-40B4-BE49-F238E27FC236}">
                    <a16:creationId xmlns:a16="http://schemas.microsoft.com/office/drawing/2014/main" xmlns="" id="{50A7A3D2-810C-0E4C-9F5C-A1607B30A447}"/>
                  </a:ext>
                </a:extLst>
              </p:cNvPr>
              <p:cNvSpPr/>
              <p:nvPr/>
            </p:nvSpPr>
            <p:spPr>
              <a:xfrm>
                <a:off x="5674337" y="4417793"/>
                <a:ext cx="98217" cy="73323"/>
              </a:xfrm>
              <a:custGeom>
                <a:avLst/>
                <a:gdLst/>
                <a:ahLst/>
                <a:cxnLst/>
                <a:rect l="l" t="t" r="r" b="b"/>
                <a:pathLst>
                  <a:path w="122771" h="91654" extrusionOk="0">
                    <a:moveTo>
                      <a:pt x="11400" y="61"/>
                    </a:moveTo>
                    <a:cubicBezTo>
                      <a:pt x="26164" y="12062"/>
                      <a:pt x="51881" y="-987"/>
                      <a:pt x="53024" y="61"/>
                    </a:cubicBezTo>
                    <a:cubicBezTo>
                      <a:pt x="68334" y="15615"/>
                      <a:pt x="84521" y="30274"/>
                      <a:pt x="101507" y="43971"/>
                    </a:cubicBezTo>
                    <a:cubicBezTo>
                      <a:pt x="111032" y="51114"/>
                      <a:pt x="125033" y="60830"/>
                      <a:pt x="122462" y="74737"/>
                    </a:cubicBezTo>
                    <a:cubicBezTo>
                      <a:pt x="117794" y="99502"/>
                      <a:pt x="78075" y="91881"/>
                      <a:pt x="63121" y="84262"/>
                    </a:cubicBezTo>
                    <a:cubicBezTo>
                      <a:pt x="48167" y="76642"/>
                      <a:pt x="35879" y="64069"/>
                      <a:pt x="21687" y="55687"/>
                    </a:cubicBezTo>
                    <a:cubicBezTo>
                      <a:pt x="11591" y="49400"/>
                      <a:pt x="1589" y="46162"/>
                      <a:pt x="65" y="33398"/>
                    </a:cubicBezTo>
                    <a:cubicBezTo>
                      <a:pt x="-887" y="25302"/>
                      <a:pt x="8828" y="-225"/>
                      <a:pt x="11400" y="61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240;p12">
                <a:extLst>
                  <a:ext uri="{FF2B5EF4-FFF2-40B4-BE49-F238E27FC236}">
                    <a16:creationId xmlns:a16="http://schemas.microsoft.com/office/drawing/2014/main" xmlns="" id="{6C71340A-FDF8-CD49-B6F5-BEC5326C7318}"/>
                  </a:ext>
                </a:extLst>
              </p:cNvPr>
              <p:cNvSpPr/>
              <p:nvPr/>
            </p:nvSpPr>
            <p:spPr>
              <a:xfrm>
                <a:off x="5674522" y="4441449"/>
                <a:ext cx="97784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2230" h="63800" extrusionOk="0">
                    <a:moveTo>
                      <a:pt x="216" y="0"/>
                    </a:moveTo>
                    <a:cubicBezTo>
                      <a:pt x="2216" y="12192"/>
                      <a:pt x="12027" y="15621"/>
                      <a:pt x="22028" y="21812"/>
                    </a:cubicBezTo>
                    <a:cubicBezTo>
                      <a:pt x="36506" y="30766"/>
                      <a:pt x="49174" y="43720"/>
                      <a:pt x="64128" y="51340"/>
                    </a:cubicBezTo>
                    <a:cubicBezTo>
                      <a:pt x="79083" y="58960"/>
                      <a:pt x="112515" y="65246"/>
                      <a:pt x="122231" y="47530"/>
                    </a:cubicBezTo>
                    <a:cubicBezTo>
                      <a:pt x="116992" y="71438"/>
                      <a:pt x="77940" y="64008"/>
                      <a:pt x="63081" y="56483"/>
                    </a:cubicBezTo>
                    <a:cubicBezTo>
                      <a:pt x="48222" y="48958"/>
                      <a:pt x="35934" y="36290"/>
                      <a:pt x="21742" y="27432"/>
                    </a:cubicBezTo>
                    <a:cubicBezTo>
                      <a:pt x="11550" y="21146"/>
                      <a:pt x="1644" y="17907"/>
                      <a:pt x="25" y="5143"/>
                    </a:cubicBezTo>
                    <a:cubicBezTo>
                      <a:pt x="-41" y="3429"/>
                      <a:pt x="23" y="1705"/>
                      <a:pt x="21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241;p12">
                <a:extLst>
                  <a:ext uri="{FF2B5EF4-FFF2-40B4-BE49-F238E27FC236}">
                    <a16:creationId xmlns:a16="http://schemas.microsoft.com/office/drawing/2014/main" xmlns="" id="{1B54F5DD-210D-DA49-838B-CFEE644E2031}"/>
                  </a:ext>
                </a:extLst>
              </p:cNvPr>
              <p:cNvSpPr/>
              <p:nvPr/>
            </p:nvSpPr>
            <p:spPr>
              <a:xfrm>
                <a:off x="5578538" y="3979203"/>
                <a:ext cx="169290" cy="484803"/>
              </a:xfrm>
              <a:custGeom>
                <a:avLst/>
                <a:gdLst/>
                <a:ahLst/>
                <a:cxnLst/>
                <a:rect l="l" t="t" r="r" b="b"/>
                <a:pathLst>
                  <a:path w="211613" h="606004" extrusionOk="0">
                    <a:moveTo>
                      <a:pt x="2540" y="52483"/>
                    </a:moveTo>
                    <a:cubicBezTo>
                      <a:pt x="3302" y="74771"/>
                      <a:pt x="10160" y="171545"/>
                      <a:pt x="13303" y="222695"/>
                    </a:cubicBezTo>
                    <a:cubicBezTo>
                      <a:pt x="16446" y="273844"/>
                      <a:pt x="17113" y="336995"/>
                      <a:pt x="17113" y="336995"/>
                    </a:cubicBezTo>
                    <a:cubicBezTo>
                      <a:pt x="17113" y="336995"/>
                      <a:pt x="8255" y="374237"/>
                      <a:pt x="2540" y="418147"/>
                    </a:cubicBezTo>
                    <a:cubicBezTo>
                      <a:pt x="-3175" y="462058"/>
                      <a:pt x="2540" y="600361"/>
                      <a:pt x="2540" y="600361"/>
                    </a:cubicBezTo>
                    <a:cubicBezTo>
                      <a:pt x="14124" y="607886"/>
                      <a:pt x="29056" y="607886"/>
                      <a:pt x="40640" y="600361"/>
                    </a:cubicBezTo>
                    <a:cubicBezTo>
                      <a:pt x="40640" y="600361"/>
                      <a:pt x="64262" y="489585"/>
                      <a:pt x="75121" y="439674"/>
                    </a:cubicBezTo>
                    <a:cubicBezTo>
                      <a:pt x="85979" y="389763"/>
                      <a:pt x="87979" y="360997"/>
                      <a:pt x="93599" y="330137"/>
                    </a:cubicBezTo>
                    <a:cubicBezTo>
                      <a:pt x="100457" y="292703"/>
                      <a:pt x="115221" y="118110"/>
                      <a:pt x="115221" y="118110"/>
                    </a:cubicBezTo>
                    <a:lnTo>
                      <a:pt x="121126" y="118110"/>
                    </a:lnTo>
                    <a:lnTo>
                      <a:pt x="136938" y="315182"/>
                    </a:lnTo>
                    <a:cubicBezTo>
                      <a:pt x="132057" y="329717"/>
                      <a:pt x="128705" y="344719"/>
                      <a:pt x="126937" y="359950"/>
                    </a:cubicBezTo>
                    <a:cubicBezTo>
                      <a:pt x="122650" y="392049"/>
                      <a:pt x="131509" y="553593"/>
                      <a:pt x="131509" y="553593"/>
                    </a:cubicBezTo>
                    <a:cubicBezTo>
                      <a:pt x="144340" y="560727"/>
                      <a:pt x="160089" y="560070"/>
                      <a:pt x="172276" y="551879"/>
                    </a:cubicBezTo>
                    <a:cubicBezTo>
                      <a:pt x="172276" y="551879"/>
                      <a:pt x="211614" y="337947"/>
                      <a:pt x="211614" y="305467"/>
                    </a:cubicBezTo>
                    <a:cubicBezTo>
                      <a:pt x="211614" y="283845"/>
                      <a:pt x="207994" y="0"/>
                      <a:pt x="207994" y="0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242;p12">
                <a:extLst>
                  <a:ext uri="{FF2B5EF4-FFF2-40B4-BE49-F238E27FC236}">
                    <a16:creationId xmlns:a16="http://schemas.microsoft.com/office/drawing/2014/main" xmlns="" id="{64EF7A49-D28C-414D-9558-14F3C2FC5669}"/>
                  </a:ext>
                </a:extLst>
              </p:cNvPr>
              <p:cNvSpPr/>
              <p:nvPr/>
            </p:nvSpPr>
            <p:spPr>
              <a:xfrm>
                <a:off x="5601056" y="3677030"/>
                <a:ext cx="108255" cy="105706"/>
              </a:xfrm>
              <a:custGeom>
                <a:avLst/>
                <a:gdLst/>
                <a:ahLst/>
                <a:cxnLst/>
                <a:rect l="l" t="t" r="r" b="b"/>
                <a:pathLst>
                  <a:path w="135319" h="132132" extrusionOk="0">
                    <a:moveTo>
                      <a:pt x="27811" y="0"/>
                    </a:moveTo>
                    <a:cubicBezTo>
                      <a:pt x="27811" y="0"/>
                      <a:pt x="30287" y="48578"/>
                      <a:pt x="29239" y="52864"/>
                    </a:cubicBezTo>
                    <a:cubicBezTo>
                      <a:pt x="28192" y="57150"/>
                      <a:pt x="6951" y="71342"/>
                      <a:pt x="664" y="76486"/>
                    </a:cubicBezTo>
                    <a:cubicBezTo>
                      <a:pt x="-5622" y="81629"/>
                      <a:pt x="34288" y="120491"/>
                      <a:pt x="53623" y="130016"/>
                    </a:cubicBezTo>
                    <a:cubicBezTo>
                      <a:pt x="72959" y="139541"/>
                      <a:pt x="134205" y="115538"/>
                      <a:pt x="135253" y="85439"/>
                    </a:cubicBezTo>
                    <a:cubicBezTo>
                      <a:pt x="136300" y="55340"/>
                      <a:pt x="124775" y="30099"/>
                      <a:pt x="115441" y="28765"/>
                    </a:cubicBezTo>
                    <a:cubicBezTo>
                      <a:pt x="106106" y="27432"/>
                      <a:pt x="27811" y="0"/>
                      <a:pt x="27811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243;p12">
                <a:extLst>
                  <a:ext uri="{FF2B5EF4-FFF2-40B4-BE49-F238E27FC236}">
                    <a16:creationId xmlns:a16="http://schemas.microsoft.com/office/drawing/2014/main" xmlns="" id="{BE91FDF0-87CA-584A-9472-AFB3B984EE2E}"/>
                  </a:ext>
                </a:extLst>
              </p:cNvPr>
              <p:cNvSpPr/>
              <p:nvPr/>
            </p:nvSpPr>
            <p:spPr>
              <a:xfrm>
                <a:off x="5726677" y="3702009"/>
                <a:ext cx="153814" cy="302133"/>
              </a:xfrm>
              <a:custGeom>
                <a:avLst/>
                <a:gdLst/>
                <a:ahLst/>
                <a:cxnLst/>
                <a:rect l="l" t="t" r="r" b="b"/>
                <a:pathLst>
                  <a:path w="192267" h="377666" extrusionOk="0">
                    <a:moveTo>
                      <a:pt x="3655" y="58864"/>
                    </a:moveTo>
                    <a:cubicBezTo>
                      <a:pt x="6513" y="37433"/>
                      <a:pt x="-7584" y="17050"/>
                      <a:pt x="6037" y="0"/>
                    </a:cubicBezTo>
                    <a:cubicBezTo>
                      <a:pt x="53662" y="47054"/>
                      <a:pt x="47947" y="171450"/>
                      <a:pt x="58805" y="250984"/>
                    </a:cubicBezTo>
                    <a:cubicBezTo>
                      <a:pt x="94429" y="288131"/>
                      <a:pt x="165961" y="324803"/>
                      <a:pt x="186059" y="333851"/>
                    </a:cubicBezTo>
                    <a:cubicBezTo>
                      <a:pt x="189679" y="335566"/>
                      <a:pt x="192917" y="337375"/>
                      <a:pt x="192155" y="341281"/>
                    </a:cubicBezTo>
                    <a:cubicBezTo>
                      <a:pt x="189461" y="354530"/>
                      <a:pt x="183757" y="366979"/>
                      <a:pt x="175486" y="377666"/>
                    </a:cubicBezTo>
                    <a:cubicBezTo>
                      <a:pt x="127861" y="357283"/>
                      <a:pt x="94048" y="345567"/>
                      <a:pt x="34897" y="289370"/>
                    </a:cubicBezTo>
                    <a:cubicBezTo>
                      <a:pt x="29295" y="283293"/>
                      <a:pt x="24287" y="276692"/>
                      <a:pt x="19943" y="269653"/>
                    </a:cubicBezTo>
                    <a:cubicBezTo>
                      <a:pt x="3084" y="218980"/>
                      <a:pt x="-1202" y="95821"/>
                      <a:pt x="3655" y="588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244;p12">
                <a:extLst>
                  <a:ext uri="{FF2B5EF4-FFF2-40B4-BE49-F238E27FC236}">
                    <a16:creationId xmlns:a16="http://schemas.microsoft.com/office/drawing/2014/main" xmlns="" id="{E9BCE9CC-F4C2-434A-AEF6-591A1FC7FB60}"/>
                  </a:ext>
                </a:extLst>
              </p:cNvPr>
              <p:cNvSpPr/>
              <p:nvPr/>
            </p:nvSpPr>
            <p:spPr>
              <a:xfrm>
                <a:off x="5572425" y="3691494"/>
                <a:ext cx="175494" cy="353954"/>
              </a:xfrm>
              <a:custGeom>
                <a:avLst/>
                <a:gdLst/>
                <a:ahLst/>
                <a:cxnLst/>
                <a:rect l="l" t="t" r="r" b="b"/>
                <a:pathLst>
                  <a:path w="219367" h="442443" extrusionOk="0">
                    <a:moveTo>
                      <a:pt x="58192" y="43155"/>
                    </a:moveTo>
                    <a:cubicBezTo>
                      <a:pt x="58192" y="43155"/>
                      <a:pt x="93434" y="95638"/>
                      <a:pt x="142583" y="100305"/>
                    </a:cubicBezTo>
                    <a:cubicBezTo>
                      <a:pt x="158109" y="85065"/>
                      <a:pt x="159443" y="30678"/>
                      <a:pt x="138011" y="13247"/>
                    </a:cubicBezTo>
                    <a:cubicBezTo>
                      <a:pt x="138011" y="13247"/>
                      <a:pt x="157728" y="-2660"/>
                      <a:pt x="171254" y="388"/>
                    </a:cubicBezTo>
                    <a:cubicBezTo>
                      <a:pt x="185905" y="9218"/>
                      <a:pt x="196816" y="23115"/>
                      <a:pt x="201924" y="39441"/>
                    </a:cubicBezTo>
                    <a:cubicBezTo>
                      <a:pt x="214382" y="75569"/>
                      <a:pt x="220254" y="113631"/>
                      <a:pt x="219260" y="151836"/>
                    </a:cubicBezTo>
                    <a:cubicBezTo>
                      <a:pt x="218402" y="203366"/>
                      <a:pt x="219260" y="360814"/>
                      <a:pt x="219260" y="360814"/>
                    </a:cubicBezTo>
                    <a:cubicBezTo>
                      <a:pt x="219260" y="360814"/>
                      <a:pt x="212402" y="394056"/>
                      <a:pt x="167920" y="418821"/>
                    </a:cubicBezTo>
                    <a:cubicBezTo>
                      <a:pt x="123438" y="443586"/>
                      <a:pt x="90386" y="446063"/>
                      <a:pt x="60192" y="439014"/>
                    </a:cubicBezTo>
                    <a:cubicBezTo>
                      <a:pt x="35332" y="433204"/>
                      <a:pt x="14758" y="424441"/>
                      <a:pt x="6185" y="406439"/>
                    </a:cubicBezTo>
                    <a:cubicBezTo>
                      <a:pt x="8471" y="370244"/>
                      <a:pt x="24569" y="276042"/>
                      <a:pt x="18568" y="230607"/>
                    </a:cubicBezTo>
                    <a:cubicBezTo>
                      <a:pt x="12567" y="185173"/>
                      <a:pt x="2947" y="151359"/>
                      <a:pt x="470" y="114593"/>
                    </a:cubicBezTo>
                    <a:cubicBezTo>
                      <a:pt x="-2006" y="77826"/>
                      <a:pt x="5233" y="78588"/>
                      <a:pt x="23711" y="65539"/>
                    </a:cubicBezTo>
                    <a:cubicBezTo>
                      <a:pt x="34645" y="57252"/>
                      <a:pt x="46169" y="49766"/>
                      <a:pt x="58192" y="4315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245;p12">
                <a:extLst>
                  <a:ext uri="{FF2B5EF4-FFF2-40B4-BE49-F238E27FC236}">
                    <a16:creationId xmlns:a16="http://schemas.microsoft.com/office/drawing/2014/main" xmlns="" id="{123EDEC3-334B-204B-98F8-706D50EFA3BE}"/>
                  </a:ext>
                </a:extLst>
              </p:cNvPr>
              <p:cNvSpPr/>
              <p:nvPr/>
            </p:nvSpPr>
            <p:spPr>
              <a:xfrm>
                <a:off x="5596900" y="3567776"/>
                <a:ext cx="116875" cy="142090"/>
              </a:xfrm>
              <a:custGeom>
                <a:avLst/>
                <a:gdLst/>
                <a:ahLst/>
                <a:cxnLst/>
                <a:rect l="l" t="t" r="r" b="b"/>
                <a:pathLst>
                  <a:path w="146094" h="177613" extrusionOk="0">
                    <a:moveTo>
                      <a:pt x="142737" y="64264"/>
                    </a:moveTo>
                    <a:lnTo>
                      <a:pt x="142737" y="64264"/>
                    </a:lnTo>
                    <a:cubicBezTo>
                      <a:pt x="136926" y="26164"/>
                      <a:pt x="109780" y="-2411"/>
                      <a:pt x="70823" y="161"/>
                    </a:cubicBezTo>
                    <a:cubicBezTo>
                      <a:pt x="29585" y="2342"/>
                      <a:pt x="-2076" y="37537"/>
                      <a:pt x="106" y="78780"/>
                    </a:cubicBezTo>
                    <a:cubicBezTo>
                      <a:pt x="1341" y="102107"/>
                      <a:pt x="13407" y="123519"/>
                      <a:pt x="32723" y="136654"/>
                    </a:cubicBezTo>
                    <a:cubicBezTo>
                      <a:pt x="34067" y="142360"/>
                      <a:pt x="36081" y="147894"/>
                      <a:pt x="38724" y="153132"/>
                    </a:cubicBezTo>
                    <a:cubicBezTo>
                      <a:pt x="52440" y="169230"/>
                      <a:pt x="94064" y="179136"/>
                      <a:pt x="105970" y="177421"/>
                    </a:cubicBezTo>
                    <a:cubicBezTo>
                      <a:pt x="120536" y="176269"/>
                      <a:pt x="132921" y="166334"/>
                      <a:pt x="137212" y="152370"/>
                    </a:cubicBezTo>
                    <a:cubicBezTo>
                      <a:pt x="150166" y="122462"/>
                      <a:pt x="146070" y="82838"/>
                      <a:pt x="142737" y="642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246;p12">
                <a:extLst>
                  <a:ext uri="{FF2B5EF4-FFF2-40B4-BE49-F238E27FC236}">
                    <a16:creationId xmlns:a16="http://schemas.microsoft.com/office/drawing/2014/main" xmlns="" id="{8EA8A063-0793-894B-936A-72705C736AA4}"/>
                  </a:ext>
                </a:extLst>
              </p:cNvPr>
              <p:cNvSpPr/>
              <p:nvPr/>
            </p:nvSpPr>
            <p:spPr>
              <a:xfrm>
                <a:off x="5586117" y="3555452"/>
                <a:ext cx="123225" cy="121654"/>
              </a:xfrm>
              <a:custGeom>
                <a:avLst/>
                <a:gdLst/>
                <a:ahLst/>
                <a:cxnLst/>
                <a:rect l="l" t="t" r="r" b="b"/>
                <a:pathLst>
                  <a:path w="154031" h="152067" extrusionOk="0">
                    <a:moveTo>
                      <a:pt x="46496" y="152068"/>
                    </a:moveTo>
                    <a:lnTo>
                      <a:pt x="46496" y="152068"/>
                    </a:lnTo>
                    <a:lnTo>
                      <a:pt x="50021" y="119112"/>
                    </a:lnTo>
                    <a:cubicBezTo>
                      <a:pt x="50021" y="119112"/>
                      <a:pt x="22874" y="49579"/>
                      <a:pt x="86692" y="63009"/>
                    </a:cubicBezTo>
                    <a:cubicBezTo>
                      <a:pt x="128602" y="71867"/>
                      <a:pt x="139079" y="75677"/>
                      <a:pt x="151843" y="47579"/>
                    </a:cubicBezTo>
                    <a:cubicBezTo>
                      <a:pt x="164606" y="19480"/>
                      <a:pt x="119648" y="-5857"/>
                      <a:pt x="66118" y="1192"/>
                    </a:cubicBezTo>
                    <a:cubicBezTo>
                      <a:pt x="27984" y="5192"/>
                      <a:pt x="-739" y="37720"/>
                      <a:pt x="14" y="76058"/>
                    </a:cubicBezTo>
                    <a:cubicBezTo>
                      <a:pt x="1538" y="96632"/>
                      <a:pt x="7063" y="138542"/>
                      <a:pt x="46496" y="152068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247;p12">
                <a:extLst>
                  <a:ext uri="{FF2B5EF4-FFF2-40B4-BE49-F238E27FC236}">
                    <a16:creationId xmlns:a16="http://schemas.microsoft.com/office/drawing/2014/main" xmlns="" id="{43F12641-FA6C-544A-9EFC-CCBAD7CB7ADC}"/>
                  </a:ext>
                </a:extLst>
              </p:cNvPr>
              <p:cNvSpPr/>
              <p:nvPr/>
            </p:nvSpPr>
            <p:spPr>
              <a:xfrm>
                <a:off x="5563193" y="3761560"/>
                <a:ext cx="157578" cy="270890"/>
              </a:xfrm>
              <a:custGeom>
                <a:avLst/>
                <a:gdLst/>
                <a:ahLst/>
                <a:cxnLst/>
                <a:rect l="l" t="t" r="r" b="b"/>
                <a:pathLst>
                  <a:path w="196972" h="338613" extrusionOk="0">
                    <a:moveTo>
                      <a:pt x="780" y="5239"/>
                    </a:moveTo>
                    <a:cubicBezTo>
                      <a:pt x="19163" y="0"/>
                      <a:pt x="5161" y="4286"/>
                      <a:pt x="19163" y="0"/>
                    </a:cubicBezTo>
                    <a:cubicBezTo>
                      <a:pt x="66788" y="46958"/>
                      <a:pt x="61168" y="127540"/>
                      <a:pt x="72027" y="207073"/>
                    </a:cubicBezTo>
                    <a:cubicBezTo>
                      <a:pt x="98506" y="250984"/>
                      <a:pt x="196709" y="310039"/>
                      <a:pt x="196709" y="310039"/>
                    </a:cubicBezTo>
                    <a:cubicBezTo>
                      <a:pt x="197947" y="318516"/>
                      <a:pt x="194994" y="320992"/>
                      <a:pt x="184326" y="338614"/>
                    </a:cubicBezTo>
                    <a:cubicBezTo>
                      <a:pt x="129661" y="317649"/>
                      <a:pt x="79941" y="285579"/>
                      <a:pt x="38308" y="244411"/>
                    </a:cubicBezTo>
                    <a:cubicBezTo>
                      <a:pt x="35927" y="242221"/>
                      <a:pt x="32498" y="241554"/>
                      <a:pt x="31545" y="238601"/>
                    </a:cubicBezTo>
                    <a:cubicBezTo>
                      <a:pt x="14686" y="187547"/>
                      <a:pt x="-4078" y="42291"/>
                      <a:pt x="780" y="5239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248;p12">
                <a:extLst>
                  <a:ext uri="{FF2B5EF4-FFF2-40B4-BE49-F238E27FC236}">
                    <a16:creationId xmlns:a16="http://schemas.microsoft.com/office/drawing/2014/main" xmlns="" id="{A65012CA-84A2-304F-8C97-6A9F8D8C198E}"/>
                  </a:ext>
                </a:extLst>
              </p:cNvPr>
              <p:cNvSpPr/>
              <p:nvPr/>
            </p:nvSpPr>
            <p:spPr>
              <a:xfrm>
                <a:off x="5730894" y="3844261"/>
                <a:ext cx="182422" cy="245287"/>
              </a:xfrm>
              <a:custGeom>
                <a:avLst/>
                <a:gdLst/>
                <a:ahLst/>
                <a:cxnLst/>
                <a:rect l="l" t="t" r="r" b="b"/>
                <a:pathLst>
                  <a:path w="228028" h="306609" extrusionOk="0">
                    <a:moveTo>
                      <a:pt x="228028" y="0"/>
                    </a:moveTo>
                    <a:lnTo>
                      <a:pt x="156686" y="244030"/>
                    </a:lnTo>
                    <a:lnTo>
                      <a:pt x="0" y="306610"/>
                    </a:lnTo>
                    <a:lnTo>
                      <a:pt x="57150" y="68866"/>
                    </a:lnTo>
                    <a:lnTo>
                      <a:pt x="228028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249;p12">
                <a:extLst>
                  <a:ext uri="{FF2B5EF4-FFF2-40B4-BE49-F238E27FC236}">
                    <a16:creationId xmlns:a16="http://schemas.microsoft.com/office/drawing/2014/main" xmlns="" id="{102FD982-9B3D-274C-8644-78AECFE31422}"/>
                  </a:ext>
                </a:extLst>
              </p:cNvPr>
              <p:cNvSpPr/>
              <p:nvPr/>
            </p:nvSpPr>
            <p:spPr>
              <a:xfrm>
                <a:off x="5699455" y="3997937"/>
                <a:ext cx="92794" cy="45581"/>
              </a:xfrm>
              <a:custGeom>
                <a:avLst/>
                <a:gdLst/>
                <a:ahLst/>
                <a:cxnLst/>
                <a:rect l="l" t="t" r="r" b="b"/>
                <a:pathLst>
                  <a:path w="115992" h="56976" extrusionOk="0">
                    <a:moveTo>
                      <a:pt x="1604" y="16383"/>
                    </a:moveTo>
                    <a:cubicBezTo>
                      <a:pt x="3890" y="8001"/>
                      <a:pt x="9891" y="10096"/>
                      <a:pt x="16749" y="12192"/>
                    </a:cubicBezTo>
                    <a:cubicBezTo>
                      <a:pt x="24087" y="15173"/>
                      <a:pt x="32154" y="15869"/>
                      <a:pt x="39895" y="14192"/>
                    </a:cubicBezTo>
                    <a:cubicBezTo>
                      <a:pt x="45919" y="11240"/>
                      <a:pt x="51497" y="7458"/>
                      <a:pt x="56468" y="2953"/>
                    </a:cubicBezTo>
                    <a:cubicBezTo>
                      <a:pt x="59631" y="1038"/>
                      <a:pt x="63251" y="19"/>
                      <a:pt x="66946" y="0"/>
                    </a:cubicBezTo>
                    <a:cubicBezTo>
                      <a:pt x="66946" y="2096"/>
                      <a:pt x="63326" y="14478"/>
                      <a:pt x="63326" y="14478"/>
                    </a:cubicBezTo>
                    <a:cubicBezTo>
                      <a:pt x="63326" y="14478"/>
                      <a:pt x="97712" y="14478"/>
                      <a:pt x="101426" y="14478"/>
                    </a:cubicBezTo>
                    <a:cubicBezTo>
                      <a:pt x="104583" y="13907"/>
                      <a:pt x="107609" y="15993"/>
                      <a:pt x="108184" y="19155"/>
                    </a:cubicBezTo>
                    <a:cubicBezTo>
                      <a:pt x="108501" y="20889"/>
                      <a:pt x="108012" y="22670"/>
                      <a:pt x="106856" y="24003"/>
                    </a:cubicBezTo>
                    <a:lnTo>
                      <a:pt x="109237" y="24003"/>
                    </a:lnTo>
                    <a:cubicBezTo>
                      <a:pt x="116190" y="22479"/>
                      <a:pt x="118762" y="33528"/>
                      <a:pt x="112190" y="34862"/>
                    </a:cubicBezTo>
                    <a:lnTo>
                      <a:pt x="106475" y="35719"/>
                    </a:lnTo>
                    <a:cubicBezTo>
                      <a:pt x="111047" y="37529"/>
                      <a:pt x="112190" y="45244"/>
                      <a:pt x="106475" y="46196"/>
                    </a:cubicBezTo>
                    <a:lnTo>
                      <a:pt x="104665" y="46196"/>
                    </a:lnTo>
                    <a:cubicBezTo>
                      <a:pt x="103845" y="46339"/>
                      <a:pt x="103009" y="46339"/>
                      <a:pt x="102188" y="46196"/>
                    </a:cubicBezTo>
                    <a:lnTo>
                      <a:pt x="100188" y="46196"/>
                    </a:lnTo>
                    <a:cubicBezTo>
                      <a:pt x="100896" y="49435"/>
                      <a:pt x="98845" y="52635"/>
                      <a:pt x="95608" y="53340"/>
                    </a:cubicBezTo>
                    <a:cubicBezTo>
                      <a:pt x="95421" y="53378"/>
                      <a:pt x="95233" y="53416"/>
                      <a:pt x="95045" y="53435"/>
                    </a:cubicBezTo>
                    <a:cubicBezTo>
                      <a:pt x="78281" y="55626"/>
                      <a:pt x="53611" y="62294"/>
                      <a:pt x="38466" y="48482"/>
                    </a:cubicBezTo>
                    <a:cubicBezTo>
                      <a:pt x="27950" y="47473"/>
                      <a:pt x="17678" y="44710"/>
                      <a:pt x="8081" y="40291"/>
                    </a:cubicBezTo>
                    <a:cubicBezTo>
                      <a:pt x="-967" y="35719"/>
                      <a:pt x="-1253" y="26289"/>
                      <a:pt x="1604" y="16383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250;p12">
                <a:extLst>
                  <a:ext uri="{FF2B5EF4-FFF2-40B4-BE49-F238E27FC236}">
                    <a16:creationId xmlns:a16="http://schemas.microsoft.com/office/drawing/2014/main" xmlns="" id="{2E02504C-C3FD-B24C-931C-059DA27CE0C8}"/>
                  </a:ext>
                </a:extLst>
              </p:cNvPr>
              <p:cNvSpPr/>
              <p:nvPr/>
            </p:nvSpPr>
            <p:spPr>
              <a:xfrm>
                <a:off x="5833154" y="3969125"/>
                <a:ext cx="57182" cy="47279"/>
              </a:xfrm>
              <a:custGeom>
                <a:avLst/>
                <a:gdLst/>
                <a:ahLst/>
                <a:cxnLst/>
                <a:rect l="l" t="t" r="r" b="b"/>
                <a:pathLst>
                  <a:path w="71478" h="59099" extrusionOk="0">
                    <a:moveTo>
                      <a:pt x="5636" y="32418"/>
                    </a:moveTo>
                    <a:lnTo>
                      <a:pt x="8018" y="32418"/>
                    </a:lnTo>
                    <a:cubicBezTo>
                      <a:pt x="5440" y="30599"/>
                      <a:pt x="4827" y="27027"/>
                      <a:pt x="6648" y="24455"/>
                    </a:cubicBezTo>
                    <a:cubicBezTo>
                      <a:pt x="7726" y="22922"/>
                      <a:pt x="9482" y="22026"/>
                      <a:pt x="11351" y="22036"/>
                    </a:cubicBezTo>
                    <a:cubicBezTo>
                      <a:pt x="14876" y="22036"/>
                      <a:pt x="50213" y="14606"/>
                      <a:pt x="50213" y="14606"/>
                    </a:cubicBezTo>
                    <a:lnTo>
                      <a:pt x="54500" y="128"/>
                    </a:lnTo>
                    <a:cubicBezTo>
                      <a:pt x="54500" y="-729"/>
                      <a:pt x="60596" y="2986"/>
                      <a:pt x="60786" y="3176"/>
                    </a:cubicBezTo>
                    <a:cubicBezTo>
                      <a:pt x="66872" y="7091"/>
                      <a:pt x="70809" y="13597"/>
                      <a:pt x="71454" y="20798"/>
                    </a:cubicBezTo>
                    <a:cubicBezTo>
                      <a:pt x="71818" y="30903"/>
                      <a:pt x="68152" y="40733"/>
                      <a:pt x="61262" y="48134"/>
                    </a:cubicBezTo>
                    <a:cubicBezTo>
                      <a:pt x="54984" y="54364"/>
                      <a:pt x="46575" y="57974"/>
                      <a:pt x="37736" y="58231"/>
                    </a:cubicBezTo>
                    <a:cubicBezTo>
                      <a:pt x="33449" y="58231"/>
                      <a:pt x="29354" y="58707"/>
                      <a:pt x="25639" y="59088"/>
                    </a:cubicBezTo>
                    <a:cubicBezTo>
                      <a:pt x="22226" y="59298"/>
                      <a:pt x="19289" y="56707"/>
                      <a:pt x="19078" y="53287"/>
                    </a:cubicBezTo>
                    <a:cubicBezTo>
                      <a:pt x="19071" y="53192"/>
                      <a:pt x="19068" y="53087"/>
                      <a:pt x="19067" y="52992"/>
                    </a:cubicBezTo>
                    <a:lnTo>
                      <a:pt x="17924" y="52992"/>
                    </a:lnTo>
                    <a:cubicBezTo>
                      <a:pt x="17115" y="53221"/>
                      <a:pt x="16256" y="53221"/>
                      <a:pt x="15447" y="52992"/>
                    </a:cubicBezTo>
                    <a:lnTo>
                      <a:pt x="13637" y="52992"/>
                    </a:lnTo>
                    <a:cubicBezTo>
                      <a:pt x="7637" y="52992"/>
                      <a:pt x="7160" y="45562"/>
                      <a:pt x="11256" y="42895"/>
                    </a:cubicBezTo>
                    <a:lnTo>
                      <a:pt x="5446" y="42895"/>
                    </a:lnTo>
                    <a:cubicBezTo>
                      <a:pt x="-2174" y="43562"/>
                      <a:pt x="-1507" y="32323"/>
                      <a:pt x="5636" y="32418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251;p12">
                <a:extLst>
                  <a:ext uri="{FF2B5EF4-FFF2-40B4-BE49-F238E27FC236}">
                    <a16:creationId xmlns:a16="http://schemas.microsoft.com/office/drawing/2014/main" xmlns="" id="{DAFF02BF-43FA-EE47-9B3F-0995936524C6}"/>
                  </a:ext>
                </a:extLst>
              </p:cNvPr>
              <p:cNvSpPr/>
              <p:nvPr/>
            </p:nvSpPr>
            <p:spPr>
              <a:xfrm>
                <a:off x="5709343" y="3692033"/>
                <a:ext cx="56693" cy="82524"/>
              </a:xfrm>
              <a:custGeom>
                <a:avLst/>
                <a:gdLst/>
                <a:ahLst/>
                <a:cxnLst/>
                <a:rect l="l" t="t" r="r" b="b"/>
                <a:pathLst>
                  <a:path w="70866" h="103155" extrusionOk="0">
                    <a:moveTo>
                      <a:pt x="45339" y="103156"/>
                    </a:moveTo>
                    <a:cubicBezTo>
                      <a:pt x="54990" y="102718"/>
                      <a:pt x="64114" y="98631"/>
                      <a:pt x="70866" y="91726"/>
                    </a:cubicBezTo>
                    <a:cubicBezTo>
                      <a:pt x="69533" y="73628"/>
                      <a:pt x="46482" y="5143"/>
                      <a:pt x="0" y="0"/>
                    </a:cubicBezTo>
                    <a:cubicBezTo>
                      <a:pt x="12463" y="8944"/>
                      <a:pt x="22324" y="21041"/>
                      <a:pt x="28575" y="35052"/>
                    </a:cubicBezTo>
                    <a:cubicBezTo>
                      <a:pt x="35880" y="57293"/>
                      <a:pt x="41484" y="80067"/>
                      <a:pt x="45339" y="1031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252;p12">
                <a:extLst>
                  <a:ext uri="{FF2B5EF4-FFF2-40B4-BE49-F238E27FC236}">
                    <a16:creationId xmlns:a16="http://schemas.microsoft.com/office/drawing/2014/main" xmlns="" id="{908F4173-CD49-E84B-9DAA-3CCC5B9DC9C3}"/>
                  </a:ext>
                </a:extLst>
              </p:cNvPr>
              <p:cNvSpPr/>
              <p:nvPr/>
            </p:nvSpPr>
            <p:spPr>
              <a:xfrm>
                <a:off x="5551668" y="3748041"/>
                <a:ext cx="68780" cy="102654"/>
              </a:xfrm>
              <a:custGeom>
                <a:avLst/>
                <a:gdLst/>
                <a:ahLst/>
                <a:cxnLst/>
                <a:rect l="l" t="t" r="r" b="b"/>
                <a:pathLst>
                  <a:path w="85975" h="128318" extrusionOk="0">
                    <a:moveTo>
                      <a:pt x="6812" y="123589"/>
                    </a:moveTo>
                    <a:cubicBezTo>
                      <a:pt x="6812" y="123589"/>
                      <a:pt x="53008" y="139590"/>
                      <a:pt x="85584" y="112730"/>
                    </a:cubicBezTo>
                    <a:cubicBezTo>
                      <a:pt x="89203" y="106634"/>
                      <a:pt x="66534" y="27957"/>
                      <a:pt x="66534" y="27957"/>
                    </a:cubicBezTo>
                    <a:cubicBezTo>
                      <a:pt x="66534" y="27957"/>
                      <a:pt x="47484" y="-12238"/>
                      <a:pt x="16813" y="3764"/>
                    </a:cubicBezTo>
                    <a:cubicBezTo>
                      <a:pt x="-13857" y="19766"/>
                      <a:pt x="6812" y="123589"/>
                      <a:pt x="6812" y="123589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4" name="Google Shape;253;p12">
              <a:extLst>
                <a:ext uri="{FF2B5EF4-FFF2-40B4-BE49-F238E27FC236}">
                  <a16:creationId xmlns:a16="http://schemas.microsoft.com/office/drawing/2014/main" xmlns="" id="{0CA7ECCB-D7CA-5042-90A3-401B3C390068}"/>
                </a:ext>
              </a:extLst>
            </p:cNvPr>
            <p:cNvSpPr/>
            <p:nvPr/>
          </p:nvSpPr>
          <p:spPr>
            <a:xfrm>
              <a:off x="7297552" y="1119942"/>
              <a:ext cx="135609" cy="266405"/>
            </a:xfrm>
            <a:custGeom>
              <a:avLst/>
              <a:gdLst/>
              <a:ahLst/>
              <a:cxnLst/>
              <a:rect l="l" t="t" r="r" b="b"/>
              <a:pathLst>
                <a:path w="169617" h="333215" extrusionOk="0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254;p12">
              <a:extLst>
                <a:ext uri="{FF2B5EF4-FFF2-40B4-BE49-F238E27FC236}">
                  <a16:creationId xmlns:a16="http://schemas.microsoft.com/office/drawing/2014/main" xmlns="" id="{7E20D780-B844-1C43-B190-98C542DF910C}"/>
                </a:ext>
              </a:extLst>
            </p:cNvPr>
            <p:cNvSpPr/>
            <p:nvPr/>
          </p:nvSpPr>
          <p:spPr>
            <a:xfrm>
              <a:off x="7309787" y="1745656"/>
              <a:ext cx="93295" cy="72283"/>
            </a:xfrm>
            <a:custGeom>
              <a:avLst/>
              <a:gdLst/>
              <a:ahLst/>
              <a:cxnLst/>
              <a:rect l="l" t="t" r="r" b="b"/>
              <a:pathLst>
                <a:path w="116692" h="90410" extrusionOk="0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255;p12">
              <a:extLst>
                <a:ext uri="{FF2B5EF4-FFF2-40B4-BE49-F238E27FC236}">
                  <a16:creationId xmlns:a16="http://schemas.microsoft.com/office/drawing/2014/main" xmlns="" id="{E3327155-149C-FE40-A30D-836999686CFE}"/>
                </a:ext>
              </a:extLst>
            </p:cNvPr>
            <p:cNvSpPr/>
            <p:nvPr/>
          </p:nvSpPr>
          <p:spPr>
            <a:xfrm>
              <a:off x="7310617" y="1769417"/>
              <a:ext cx="92899" cy="48456"/>
            </a:xfrm>
            <a:custGeom>
              <a:avLst/>
              <a:gdLst/>
              <a:ahLst/>
              <a:cxnLst/>
              <a:rect l="l" t="t" r="r" b="b"/>
              <a:pathLst>
                <a:path w="116196" h="60608" extrusionOk="0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256;p12">
              <a:extLst>
                <a:ext uri="{FF2B5EF4-FFF2-40B4-BE49-F238E27FC236}">
                  <a16:creationId xmlns:a16="http://schemas.microsoft.com/office/drawing/2014/main" xmlns="" id="{A16F1C76-57C5-8640-80A9-20D49EFFC5B2}"/>
                </a:ext>
              </a:extLst>
            </p:cNvPr>
            <p:cNvSpPr/>
            <p:nvPr/>
          </p:nvSpPr>
          <p:spPr>
            <a:xfrm>
              <a:off x="7197828" y="1680648"/>
              <a:ext cx="93274" cy="69610"/>
            </a:xfrm>
            <a:custGeom>
              <a:avLst/>
              <a:gdLst/>
              <a:ahLst/>
              <a:cxnLst/>
              <a:rect l="l" t="t" r="r" b="b"/>
              <a:pathLst>
                <a:path w="116665" h="87067" extrusionOk="0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257;p12">
              <a:extLst>
                <a:ext uri="{FF2B5EF4-FFF2-40B4-BE49-F238E27FC236}">
                  <a16:creationId xmlns:a16="http://schemas.microsoft.com/office/drawing/2014/main" xmlns="" id="{FE2B8C0B-69A6-C644-A600-90ED81F4833E}"/>
                </a:ext>
              </a:extLst>
            </p:cNvPr>
            <p:cNvSpPr/>
            <p:nvPr/>
          </p:nvSpPr>
          <p:spPr>
            <a:xfrm>
              <a:off x="7198064" y="1702707"/>
              <a:ext cx="92850" cy="48456"/>
            </a:xfrm>
            <a:custGeom>
              <a:avLst/>
              <a:gdLst/>
              <a:ahLst/>
              <a:cxnLst/>
              <a:rect l="l" t="t" r="r" b="b"/>
              <a:pathLst>
                <a:path w="116135" h="60608" extrusionOk="0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258;p12">
              <a:extLst>
                <a:ext uri="{FF2B5EF4-FFF2-40B4-BE49-F238E27FC236}">
                  <a16:creationId xmlns:a16="http://schemas.microsoft.com/office/drawing/2014/main" xmlns="" id="{93331FDC-1E20-964A-ADAD-3BEE8E6C0C76}"/>
                </a:ext>
              </a:extLst>
            </p:cNvPr>
            <p:cNvSpPr/>
            <p:nvPr/>
          </p:nvSpPr>
          <p:spPr>
            <a:xfrm>
              <a:off x="7221254" y="1360384"/>
              <a:ext cx="326700" cy="394943"/>
            </a:xfrm>
            <a:custGeom>
              <a:avLst/>
              <a:gdLst/>
              <a:ahLst/>
              <a:cxnLst/>
              <a:rect l="l" t="t" r="r" b="b"/>
              <a:pathLst>
                <a:path w="408631" h="493987" extrusionOk="0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259;p12">
              <a:extLst>
                <a:ext uri="{FF2B5EF4-FFF2-40B4-BE49-F238E27FC236}">
                  <a16:creationId xmlns:a16="http://schemas.microsoft.com/office/drawing/2014/main" xmlns="" id="{1ABC7FE1-FDFA-2F4E-9926-BDB575D94086}"/>
                </a:ext>
              </a:extLst>
            </p:cNvPr>
            <p:cNvSpPr/>
            <p:nvPr/>
          </p:nvSpPr>
          <p:spPr>
            <a:xfrm>
              <a:off x="7417903" y="1095544"/>
              <a:ext cx="102781" cy="99997"/>
            </a:xfrm>
            <a:custGeom>
              <a:avLst/>
              <a:gdLst/>
              <a:ahLst/>
              <a:cxnLst/>
              <a:rect l="l" t="t" r="r" b="b"/>
              <a:pathLst>
                <a:path w="128556" h="125075" extrusionOk="0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260;p12">
              <a:extLst>
                <a:ext uri="{FF2B5EF4-FFF2-40B4-BE49-F238E27FC236}">
                  <a16:creationId xmlns:a16="http://schemas.microsoft.com/office/drawing/2014/main" xmlns="" id="{6115980B-76CF-3F4F-ACA3-3A1B6A9D3FCE}"/>
                </a:ext>
              </a:extLst>
            </p:cNvPr>
            <p:cNvSpPr/>
            <p:nvPr/>
          </p:nvSpPr>
          <p:spPr>
            <a:xfrm>
              <a:off x="7381720" y="1109556"/>
              <a:ext cx="166775" cy="325513"/>
            </a:xfrm>
            <a:custGeom>
              <a:avLst/>
              <a:gdLst/>
              <a:ahLst/>
              <a:cxnLst/>
              <a:rect l="l" t="t" r="r" b="b"/>
              <a:pathLst>
                <a:path w="208599" h="407146" extrusionOk="0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261;p12">
              <a:extLst>
                <a:ext uri="{FF2B5EF4-FFF2-40B4-BE49-F238E27FC236}">
                  <a16:creationId xmlns:a16="http://schemas.microsoft.com/office/drawing/2014/main" xmlns="" id="{09FEB782-6CFF-3B48-93F8-6CDD9A343168}"/>
                </a:ext>
              </a:extLst>
            </p:cNvPr>
            <p:cNvSpPr/>
            <p:nvPr/>
          </p:nvSpPr>
          <p:spPr>
            <a:xfrm>
              <a:off x="7413797" y="991818"/>
              <a:ext cx="110760" cy="134864"/>
            </a:xfrm>
            <a:custGeom>
              <a:avLst/>
              <a:gdLst/>
              <a:ahLst/>
              <a:cxnLst/>
              <a:rect l="l" t="t" r="r" b="b"/>
              <a:pathLst>
                <a:path w="138537" h="168686" extrusionOk="0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262;p12">
              <a:extLst>
                <a:ext uri="{FF2B5EF4-FFF2-40B4-BE49-F238E27FC236}">
                  <a16:creationId xmlns:a16="http://schemas.microsoft.com/office/drawing/2014/main" xmlns="" id="{2955D99A-458E-7943-AB5E-1FD504DE7B01}"/>
                </a:ext>
              </a:extLst>
            </p:cNvPr>
            <p:cNvSpPr/>
            <p:nvPr/>
          </p:nvSpPr>
          <p:spPr>
            <a:xfrm>
              <a:off x="7417935" y="980032"/>
              <a:ext cx="116886" cy="115512"/>
            </a:xfrm>
            <a:custGeom>
              <a:avLst/>
              <a:gdLst/>
              <a:ahLst/>
              <a:cxnLst/>
              <a:rect l="l" t="t" r="r" b="b"/>
              <a:pathLst>
                <a:path w="146199" h="144480" extrusionOk="0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263;p12">
              <a:extLst>
                <a:ext uri="{FF2B5EF4-FFF2-40B4-BE49-F238E27FC236}">
                  <a16:creationId xmlns:a16="http://schemas.microsoft.com/office/drawing/2014/main" xmlns="" id="{F21D8FCE-0DEB-CB44-AFBD-B7CE0B613E66}"/>
                </a:ext>
              </a:extLst>
            </p:cNvPr>
            <p:cNvSpPr/>
            <p:nvPr/>
          </p:nvSpPr>
          <p:spPr>
            <a:xfrm>
              <a:off x="7364000" y="1109861"/>
              <a:ext cx="53839" cy="78361"/>
            </a:xfrm>
            <a:custGeom>
              <a:avLst/>
              <a:gdLst/>
              <a:ahLst/>
              <a:cxnLst/>
              <a:rect l="l" t="t" r="r" b="b"/>
              <a:pathLst>
                <a:path w="67341" h="98012" extrusionOk="0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264;p12">
              <a:extLst>
                <a:ext uri="{FF2B5EF4-FFF2-40B4-BE49-F238E27FC236}">
                  <a16:creationId xmlns:a16="http://schemas.microsoft.com/office/drawing/2014/main" xmlns="" id="{F7CB3967-70CF-E24C-AAF5-C62E34176342}"/>
                </a:ext>
              </a:extLst>
            </p:cNvPr>
            <p:cNvSpPr/>
            <p:nvPr/>
          </p:nvSpPr>
          <p:spPr>
            <a:xfrm>
              <a:off x="7794459" y="3551002"/>
              <a:ext cx="540508" cy="312148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265;p12">
              <a:extLst>
                <a:ext uri="{FF2B5EF4-FFF2-40B4-BE49-F238E27FC236}">
                  <a16:creationId xmlns:a16="http://schemas.microsoft.com/office/drawing/2014/main" xmlns="" id="{2AAAFC2A-EF70-7248-8DB0-86E88C9208D6}"/>
                </a:ext>
              </a:extLst>
            </p:cNvPr>
            <p:cNvSpPr/>
            <p:nvPr/>
          </p:nvSpPr>
          <p:spPr>
            <a:xfrm>
              <a:off x="7824798" y="3491907"/>
              <a:ext cx="469764" cy="181297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266;p12">
              <a:extLst>
                <a:ext uri="{FF2B5EF4-FFF2-40B4-BE49-F238E27FC236}">
                  <a16:creationId xmlns:a16="http://schemas.microsoft.com/office/drawing/2014/main" xmlns="" id="{709476EC-863E-624C-A325-60D9BB686FAF}"/>
                </a:ext>
              </a:extLst>
            </p:cNvPr>
            <p:cNvSpPr/>
            <p:nvPr/>
          </p:nvSpPr>
          <p:spPr>
            <a:xfrm>
              <a:off x="7794490" y="3623727"/>
              <a:ext cx="41046" cy="82625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267;p12">
              <a:extLst>
                <a:ext uri="{FF2B5EF4-FFF2-40B4-BE49-F238E27FC236}">
                  <a16:creationId xmlns:a16="http://schemas.microsoft.com/office/drawing/2014/main" xmlns="" id="{C03FAE2C-EB37-2743-8965-CB2EC6D8965B}"/>
                </a:ext>
              </a:extLst>
            </p:cNvPr>
            <p:cNvSpPr/>
            <p:nvPr/>
          </p:nvSpPr>
          <p:spPr>
            <a:xfrm>
              <a:off x="8298847" y="3624184"/>
              <a:ext cx="36096" cy="82168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268;p12">
              <a:extLst>
                <a:ext uri="{FF2B5EF4-FFF2-40B4-BE49-F238E27FC236}">
                  <a16:creationId xmlns:a16="http://schemas.microsoft.com/office/drawing/2014/main" xmlns="" id="{D58C369D-E68F-194A-9088-8AE5D8E99C64}"/>
                </a:ext>
              </a:extLst>
            </p:cNvPr>
            <p:cNvSpPr/>
            <p:nvPr/>
          </p:nvSpPr>
          <p:spPr>
            <a:xfrm>
              <a:off x="7842237" y="3535238"/>
              <a:ext cx="449908" cy="259679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269;p12">
              <a:extLst>
                <a:ext uri="{FF2B5EF4-FFF2-40B4-BE49-F238E27FC236}">
                  <a16:creationId xmlns:a16="http://schemas.microsoft.com/office/drawing/2014/main" xmlns="" id="{952FCE79-271C-594E-9E37-789E539E4D66}"/>
                </a:ext>
              </a:extLst>
            </p:cNvPr>
            <p:cNvSpPr/>
            <p:nvPr/>
          </p:nvSpPr>
          <p:spPr>
            <a:xfrm>
              <a:off x="7815050" y="3673683"/>
              <a:ext cx="491482" cy="17632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270;p12">
              <a:extLst>
                <a:ext uri="{FF2B5EF4-FFF2-40B4-BE49-F238E27FC236}">
                  <a16:creationId xmlns:a16="http://schemas.microsoft.com/office/drawing/2014/main" xmlns="" id="{F283808B-E8E2-6C43-8FEF-E34D3CA7E510}"/>
                </a:ext>
              </a:extLst>
            </p:cNvPr>
            <p:cNvSpPr/>
            <p:nvPr/>
          </p:nvSpPr>
          <p:spPr>
            <a:xfrm>
              <a:off x="7794490" y="3472184"/>
              <a:ext cx="540453" cy="312196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271;p12">
              <a:extLst>
                <a:ext uri="{FF2B5EF4-FFF2-40B4-BE49-F238E27FC236}">
                  <a16:creationId xmlns:a16="http://schemas.microsoft.com/office/drawing/2014/main" xmlns="" id="{D0C25738-DD0D-BF40-AC41-BA39BD870A84}"/>
                </a:ext>
              </a:extLst>
            </p:cNvPr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272;p12">
              <a:extLst>
                <a:ext uri="{FF2B5EF4-FFF2-40B4-BE49-F238E27FC236}">
                  <a16:creationId xmlns:a16="http://schemas.microsoft.com/office/drawing/2014/main" xmlns="" id="{FE8F51D5-CE8D-244A-B667-E9FD9FA18228}"/>
                </a:ext>
              </a:extLst>
            </p:cNvPr>
            <p:cNvSpPr/>
            <p:nvPr/>
          </p:nvSpPr>
          <p:spPr>
            <a:xfrm>
              <a:off x="7752377" y="3752957"/>
              <a:ext cx="148877" cy="85976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273;p12">
              <a:extLst>
                <a:ext uri="{FF2B5EF4-FFF2-40B4-BE49-F238E27FC236}">
                  <a16:creationId xmlns:a16="http://schemas.microsoft.com/office/drawing/2014/main" xmlns="" id="{128A2331-CDDE-4546-AFEE-5512F22FA30F}"/>
                </a:ext>
              </a:extLst>
            </p:cNvPr>
            <p:cNvSpPr/>
            <p:nvPr/>
          </p:nvSpPr>
          <p:spPr>
            <a:xfrm>
              <a:off x="7787483" y="3773138"/>
              <a:ext cx="113771" cy="106232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274;p12">
              <a:extLst>
                <a:ext uri="{FF2B5EF4-FFF2-40B4-BE49-F238E27FC236}">
                  <a16:creationId xmlns:a16="http://schemas.microsoft.com/office/drawing/2014/main" xmlns="" id="{E0130AEC-5730-A143-9004-C3208A735F89}"/>
                </a:ext>
              </a:extLst>
            </p:cNvPr>
            <p:cNvSpPr/>
            <p:nvPr/>
          </p:nvSpPr>
          <p:spPr>
            <a:xfrm>
              <a:off x="7465892" y="3799784"/>
              <a:ext cx="344817" cy="254127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275;p12">
              <a:extLst>
                <a:ext uri="{FF2B5EF4-FFF2-40B4-BE49-F238E27FC236}">
                  <a16:creationId xmlns:a16="http://schemas.microsoft.com/office/drawing/2014/main" xmlns="" id="{37563EE7-E6CD-AE4B-A4E4-88E23A9773A4}"/>
                </a:ext>
              </a:extLst>
            </p:cNvPr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276;p12">
              <a:extLst>
                <a:ext uri="{FF2B5EF4-FFF2-40B4-BE49-F238E27FC236}">
                  <a16:creationId xmlns:a16="http://schemas.microsoft.com/office/drawing/2014/main" xmlns="" id="{4DF251FF-A082-8043-94B7-FA19ED617120}"/>
                </a:ext>
              </a:extLst>
            </p:cNvPr>
            <p:cNvSpPr/>
            <p:nvPr/>
          </p:nvSpPr>
          <p:spPr>
            <a:xfrm>
              <a:off x="8113340" y="4275363"/>
              <a:ext cx="345579" cy="199519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277;p12">
              <a:extLst>
                <a:ext uri="{FF2B5EF4-FFF2-40B4-BE49-F238E27FC236}">
                  <a16:creationId xmlns:a16="http://schemas.microsoft.com/office/drawing/2014/main" xmlns="" id="{A94CBFE9-4CB2-9E43-892F-02E4917F371E}"/>
                </a:ext>
              </a:extLst>
            </p:cNvPr>
            <p:cNvSpPr/>
            <p:nvPr/>
          </p:nvSpPr>
          <p:spPr>
            <a:xfrm>
              <a:off x="8345604" y="3658605"/>
              <a:ext cx="79241" cy="172485"/>
            </a:xfrm>
            <a:custGeom>
              <a:avLst/>
              <a:gdLst/>
              <a:ahLst/>
              <a:cxnLst/>
              <a:rect l="l" t="t" r="r" b="b"/>
              <a:pathLst>
                <a:path w="99113" h="215741" extrusionOk="0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278;p12">
              <a:extLst>
                <a:ext uri="{FF2B5EF4-FFF2-40B4-BE49-F238E27FC236}">
                  <a16:creationId xmlns:a16="http://schemas.microsoft.com/office/drawing/2014/main" xmlns="" id="{644F87FF-33A7-EC4C-AC44-3B78A78F8E14}"/>
                </a:ext>
              </a:extLst>
            </p:cNvPr>
            <p:cNvSpPr/>
            <p:nvPr/>
          </p:nvSpPr>
          <p:spPr>
            <a:xfrm>
              <a:off x="8356722" y="3587657"/>
              <a:ext cx="56961" cy="109603"/>
            </a:xfrm>
            <a:custGeom>
              <a:avLst/>
              <a:gdLst/>
              <a:ahLst/>
              <a:cxnLst/>
              <a:rect l="l" t="t" r="r" b="b"/>
              <a:pathLst>
                <a:path w="71246" h="137090" extrusionOk="0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279;p12">
              <a:extLst>
                <a:ext uri="{FF2B5EF4-FFF2-40B4-BE49-F238E27FC236}">
                  <a16:creationId xmlns:a16="http://schemas.microsoft.com/office/drawing/2014/main" xmlns="" id="{2E1BC25B-4107-9A4B-992C-F1D419E64E98}"/>
                </a:ext>
              </a:extLst>
            </p:cNvPr>
            <p:cNvSpPr/>
            <p:nvPr/>
          </p:nvSpPr>
          <p:spPr>
            <a:xfrm>
              <a:off x="8165307" y="4346248"/>
              <a:ext cx="122882" cy="68919"/>
            </a:xfrm>
            <a:custGeom>
              <a:avLst/>
              <a:gdLst/>
              <a:ahLst/>
              <a:cxnLst/>
              <a:rect l="l" t="t" r="r" b="b"/>
              <a:pathLst>
                <a:path w="153698" h="86203" extrusionOk="0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280;p12">
              <a:extLst>
                <a:ext uri="{FF2B5EF4-FFF2-40B4-BE49-F238E27FC236}">
                  <a16:creationId xmlns:a16="http://schemas.microsoft.com/office/drawing/2014/main" xmlns="" id="{EC025431-BB03-8E4B-A7F0-03AB258FBFCD}"/>
                </a:ext>
              </a:extLst>
            </p:cNvPr>
            <p:cNvSpPr/>
            <p:nvPr/>
          </p:nvSpPr>
          <p:spPr>
            <a:xfrm>
              <a:off x="8165313" y="4357988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281;p12">
              <a:extLst>
                <a:ext uri="{FF2B5EF4-FFF2-40B4-BE49-F238E27FC236}">
                  <a16:creationId xmlns:a16="http://schemas.microsoft.com/office/drawing/2014/main" xmlns="" id="{CAC7519A-0887-754A-B4BB-697F643473FF}"/>
                </a:ext>
              </a:extLst>
            </p:cNvPr>
            <p:cNvSpPr/>
            <p:nvPr/>
          </p:nvSpPr>
          <p:spPr>
            <a:xfrm>
              <a:off x="8255166" y="4305930"/>
              <a:ext cx="122882" cy="68953"/>
            </a:xfrm>
            <a:custGeom>
              <a:avLst/>
              <a:gdLst/>
              <a:ahLst/>
              <a:cxnLst/>
              <a:rect l="l" t="t" r="r" b="b"/>
              <a:pathLst>
                <a:path w="153698" h="86245" extrusionOk="0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282;p12">
              <a:extLst>
                <a:ext uri="{FF2B5EF4-FFF2-40B4-BE49-F238E27FC236}">
                  <a16:creationId xmlns:a16="http://schemas.microsoft.com/office/drawing/2014/main" xmlns="" id="{3F66C0A6-C017-0749-8A0E-CE60E64FBB7B}"/>
                </a:ext>
              </a:extLst>
            </p:cNvPr>
            <p:cNvSpPr/>
            <p:nvPr/>
          </p:nvSpPr>
          <p:spPr>
            <a:xfrm>
              <a:off x="8255174" y="4317703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283;p12">
              <a:extLst>
                <a:ext uri="{FF2B5EF4-FFF2-40B4-BE49-F238E27FC236}">
                  <a16:creationId xmlns:a16="http://schemas.microsoft.com/office/drawing/2014/main" xmlns="" id="{E8483BD6-DC1E-9B4C-B851-444F8F4EBFD9}"/>
                </a:ext>
              </a:extLst>
            </p:cNvPr>
            <p:cNvSpPr/>
            <p:nvPr/>
          </p:nvSpPr>
          <p:spPr>
            <a:xfrm>
              <a:off x="8198325" y="3858200"/>
              <a:ext cx="179678" cy="507212"/>
            </a:xfrm>
            <a:custGeom>
              <a:avLst/>
              <a:gdLst/>
              <a:ahLst/>
              <a:cxnLst/>
              <a:rect l="l" t="t" r="r" b="b"/>
              <a:pathLst>
                <a:path w="224738" h="634412" extrusionOk="0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284;p12">
              <a:extLst>
                <a:ext uri="{FF2B5EF4-FFF2-40B4-BE49-F238E27FC236}">
                  <a16:creationId xmlns:a16="http://schemas.microsoft.com/office/drawing/2014/main" xmlns="" id="{178AAEFA-F54C-B443-83AF-EDF396EB0288}"/>
                </a:ext>
              </a:extLst>
            </p:cNvPr>
            <p:cNvSpPr/>
            <p:nvPr/>
          </p:nvSpPr>
          <p:spPr>
            <a:xfrm>
              <a:off x="8224549" y="3442293"/>
              <a:ext cx="130417" cy="208730"/>
            </a:xfrm>
            <a:custGeom>
              <a:avLst/>
              <a:gdLst/>
              <a:ahLst/>
              <a:cxnLst/>
              <a:rect l="l" t="t" r="r" b="b"/>
              <a:pathLst>
                <a:path w="163123" h="261076" extrusionOk="0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285;p12">
              <a:extLst>
                <a:ext uri="{FF2B5EF4-FFF2-40B4-BE49-F238E27FC236}">
                  <a16:creationId xmlns:a16="http://schemas.microsoft.com/office/drawing/2014/main" xmlns="" id="{6B34D5D8-FFC0-3648-91F9-80EEDDDAD978}"/>
                </a:ext>
              </a:extLst>
            </p:cNvPr>
            <p:cNvSpPr/>
            <p:nvPr/>
          </p:nvSpPr>
          <p:spPr>
            <a:xfrm>
              <a:off x="8197056" y="3589895"/>
              <a:ext cx="200560" cy="332104"/>
            </a:xfrm>
            <a:custGeom>
              <a:avLst/>
              <a:gdLst/>
              <a:ahLst/>
              <a:cxnLst/>
              <a:rect l="l" t="t" r="r" b="b"/>
              <a:pathLst>
                <a:path w="250857" h="415389" extrusionOk="0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286;p12">
              <a:extLst>
                <a:ext uri="{FF2B5EF4-FFF2-40B4-BE49-F238E27FC236}">
                  <a16:creationId xmlns:a16="http://schemas.microsoft.com/office/drawing/2014/main" xmlns="" id="{54F4443D-589F-344C-9BB7-2C924BEF98B5}"/>
                </a:ext>
              </a:extLst>
            </p:cNvPr>
            <p:cNvSpPr/>
            <p:nvPr/>
          </p:nvSpPr>
          <p:spPr>
            <a:xfrm>
              <a:off x="8000839" y="3631642"/>
              <a:ext cx="254644" cy="198374"/>
            </a:xfrm>
            <a:custGeom>
              <a:avLst/>
              <a:gdLst/>
              <a:ahLst/>
              <a:cxnLst/>
              <a:rect l="l" t="t" r="r" b="b"/>
              <a:pathLst>
                <a:path w="318504" h="248122" extrusionOk="0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287;p12">
              <a:extLst>
                <a:ext uri="{FF2B5EF4-FFF2-40B4-BE49-F238E27FC236}">
                  <a16:creationId xmlns:a16="http://schemas.microsoft.com/office/drawing/2014/main" xmlns="" id="{B16144D2-2500-2C4E-8A51-282A321B1AB2}"/>
                </a:ext>
              </a:extLst>
            </p:cNvPr>
            <p:cNvSpPr/>
            <p:nvPr/>
          </p:nvSpPr>
          <p:spPr>
            <a:xfrm>
              <a:off x="8187055" y="3627341"/>
              <a:ext cx="77484" cy="113419"/>
            </a:xfrm>
            <a:custGeom>
              <a:avLst/>
              <a:gdLst/>
              <a:ahLst/>
              <a:cxnLst/>
              <a:rect l="l" t="t" r="r" b="b"/>
              <a:pathLst>
                <a:path w="96916" h="141862" extrusionOk="0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288;p12">
              <a:extLst>
                <a:ext uri="{FF2B5EF4-FFF2-40B4-BE49-F238E27FC236}">
                  <a16:creationId xmlns:a16="http://schemas.microsoft.com/office/drawing/2014/main" xmlns="" id="{726B534F-6047-9F47-B967-36DCD002018F}"/>
                </a:ext>
              </a:extLst>
            </p:cNvPr>
            <p:cNvSpPr/>
            <p:nvPr/>
          </p:nvSpPr>
          <p:spPr>
            <a:xfrm>
              <a:off x="8224358" y="3433131"/>
              <a:ext cx="126435" cy="139356"/>
            </a:xfrm>
            <a:custGeom>
              <a:avLst/>
              <a:gdLst/>
              <a:ahLst/>
              <a:cxnLst/>
              <a:rect l="l" t="t" r="r" b="b"/>
              <a:pathLst>
                <a:path w="158142" h="174304" extrusionOk="0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0" name="Google Shape;289;p12">
              <a:extLst>
                <a:ext uri="{FF2B5EF4-FFF2-40B4-BE49-F238E27FC236}">
                  <a16:creationId xmlns:a16="http://schemas.microsoft.com/office/drawing/2014/main" xmlns="" id="{78A09F79-30C8-0040-96BB-2BAFD1BD27C5}"/>
                </a:ext>
              </a:extLst>
            </p:cNvPr>
            <p:cNvGrpSpPr/>
            <p:nvPr/>
          </p:nvGrpSpPr>
          <p:grpSpPr>
            <a:xfrm>
              <a:off x="6544681" y="927100"/>
              <a:ext cx="264550" cy="200503"/>
              <a:chOff x="6621095" y="1452181"/>
              <a:chExt cx="330894" cy="250785"/>
            </a:xfrm>
          </p:grpSpPr>
          <p:sp>
            <p:nvSpPr>
              <p:cNvPr id="308" name="Google Shape;290;p12">
                <a:extLst>
                  <a:ext uri="{FF2B5EF4-FFF2-40B4-BE49-F238E27FC236}">
                    <a16:creationId xmlns:a16="http://schemas.microsoft.com/office/drawing/2014/main" xmlns="" id="{DDDE3799-E32E-A644-AE2E-88EC46A78D46}"/>
                  </a:ext>
                </a:extLst>
              </p:cNvPr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291;p12">
                <a:extLst>
                  <a:ext uri="{FF2B5EF4-FFF2-40B4-BE49-F238E27FC236}">
                    <a16:creationId xmlns:a16="http://schemas.microsoft.com/office/drawing/2014/main" xmlns="" id="{84D63E07-2E42-1848-8B25-942A3F82FA24}"/>
                  </a:ext>
                </a:extLst>
              </p:cNvPr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292;p12">
                <a:extLst>
                  <a:ext uri="{FF2B5EF4-FFF2-40B4-BE49-F238E27FC236}">
                    <a16:creationId xmlns:a16="http://schemas.microsoft.com/office/drawing/2014/main" xmlns="" id="{90ED013F-C60F-9E4A-97DE-A2C17793BE8E}"/>
                  </a:ext>
                </a:extLst>
              </p:cNvPr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293;p12">
                <a:extLst>
                  <a:ext uri="{FF2B5EF4-FFF2-40B4-BE49-F238E27FC236}">
                    <a16:creationId xmlns:a16="http://schemas.microsoft.com/office/drawing/2014/main" xmlns="" id="{C7C3E0D7-E8B1-0E46-837A-9421DE557C78}"/>
                  </a:ext>
                </a:extLst>
              </p:cNvPr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294;p12">
                <a:extLst>
                  <a:ext uri="{FF2B5EF4-FFF2-40B4-BE49-F238E27FC236}">
                    <a16:creationId xmlns:a16="http://schemas.microsoft.com/office/drawing/2014/main" xmlns="" id="{CB505BBD-F1A6-4445-A5BC-323C3CA04925}"/>
                  </a:ext>
                </a:extLst>
              </p:cNvPr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" name="Google Shape;295;p12">
              <a:extLst>
                <a:ext uri="{FF2B5EF4-FFF2-40B4-BE49-F238E27FC236}">
                  <a16:creationId xmlns:a16="http://schemas.microsoft.com/office/drawing/2014/main" xmlns="" id="{9FC105E4-6E54-8C46-A09E-51A57777933E}"/>
                </a:ext>
              </a:extLst>
            </p:cNvPr>
            <p:cNvGrpSpPr/>
            <p:nvPr/>
          </p:nvGrpSpPr>
          <p:grpSpPr>
            <a:xfrm>
              <a:off x="7210360" y="1314224"/>
              <a:ext cx="264550" cy="200503"/>
              <a:chOff x="6621095" y="1452181"/>
              <a:chExt cx="330894" cy="250785"/>
            </a:xfrm>
          </p:grpSpPr>
          <p:sp>
            <p:nvSpPr>
              <p:cNvPr id="303" name="Google Shape;296;p12">
                <a:extLst>
                  <a:ext uri="{FF2B5EF4-FFF2-40B4-BE49-F238E27FC236}">
                    <a16:creationId xmlns:a16="http://schemas.microsoft.com/office/drawing/2014/main" xmlns="" id="{D0A419FF-9A60-114F-9AE9-4580100B3FB5}"/>
                  </a:ext>
                </a:extLst>
              </p:cNvPr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297;p12">
                <a:extLst>
                  <a:ext uri="{FF2B5EF4-FFF2-40B4-BE49-F238E27FC236}">
                    <a16:creationId xmlns:a16="http://schemas.microsoft.com/office/drawing/2014/main" xmlns="" id="{B3DCED82-2B84-BD49-92F8-F26B59C2CFA1}"/>
                  </a:ext>
                </a:extLst>
              </p:cNvPr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298;p12">
                <a:extLst>
                  <a:ext uri="{FF2B5EF4-FFF2-40B4-BE49-F238E27FC236}">
                    <a16:creationId xmlns:a16="http://schemas.microsoft.com/office/drawing/2014/main" xmlns="" id="{1699DAFB-8D66-EE4B-BE34-3FBEC308C66A}"/>
                  </a:ext>
                </a:extLst>
              </p:cNvPr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299;p12">
                <a:extLst>
                  <a:ext uri="{FF2B5EF4-FFF2-40B4-BE49-F238E27FC236}">
                    <a16:creationId xmlns:a16="http://schemas.microsoft.com/office/drawing/2014/main" xmlns="" id="{244D8715-BFCA-EA40-B42A-AB0421A5AF08}"/>
                  </a:ext>
                </a:extLst>
              </p:cNvPr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0;p12">
                <a:extLst>
                  <a:ext uri="{FF2B5EF4-FFF2-40B4-BE49-F238E27FC236}">
                    <a16:creationId xmlns:a16="http://schemas.microsoft.com/office/drawing/2014/main" xmlns="" id="{1A96308E-EDF4-B74C-8822-4E4EF8A0DDD1}"/>
                  </a:ext>
                </a:extLst>
              </p:cNvPr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2" name="Google Shape;301;p12">
              <a:extLst>
                <a:ext uri="{FF2B5EF4-FFF2-40B4-BE49-F238E27FC236}">
                  <a16:creationId xmlns:a16="http://schemas.microsoft.com/office/drawing/2014/main" xmlns="" id="{411E2AC4-7A2D-524F-8E68-554653E335A1}"/>
                </a:ext>
              </a:extLst>
            </p:cNvPr>
            <p:cNvSpPr/>
            <p:nvPr/>
          </p:nvSpPr>
          <p:spPr>
            <a:xfrm>
              <a:off x="7451033" y="1163186"/>
              <a:ext cx="126280" cy="353110"/>
            </a:xfrm>
            <a:custGeom>
              <a:avLst/>
              <a:gdLst/>
              <a:ahLst/>
              <a:cxnLst/>
              <a:rect l="l" t="t" r="r" b="b"/>
              <a:pathLst>
                <a:path w="157949" h="441664" extrusionOk="0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302;p12">
              <a:extLst>
                <a:ext uri="{FF2B5EF4-FFF2-40B4-BE49-F238E27FC236}">
                  <a16:creationId xmlns:a16="http://schemas.microsoft.com/office/drawing/2014/main" xmlns="" id="{6CD3190A-ADFB-6D43-BE14-4ECF935C58B8}"/>
                </a:ext>
              </a:extLst>
            </p:cNvPr>
            <p:cNvSpPr/>
            <p:nvPr/>
          </p:nvSpPr>
          <p:spPr>
            <a:xfrm>
              <a:off x="7509451" y="1160411"/>
              <a:ext cx="72725" cy="98625"/>
            </a:xfrm>
            <a:custGeom>
              <a:avLst/>
              <a:gdLst/>
              <a:ahLst/>
              <a:cxnLst/>
              <a:rect l="l" t="t" r="r" b="b"/>
              <a:pathLst>
                <a:path w="90963" h="123358" extrusionOk="0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4" name="Google Shape;303;p12">
              <a:extLst>
                <a:ext uri="{FF2B5EF4-FFF2-40B4-BE49-F238E27FC236}">
                  <a16:creationId xmlns:a16="http://schemas.microsoft.com/office/drawing/2014/main" xmlns="" id="{C69A8164-D179-054C-B52F-E149C249854D}"/>
                </a:ext>
              </a:extLst>
            </p:cNvPr>
            <p:cNvGrpSpPr/>
            <p:nvPr/>
          </p:nvGrpSpPr>
          <p:grpSpPr>
            <a:xfrm flipH="1">
              <a:off x="8183210" y="2407472"/>
              <a:ext cx="780360" cy="1195999"/>
              <a:chOff x="3975528" y="3303922"/>
              <a:chExt cx="780360" cy="1195999"/>
            </a:xfrm>
          </p:grpSpPr>
          <p:sp>
            <p:nvSpPr>
              <p:cNvPr id="175" name="Google Shape;304;p12">
                <a:extLst>
                  <a:ext uri="{FF2B5EF4-FFF2-40B4-BE49-F238E27FC236}">
                    <a16:creationId xmlns:a16="http://schemas.microsoft.com/office/drawing/2014/main" xmlns="" id="{8B113FEA-7477-8244-BC0B-EBEE9F94B988}"/>
                  </a:ext>
                </a:extLst>
              </p:cNvPr>
              <p:cNvSpPr/>
              <p:nvPr/>
            </p:nvSpPr>
            <p:spPr>
              <a:xfrm>
                <a:off x="4158598" y="4226660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689" y="206407"/>
                    </a:moveTo>
                    <a:lnTo>
                      <a:pt x="0" y="103251"/>
                    </a:lnTo>
                    <a:lnTo>
                      <a:pt x="178689" y="0"/>
                    </a:lnTo>
                    <a:lnTo>
                      <a:pt x="357473" y="103251"/>
                    </a:lnTo>
                    <a:lnTo>
                      <a:pt x="178689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305;p12">
                <a:extLst>
                  <a:ext uri="{FF2B5EF4-FFF2-40B4-BE49-F238E27FC236}">
                    <a16:creationId xmlns:a16="http://schemas.microsoft.com/office/drawing/2014/main" xmlns="" id="{247F08BA-58DD-A74F-BF4A-499155233E65}"/>
                  </a:ext>
                </a:extLst>
              </p:cNvPr>
              <p:cNvSpPr/>
              <p:nvPr/>
            </p:nvSpPr>
            <p:spPr>
              <a:xfrm>
                <a:off x="4385076" y="4094459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306;p12">
                <a:extLst>
                  <a:ext uri="{FF2B5EF4-FFF2-40B4-BE49-F238E27FC236}">
                    <a16:creationId xmlns:a16="http://schemas.microsoft.com/office/drawing/2014/main" xmlns="" id="{3AB4D1C0-3FF0-2D42-BC77-16EC3B8CBBB6}"/>
                  </a:ext>
                </a:extLst>
              </p:cNvPr>
              <p:cNvSpPr/>
              <p:nvPr/>
            </p:nvSpPr>
            <p:spPr>
              <a:xfrm>
                <a:off x="4469909" y="3303922"/>
                <a:ext cx="285978" cy="165049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311" extrusionOk="0">
                    <a:moveTo>
                      <a:pt x="178784" y="206312"/>
                    </a:moveTo>
                    <a:lnTo>
                      <a:pt x="0" y="103156"/>
                    </a:lnTo>
                    <a:lnTo>
                      <a:pt x="178784" y="0"/>
                    </a:lnTo>
                    <a:lnTo>
                      <a:pt x="357473" y="103156"/>
                    </a:lnTo>
                    <a:lnTo>
                      <a:pt x="178784" y="2063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307;p12">
                <a:extLst>
                  <a:ext uri="{FF2B5EF4-FFF2-40B4-BE49-F238E27FC236}">
                    <a16:creationId xmlns:a16="http://schemas.microsoft.com/office/drawing/2014/main" xmlns="" id="{3073E9D9-F70F-4946-AA2D-E1FE895FA724}"/>
                  </a:ext>
                </a:extLst>
              </p:cNvPr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308;p12">
                <a:extLst>
                  <a:ext uri="{FF2B5EF4-FFF2-40B4-BE49-F238E27FC236}">
                    <a16:creationId xmlns:a16="http://schemas.microsoft.com/office/drawing/2014/main" xmlns="" id="{86E0F606-CC4E-4345-B3D8-B4C37B2D75A0}"/>
                  </a:ext>
                </a:extLst>
              </p:cNvPr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309;p12">
                <a:extLst>
                  <a:ext uri="{FF2B5EF4-FFF2-40B4-BE49-F238E27FC236}">
                    <a16:creationId xmlns:a16="http://schemas.microsoft.com/office/drawing/2014/main" xmlns="" id="{56199E7F-2507-8944-9B71-B58E56E6D04D}"/>
                  </a:ext>
                </a:extLst>
              </p:cNvPr>
              <p:cNvSpPr/>
              <p:nvPr/>
            </p:nvSpPr>
            <p:spPr>
              <a:xfrm>
                <a:off x="4612847" y="3386395"/>
                <a:ext cx="142951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1032319" extrusionOk="0">
                    <a:moveTo>
                      <a:pt x="178689" y="929068"/>
                    </a:moveTo>
                    <a:lnTo>
                      <a:pt x="0" y="103232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9290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310;p12">
                <a:extLst>
                  <a:ext uri="{FF2B5EF4-FFF2-40B4-BE49-F238E27FC236}">
                    <a16:creationId xmlns:a16="http://schemas.microsoft.com/office/drawing/2014/main" xmlns="" id="{D6A2D7EE-19BB-8945-8585-E65296F4171E}"/>
                  </a:ext>
                </a:extLst>
              </p:cNvPr>
              <p:cNvSpPr/>
              <p:nvPr/>
            </p:nvSpPr>
            <p:spPr>
              <a:xfrm>
                <a:off x="4255541" y="3675088"/>
                <a:ext cx="285978" cy="165201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501" extrusionOk="0">
                    <a:moveTo>
                      <a:pt x="178784" y="206502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5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311;p12">
                <a:extLst>
                  <a:ext uri="{FF2B5EF4-FFF2-40B4-BE49-F238E27FC236}">
                    <a16:creationId xmlns:a16="http://schemas.microsoft.com/office/drawing/2014/main" xmlns="" id="{743D0BCD-3BD2-3A4A-92FF-9550F7141F95}"/>
                  </a:ext>
                </a:extLst>
              </p:cNvPr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312;p12">
                <a:extLst>
                  <a:ext uri="{FF2B5EF4-FFF2-40B4-BE49-F238E27FC236}">
                    <a16:creationId xmlns:a16="http://schemas.microsoft.com/office/drawing/2014/main" xmlns="" id="{1EA2F5B8-E7FF-0141-A8DA-07E2D0F3B91A}"/>
                  </a:ext>
                </a:extLst>
              </p:cNvPr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313;p12">
                <a:extLst>
                  <a:ext uri="{FF2B5EF4-FFF2-40B4-BE49-F238E27FC236}">
                    <a16:creationId xmlns:a16="http://schemas.microsoft.com/office/drawing/2014/main" xmlns="" id="{58881516-0AE8-DE49-BCDA-C1131463215F}"/>
                  </a:ext>
                </a:extLst>
              </p:cNvPr>
              <p:cNvSpPr/>
              <p:nvPr/>
            </p:nvSpPr>
            <p:spPr>
              <a:xfrm>
                <a:off x="4398478" y="3757637"/>
                <a:ext cx="142950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688" h="721899" extrusionOk="0">
                    <a:moveTo>
                      <a:pt x="178689" y="618744"/>
                    </a:moveTo>
                    <a:lnTo>
                      <a:pt x="0" y="72190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6187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314;p12">
                <a:extLst>
                  <a:ext uri="{FF2B5EF4-FFF2-40B4-BE49-F238E27FC236}">
                    <a16:creationId xmlns:a16="http://schemas.microsoft.com/office/drawing/2014/main" xmlns="" id="{4C305644-CFC7-A948-94F3-4C0B3DB79BFD}"/>
                  </a:ext>
                </a:extLst>
              </p:cNvPr>
              <p:cNvSpPr/>
              <p:nvPr/>
            </p:nvSpPr>
            <p:spPr>
              <a:xfrm>
                <a:off x="3975528" y="43347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315;p12">
                <a:extLst>
                  <a:ext uri="{FF2B5EF4-FFF2-40B4-BE49-F238E27FC236}">
                    <a16:creationId xmlns:a16="http://schemas.microsoft.com/office/drawing/2014/main" xmlns="" id="{5A827FE6-EB6A-3F47-BE34-4C10538734B4}"/>
                  </a:ext>
                </a:extLst>
              </p:cNvPr>
              <p:cNvSpPr/>
              <p:nvPr/>
            </p:nvSpPr>
            <p:spPr>
              <a:xfrm>
                <a:off x="4027311" y="40671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156"/>
                    </a:lnTo>
                    <a:lnTo>
                      <a:pt x="178689" y="0"/>
                    </a:lnTo>
                    <a:lnTo>
                      <a:pt x="357473" y="103156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316;p12">
                <a:extLst>
                  <a:ext uri="{FF2B5EF4-FFF2-40B4-BE49-F238E27FC236}">
                    <a16:creationId xmlns:a16="http://schemas.microsoft.com/office/drawing/2014/main" xmlns="" id="{3BBDC39D-D54D-514F-936B-D7DCEBF9659C}"/>
                  </a:ext>
                </a:extLst>
              </p:cNvPr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317;p12">
                <a:extLst>
                  <a:ext uri="{FF2B5EF4-FFF2-40B4-BE49-F238E27FC236}">
                    <a16:creationId xmlns:a16="http://schemas.microsoft.com/office/drawing/2014/main" xmlns="" id="{849CEC50-222B-9A44-8E3A-5C39D2BDF906}"/>
                  </a:ext>
                </a:extLst>
              </p:cNvPr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318;p12">
                <a:extLst>
                  <a:ext uri="{FF2B5EF4-FFF2-40B4-BE49-F238E27FC236}">
                    <a16:creationId xmlns:a16="http://schemas.microsoft.com/office/drawing/2014/main" xmlns="" id="{E82561A9-EE48-F941-9A3E-8E34D0CDA1B5}"/>
                  </a:ext>
                </a:extLst>
              </p:cNvPr>
              <p:cNvSpPr/>
              <p:nvPr/>
            </p:nvSpPr>
            <p:spPr>
              <a:xfrm>
                <a:off x="4170249" y="4149670"/>
                <a:ext cx="142951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399097" extrusionOk="0">
                    <a:moveTo>
                      <a:pt x="178689" y="295846"/>
                    </a:moveTo>
                    <a:lnTo>
                      <a:pt x="0" y="399098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2958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319;p12">
                <a:extLst>
                  <a:ext uri="{FF2B5EF4-FFF2-40B4-BE49-F238E27FC236}">
                    <a16:creationId xmlns:a16="http://schemas.microsoft.com/office/drawing/2014/main" xmlns="" id="{4C0C7D0D-ECDB-904C-A34E-C3D1772529C2}"/>
                  </a:ext>
                </a:extLst>
              </p:cNvPr>
              <p:cNvSpPr/>
              <p:nvPr/>
            </p:nvSpPr>
            <p:spPr>
              <a:xfrm>
                <a:off x="4359514" y="3443605"/>
                <a:ext cx="123401" cy="242674"/>
              </a:xfrm>
              <a:custGeom>
                <a:avLst/>
                <a:gdLst/>
                <a:ahLst/>
                <a:cxnLst/>
                <a:rect l="l" t="t" r="r" b="b"/>
                <a:pathLst>
                  <a:path w="154251" h="303342" extrusionOk="0">
                    <a:moveTo>
                      <a:pt x="65595" y="234575"/>
                    </a:moveTo>
                    <a:cubicBezTo>
                      <a:pt x="79310" y="258921"/>
                      <a:pt x="95907" y="281534"/>
                      <a:pt x="115030" y="301917"/>
                    </a:cubicBezTo>
                    <a:cubicBezTo>
                      <a:pt x="120364" y="308108"/>
                      <a:pt x="161512" y="292392"/>
                      <a:pt x="153130" y="288010"/>
                    </a:cubicBezTo>
                    <a:cubicBezTo>
                      <a:pt x="144747" y="283629"/>
                      <a:pt x="117601" y="246005"/>
                      <a:pt x="104171" y="221335"/>
                    </a:cubicBezTo>
                    <a:cubicBezTo>
                      <a:pt x="92896" y="191398"/>
                      <a:pt x="83356" y="160833"/>
                      <a:pt x="75596" y="129800"/>
                    </a:cubicBezTo>
                    <a:cubicBezTo>
                      <a:pt x="67119" y="99225"/>
                      <a:pt x="59880" y="54267"/>
                      <a:pt x="53689" y="33121"/>
                    </a:cubicBezTo>
                    <a:cubicBezTo>
                      <a:pt x="50377" y="17186"/>
                      <a:pt x="38044" y="4670"/>
                      <a:pt x="22161" y="1117"/>
                    </a:cubicBezTo>
                    <a:cubicBezTo>
                      <a:pt x="7397" y="-2312"/>
                      <a:pt x="-2223" y="1689"/>
                      <a:pt x="444" y="19596"/>
                    </a:cubicBezTo>
                    <a:cubicBezTo>
                      <a:pt x="4730" y="50743"/>
                      <a:pt x="29305" y="172853"/>
                      <a:pt x="65595" y="234575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320;p12">
                <a:extLst>
                  <a:ext uri="{FF2B5EF4-FFF2-40B4-BE49-F238E27FC236}">
                    <a16:creationId xmlns:a16="http://schemas.microsoft.com/office/drawing/2014/main" xmlns="" id="{E3FBABBC-1675-E54C-969E-C9023CF620A0}"/>
                  </a:ext>
                </a:extLst>
              </p:cNvPr>
              <p:cNvSpPr/>
              <p:nvPr/>
            </p:nvSpPr>
            <p:spPr>
              <a:xfrm>
                <a:off x="4386191" y="4013507"/>
                <a:ext cx="85270" cy="65855"/>
              </a:xfrm>
              <a:custGeom>
                <a:avLst/>
                <a:gdLst/>
                <a:ahLst/>
                <a:cxnLst/>
                <a:rect l="l" t="t" r="r" b="b"/>
                <a:pathLst>
                  <a:path w="106588" h="82319" extrusionOk="0">
                    <a:moveTo>
                      <a:pt x="8606" y="2"/>
                    </a:moveTo>
                    <a:cubicBezTo>
                      <a:pt x="21369" y="10385"/>
                      <a:pt x="40229" y="860"/>
                      <a:pt x="41181" y="1812"/>
                    </a:cubicBezTo>
                    <a:cubicBezTo>
                      <a:pt x="56119" y="15766"/>
                      <a:pt x="71828" y="28863"/>
                      <a:pt x="88235" y="41055"/>
                    </a:cubicBezTo>
                    <a:cubicBezTo>
                      <a:pt x="96141" y="47246"/>
                      <a:pt x="108523" y="55628"/>
                      <a:pt x="106332" y="67630"/>
                    </a:cubicBezTo>
                    <a:cubicBezTo>
                      <a:pt x="102332" y="89156"/>
                      <a:pt x="68232" y="82489"/>
                      <a:pt x="54897" y="75917"/>
                    </a:cubicBezTo>
                    <a:cubicBezTo>
                      <a:pt x="41562" y="69344"/>
                      <a:pt x="31371" y="58486"/>
                      <a:pt x="19083" y="50866"/>
                    </a:cubicBezTo>
                    <a:cubicBezTo>
                      <a:pt x="10320" y="45437"/>
                      <a:pt x="1653" y="42579"/>
                      <a:pt x="33" y="31816"/>
                    </a:cubicBezTo>
                    <a:cubicBezTo>
                      <a:pt x="-538" y="25244"/>
                      <a:pt x="6415" y="-283"/>
                      <a:pt x="8606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321;p12">
                <a:extLst>
                  <a:ext uri="{FF2B5EF4-FFF2-40B4-BE49-F238E27FC236}">
                    <a16:creationId xmlns:a16="http://schemas.microsoft.com/office/drawing/2014/main" xmlns="" id="{F25161C1-D1C9-9646-B11D-7836276C5A3A}"/>
                  </a:ext>
                </a:extLst>
              </p:cNvPr>
              <p:cNvSpPr/>
              <p:nvPr/>
            </p:nvSpPr>
            <p:spPr>
              <a:xfrm>
                <a:off x="4386358" y="4035136"/>
                <a:ext cx="84898" cy="44294"/>
              </a:xfrm>
              <a:custGeom>
                <a:avLst/>
                <a:gdLst/>
                <a:ahLst/>
                <a:cxnLst/>
                <a:rect l="l" t="t" r="r" b="b"/>
                <a:pathLst>
                  <a:path w="106123" h="55368" extrusionOk="0">
                    <a:moveTo>
                      <a:pt x="301" y="0"/>
                    </a:moveTo>
                    <a:cubicBezTo>
                      <a:pt x="1920" y="10668"/>
                      <a:pt x="10492" y="13525"/>
                      <a:pt x="19351" y="19050"/>
                    </a:cubicBezTo>
                    <a:cubicBezTo>
                      <a:pt x="31828" y="26765"/>
                      <a:pt x="42782" y="38100"/>
                      <a:pt x="55831" y="44577"/>
                    </a:cubicBezTo>
                    <a:cubicBezTo>
                      <a:pt x="68881" y="51054"/>
                      <a:pt x="97646" y="56674"/>
                      <a:pt x="106123" y="41338"/>
                    </a:cubicBezTo>
                    <a:cubicBezTo>
                      <a:pt x="101551" y="62008"/>
                      <a:pt x="68023" y="55531"/>
                      <a:pt x="54879" y="48958"/>
                    </a:cubicBezTo>
                    <a:cubicBezTo>
                      <a:pt x="41734" y="42386"/>
                      <a:pt x="31352" y="31528"/>
                      <a:pt x="19065" y="23908"/>
                    </a:cubicBezTo>
                    <a:cubicBezTo>
                      <a:pt x="10302" y="18479"/>
                      <a:pt x="1634" y="15621"/>
                      <a:pt x="15" y="4858"/>
                    </a:cubicBezTo>
                    <a:cubicBezTo>
                      <a:pt x="-40" y="3229"/>
                      <a:pt x="56" y="1610"/>
                      <a:pt x="30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322;p12">
                <a:extLst>
                  <a:ext uri="{FF2B5EF4-FFF2-40B4-BE49-F238E27FC236}">
                    <a16:creationId xmlns:a16="http://schemas.microsoft.com/office/drawing/2014/main" xmlns="" id="{78DE2DC7-2C93-6048-951D-548E9589D799}"/>
                  </a:ext>
                </a:extLst>
              </p:cNvPr>
              <p:cNvSpPr/>
              <p:nvPr/>
            </p:nvSpPr>
            <p:spPr>
              <a:xfrm>
                <a:off x="4488338" y="3953912"/>
                <a:ext cx="85261" cy="63613"/>
              </a:xfrm>
              <a:custGeom>
                <a:avLst/>
                <a:gdLst/>
                <a:ahLst/>
                <a:cxnLst/>
                <a:rect l="l" t="t" r="r" b="b"/>
                <a:pathLst>
                  <a:path w="106576" h="79516" extrusionOk="0">
                    <a:moveTo>
                      <a:pt x="10192" y="58"/>
                    </a:moveTo>
                    <a:cubicBezTo>
                      <a:pt x="22955" y="10440"/>
                      <a:pt x="45244" y="-895"/>
                      <a:pt x="46196" y="58"/>
                    </a:cubicBezTo>
                    <a:cubicBezTo>
                      <a:pt x="59433" y="13574"/>
                      <a:pt x="73460" y="26299"/>
                      <a:pt x="88202" y="38158"/>
                    </a:cubicBezTo>
                    <a:cubicBezTo>
                      <a:pt x="96202" y="44444"/>
                      <a:pt x="108585" y="52826"/>
                      <a:pt x="106299" y="64828"/>
                    </a:cubicBezTo>
                    <a:cubicBezTo>
                      <a:pt x="102298" y="86354"/>
                      <a:pt x="68199" y="79687"/>
                      <a:pt x="54959" y="73114"/>
                    </a:cubicBezTo>
                    <a:cubicBezTo>
                      <a:pt x="41719" y="66542"/>
                      <a:pt x="31337" y="55684"/>
                      <a:pt x="19050" y="48064"/>
                    </a:cubicBezTo>
                    <a:cubicBezTo>
                      <a:pt x="10287" y="42634"/>
                      <a:pt x="1715" y="39777"/>
                      <a:pt x="0" y="29014"/>
                    </a:cubicBezTo>
                    <a:cubicBezTo>
                      <a:pt x="721" y="18622"/>
                      <a:pt x="4243" y="8611"/>
                      <a:pt x="10192" y="58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323;p12">
                <a:extLst>
                  <a:ext uri="{FF2B5EF4-FFF2-40B4-BE49-F238E27FC236}">
                    <a16:creationId xmlns:a16="http://schemas.microsoft.com/office/drawing/2014/main" xmlns="" id="{2C89C79F-2E71-B44B-B528-2F17FAA32D37}"/>
                  </a:ext>
                </a:extLst>
              </p:cNvPr>
              <p:cNvSpPr/>
              <p:nvPr/>
            </p:nvSpPr>
            <p:spPr>
              <a:xfrm>
                <a:off x="4488682" y="3974367"/>
                <a:ext cx="84923" cy="44256"/>
              </a:xfrm>
              <a:custGeom>
                <a:avLst/>
                <a:gdLst/>
                <a:ahLst/>
                <a:cxnLst/>
                <a:rect l="l" t="t" r="r" b="b"/>
                <a:pathLst>
                  <a:path w="106154" h="55320" extrusionOk="0">
                    <a:moveTo>
                      <a:pt x="331" y="0"/>
                    </a:moveTo>
                    <a:cubicBezTo>
                      <a:pt x="1951" y="10573"/>
                      <a:pt x="10523" y="13525"/>
                      <a:pt x="19381" y="19050"/>
                    </a:cubicBezTo>
                    <a:cubicBezTo>
                      <a:pt x="31859" y="26765"/>
                      <a:pt x="42813" y="38100"/>
                      <a:pt x="55767" y="44482"/>
                    </a:cubicBezTo>
                    <a:cubicBezTo>
                      <a:pt x="68721" y="50863"/>
                      <a:pt x="97677" y="56578"/>
                      <a:pt x="106154" y="41243"/>
                    </a:cubicBezTo>
                    <a:cubicBezTo>
                      <a:pt x="101582" y="62008"/>
                      <a:pt x="68054" y="55435"/>
                      <a:pt x="54910" y="48958"/>
                    </a:cubicBezTo>
                    <a:cubicBezTo>
                      <a:pt x="41765" y="42481"/>
                      <a:pt x="31383" y="31528"/>
                      <a:pt x="19096" y="23908"/>
                    </a:cubicBezTo>
                    <a:cubicBezTo>
                      <a:pt x="10333" y="18478"/>
                      <a:pt x="1665" y="15621"/>
                      <a:pt x="46" y="4858"/>
                    </a:cubicBezTo>
                    <a:cubicBezTo>
                      <a:pt x="-67" y="3229"/>
                      <a:pt x="28" y="1600"/>
                      <a:pt x="33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324;p12">
                <a:extLst>
                  <a:ext uri="{FF2B5EF4-FFF2-40B4-BE49-F238E27FC236}">
                    <a16:creationId xmlns:a16="http://schemas.microsoft.com/office/drawing/2014/main" xmlns="" id="{2300BE25-3D87-4D41-ACB2-FF9251DE2339}"/>
                  </a:ext>
                </a:extLst>
              </p:cNvPr>
              <p:cNvSpPr/>
              <p:nvPr/>
            </p:nvSpPr>
            <p:spPr>
              <a:xfrm>
                <a:off x="4254514" y="3662153"/>
                <a:ext cx="298029" cy="360530"/>
              </a:xfrm>
              <a:custGeom>
                <a:avLst/>
                <a:gdLst/>
                <a:ahLst/>
                <a:cxnLst/>
                <a:rect l="l" t="t" r="r" b="b"/>
                <a:pathLst>
                  <a:path w="372536" h="450662" extrusionOk="0">
                    <a:moveTo>
                      <a:pt x="2903" y="30848"/>
                    </a:moveTo>
                    <a:cubicBezTo>
                      <a:pt x="-11194" y="119145"/>
                      <a:pt x="27954" y="152006"/>
                      <a:pt x="79103" y="170865"/>
                    </a:cubicBezTo>
                    <a:cubicBezTo>
                      <a:pt x="115679" y="184296"/>
                      <a:pt x="168162" y="205060"/>
                      <a:pt x="168162" y="205060"/>
                    </a:cubicBezTo>
                    <a:cubicBezTo>
                      <a:pt x="168162" y="205060"/>
                      <a:pt x="167400" y="224110"/>
                      <a:pt x="167019" y="267925"/>
                    </a:cubicBezTo>
                    <a:cubicBezTo>
                      <a:pt x="167019" y="306025"/>
                      <a:pt x="171686" y="445947"/>
                      <a:pt x="171686" y="445947"/>
                    </a:cubicBezTo>
                    <a:cubicBezTo>
                      <a:pt x="183944" y="452234"/>
                      <a:pt x="198481" y="452234"/>
                      <a:pt x="210739" y="445947"/>
                    </a:cubicBezTo>
                    <a:cubicBezTo>
                      <a:pt x="210739" y="445947"/>
                      <a:pt x="231313" y="338886"/>
                      <a:pt x="235694" y="290595"/>
                    </a:cubicBezTo>
                    <a:cubicBezTo>
                      <a:pt x="241600" y="225063"/>
                      <a:pt x="251601" y="182200"/>
                      <a:pt x="248267" y="168103"/>
                    </a:cubicBezTo>
                    <a:cubicBezTo>
                      <a:pt x="245314" y="155721"/>
                      <a:pt x="173782" y="120478"/>
                      <a:pt x="151017" y="101428"/>
                    </a:cubicBezTo>
                    <a:lnTo>
                      <a:pt x="301036" y="151720"/>
                    </a:lnTo>
                    <a:cubicBezTo>
                      <a:pt x="298036" y="167932"/>
                      <a:pt x="296538" y="184381"/>
                      <a:pt x="296559" y="200869"/>
                    </a:cubicBezTo>
                    <a:cubicBezTo>
                      <a:pt x="297892" y="252780"/>
                      <a:pt x="300845" y="365271"/>
                      <a:pt x="300845" y="365271"/>
                    </a:cubicBezTo>
                    <a:cubicBezTo>
                      <a:pt x="300845" y="365271"/>
                      <a:pt x="321419" y="380130"/>
                      <a:pt x="338945" y="365271"/>
                    </a:cubicBezTo>
                    <a:cubicBezTo>
                      <a:pt x="338945" y="365271"/>
                      <a:pt x="377045" y="142576"/>
                      <a:pt x="372092" y="113144"/>
                    </a:cubicBezTo>
                    <a:cubicBezTo>
                      <a:pt x="367711" y="85140"/>
                      <a:pt x="235599" y="27990"/>
                      <a:pt x="212263" y="8369"/>
                    </a:cubicBezTo>
                    <a:cubicBezTo>
                      <a:pt x="204058" y="1673"/>
                      <a:pt x="193384" y="-1204"/>
                      <a:pt x="182926" y="463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325;p12">
                <a:extLst>
                  <a:ext uri="{FF2B5EF4-FFF2-40B4-BE49-F238E27FC236}">
                    <a16:creationId xmlns:a16="http://schemas.microsoft.com/office/drawing/2014/main" xmlns="" id="{CB501C6A-8DFB-E24B-A2F3-703F935AA8E4}"/>
                  </a:ext>
                </a:extLst>
              </p:cNvPr>
              <p:cNvSpPr/>
              <p:nvPr/>
            </p:nvSpPr>
            <p:spPr>
              <a:xfrm>
                <a:off x="4279346" y="3421120"/>
                <a:ext cx="93728" cy="91216"/>
              </a:xfrm>
              <a:custGeom>
                <a:avLst/>
                <a:gdLst/>
                <a:ahLst/>
                <a:cxnLst/>
                <a:rect l="l" t="t" r="r" b="b"/>
                <a:pathLst>
                  <a:path w="117160" h="114020" extrusionOk="0">
                    <a:moveTo>
                      <a:pt x="24041" y="0"/>
                    </a:moveTo>
                    <a:cubicBezTo>
                      <a:pt x="24041" y="0"/>
                      <a:pt x="26232" y="42101"/>
                      <a:pt x="25279" y="45815"/>
                    </a:cubicBezTo>
                    <a:cubicBezTo>
                      <a:pt x="24327" y="49530"/>
                      <a:pt x="6229" y="61817"/>
                      <a:pt x="609" y="66294"/>
                    </a:cubicBezTo>
                    <a:cubicBezTo>
                      <a:pt x="-5010" y="70771"/>
                      <a:pt x="29661" y="104394"/>
                      <a:pt x="46425" y="112300"/>
                    </a:cubicBezTo>
                    <a:cubicBezTo>
                      <a:pt x="63189" y="120205"/>
                      <a:pt x="116148" y="99727"/>
                      <a:pt x="117100" y="74200"/>
                    </a:cubicBezTo>
                    <a:cubicBezTo>
                      <a:pt x="118053" y="48673"/>
                      <a:pt x="107575" y="26575"/>
                      <a:pt x="99860" y="25146"/>
                    </a:cubicBezTo>
                    <a:cubicBezTo>
                      <a:pt x="92145" y="23717"/>
                      <a:pt x="24041" y="0"/>
                      <a:pt x="24041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326;p12">
                <a:extLst>
                  <a:ext uri="{FF2B5EF4-FFF2-40B4-BE49-F238E27FC236}">
                    <a16:creationId xmlns:a16="http://schemas.microsoft.com/office/drawing/2014/main" xmlns="" id="{1CDCDB4F-D9ED-524A-A04B-1C65A91E2173}"/>
                  </a:ext>
                </a:extLst>
              </p:cNvPr>
              <p:cNvSpPr/>
              <p:nvPr/>
            </p:nvSpPr>
            <p:spPr>
              <a:xfrm>
                <a:off x="4254597" y="3433943"/>
                <a:ext cx="151659" cy="296670"/>
              </a:xfrm>
              <a:custGeom>
                <a:avLst/>
                <a:gdLst/>
                <a:ahLst/>
                <a:cxnLst/>
                <a:rect l="l" t="t" r="r" b="b"/>
                <a:pathLst>
                  <a:path w="189574" h="370837" extrusionOk="0">
                    <a:moveTo>
                      <a:pt x="50329" y="37015"/>
                    </a:moveTo>
                    <a:cubicBezTo>
                      <a:pt x="50329" y="37015"/>
                      <a:pt x="80809" y="82450"/>
                      <a:pt x="123386" y="86736"/>
                    </a:cubicBezTo>
                    <a:cubicBezTo>
                      <a:pt x="136816" y="73496"/>
                      <a:pt x="137959" y="26442"/>
                      <a:pt x="119385" y="11393"/>
                    </a:cubicBezTo>
                    <a:cubicBezTo>
                      <a:pt x="119385" y="11393"/>
                      <a:pt x="136530" y="-2323"/>
                      <a:pt x="147960" y="344"/>
                    </a:cubicBezTo>
                    <a:cubicBezTo>
                      <a:pt x="160529" y="7926"/>
                      <a:pt x="169882" y="19861"/>
                      <a:pt x="174249" y="33872"/>
                    </a:cubicBezTo>
                    <a:cubicBezTo>
                      <a:pt x="185150" y="65076"/>
                      <a:pt x="190313" y="97985"/>
                      <a:pt x="189489" y="131027"/>
                    </a:cubicBezTo>
                    <a:cubicBezTo>
                      <a:pt x="188727" y="175604"/>
                      <a:pt x="189489" y="288380"/>
                      <a:pt x="189489" y="288380"/>
                    </a:cubicBezTo>
                    <a:cubicBezTo>
                      <a:pt x="184440" y="315326"/>
                      <a:pt x="168114" y="338824"/>
                      <a:pt x="144626" y="352960"/>
                    </a:cubicBezTo>
                    <a:cubicBezTo>
                      <a:pt x="113965" y="370266"/>
                      <a:pt x="77860" y="375239"/>
                      <a:pt x="43661" y="366866"/>
                    </a:cubicBezTo>
                    <a:cubicBezTo>
                      <a:pt x="26445" y="363208"/>
                      <a:pt x="12392" y="350816"/>
                      <a:pt x="6609" y="334195"/>
                    </a:cubicBezTo>
                    <a:cubicBezTo>
                      <a:pt x="8609" y="302858"/>
                      <a:pt x="20992" y="238945"/>
                      <a:pt x="16134" y="199226"/>
                    </a:cubicBezTo>
                    <a:cubicBezTo>
                      <a:pt x="11276" y="159507"/>
                      <a:pt x="2609" y="130551"/>
                      <a:pt x="418" y="98832"/>
                    </a:cubicBezTo>
                    <a:cubicBezTo>
                      <a:pt x="-1773" y="67114"/>
                      <a:pt x="4609" y="67686"/>
                      <a:pt x="20611" y="56351"/>
                    </a:cubicBezTo>
                    <a:cubicBezTo>
                      <a:pt x="30053" y="49217"/>
                      <a:pt x="39984" y="42759"/>
                      <a:pt x="50329" y="3701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327;p12">
                <a:extLst>
                  <a:ext uri="{FF2B5EF4-FFF2-40B4-BE49-F238E27FC236}">
                    <a16:creationId xmlns:a16="http://schemas.microsoft.com/office/drawing/2014/main" xmlns="" id="{47CADC9C-01AC-1842-A8F4-71BF5B76ECCF}"/>
                  </a:ext>
                </a:extLst>
              </p:cNvPr>
              <p:cNvSpPr/>
              <p:nvPr/>
            </p:nvSpPr>
            <p:spPr>
              <a:xfrm>
                <a:off x="4275867" y="3326707"/>
                <a:ext cx="101092" cy="122957"/>
              </a:xfrm>
              <a:custGeom>
                <a:avLst/>
                <a:gdLst/>
                <a:ahLst/>
                <a:cxnLst/>
                <a:rect l="l" t="t" r="r" b="b"/>
                <a:pathLst>
                  <a:path w="126365" h="153696" extrusionOk="0">
                    <a:moveTo>
                      <a:pt x="123547" y="55607"/>
                    </a:moveTo>
                    <a:lnTo>
                      <a:pt x="123547" y="55607"/>
                    </a:lnTo>
                    <a:cubicBezTo>
                      <a:pt x="118499" y="22936"/>
                      <a:pt x="94972" y="-1543"/>
                      <a:pt x="61349" y="76"/>
                    </a:cubicBezTo>
                    <a:cubicBezTo>
                      <a:pt x="25578" y="2019"/>
                      <a:pt x="-1846" y="32594"/>
                      <a:pt x="97" y="68361"/>
                    </a:cubicBezTo>
                    <a:cubicBezTo>
                      <a:pt x="99" y="68399"/>
                      <a:pt x="101" y="68427"/>
                      <a:pt x="103" y="68465"/>
                    </a:cubicBezTo>
                    <a:cubicBezTo>
                      <a:pt x="1271" y="88611"/>
                      <a:pt x="11858" y="107032"/>
                      <a:pt x="28678" y="118186"/>
                    </a:cubicBezTo>
                    <a:cubicBezTo>
                      <a:pt x="29839" y="123139"/>
                      <a:pt x="31598" y="127940"/>
                      <a:pt x="33917" y="132473"/>
                    </a:cubicBezTo>
                    <a:cubicBezTo>
                      <a:pt x="45728" y="146380"/>
                      <a:pt x="81542" y="155048"/>
                      <a:pt x="92114" y="153524"/>
                    </a:cubicBezTo>
                    <a:cubicBezTo>
                      <a:pt x="104686" y="152400"/>
                      <a:pt x="115295" y="143713"/>
                      <a:pt x="118880" y="131616"/>
                    </a:cubicBezTo>
                    <a:cubicBezTo>
                      <a:pt x="129833" y="105899"/>
                      <a:pt x="126309" y="71609"/>
                      <a:pt x="123547" y="5560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328;p12">
                <a:extLst>
                  <a:ext uri="{FF2B5EF4-FFF2-40B4-BE49-F238E27FC236}">
                    <a16:creationId xmlns:a16="http://schemas.microsoft.com/office/drawing/2014/main" xmlns="" id="{A0D9A60C-5E00-764E-814D-8EE567559B43}"/>
                  </a:ext>
                </a:extLst>
              </p:cNvPr>
              <p:cNvSpPr/>
              <p:nvPr/>
            </p:nvSpPr>
            <p:spPr>
              <a:xfrm>
                <a:off x="4266495" y="3315741"/>
                <a:ext cx="106605" cy="105444"/>
              </a:xfrm>
              <a:custGeom>
                <a:avLst/>
                <a:gdLst/>
                <a:ahLst/>
                <a:cxnLst/>
                <a:rect l="l" t="t" r="r" b="b"/>
                <a:pathLst>
                  <a:path w="133256" h="131805" extrusionOk="0">
                    <a:moveTo>
                      <a:pt x="40114" y="131806"/>
                    </a:moveTo>
                    <a:lnTo>
                      <a:pt x="40114" y="131806"/>
                    </a:lnTo>
                    <a:lnTo>
                      <a:pt x="43162" y="103231"/>
                    </a:lnTo>
                    <a:cubicBezTo>
                      <a:pt x="43162" y="103231"/>
                      <a:pt x="19921" y="43033"/>
                      <a:pt x="74880" y="54653"/>
                    </a:cubicBezTo>
                    <a:cubicBezTo>
                      <a:pt x="111170" y="62273"/>
                      <a:pt x="120314" y="65512"/>
                      <a:pt x="131363" y="41223"/>
                    </a:cubicBezTo>
                    <a:cubicBezTo>
                      <a:pt x="142412" y="16934"/>
                      <a:pt x="103455" y="-5068"/>
                      <a:pt x="57164" y="1028"/>
                    </a:cubicBezTo>
                    <a:cubicBezTo>
                      <a:pt x="24162" y="4533"/>
                      <a:pt x="-666" y="32717"/>
                      <a:pt x="14" y="65893"/>
                    </a:cubicBezTo>
                    <a:cubicBezTo>
                      <a:pt x="1252" y="83895"/>
                      <a:pt x="6014" y="120185"/>
                      <a:pt x="40114" y="131806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329;p12">
                <a:extLst>
                  <a:ext uri="{FF2B5EF4-FFF2-40B4-BE49-F238E27FC236}">
                    <a16:creationId xmlns:a16="http://schemas.microsoft.com/office/drawing/2014/main" xmlns="" id="{520B7E30-336E-F245-8951-0466ECDFC591}"/>
                  </a:ext>
                </a:extLst>
              </p:cNvPr>
              <p:cNvSpPr/>
              <p:nvPr/>
            </p:nvSpPr>
            <p:spPr>
              <a:xfrm>
                <a:off x="4373043" y="3434522"/>
                <a:ext cx="49149" cy="71094"/>
              </a:xfrm>
              <a:custGeom>
                <a:avLst/>
                <a:gdLst/>
                <a:ahLst/>
                <a:cxnLst/>
                <a:rect l="l" t="t" r="r" b="b"/>
                <a:pathLst>
                  <a:path w="61436" h="88868" extrusionOk="0">
                    <a:moveTo>
                      <a:pt x="39243" y="88868"/>
                    </a:moveTo>
                    <a:cubicBezTo>
                      <a:pt x="47575" y="88601"/>
                      <a:pt x="55499" y="85192"/>
                      <a:pt x="61436" y="79343"/>
                    </a:cubicBezTo>
                    <a:cubicBezTo>
                      <a:pt x="60198" y="63722"/>
                      <a:pt x="40196" y="4381"/>
                      <a:pt x="0" y="0"/>
                    </a:cubicBezTo>
                    <a:cubicBezTo>
                      <a:pt x="10976" y="7630"/>
                      <a:pt x="19668" y="18098"/>
                      <a:pt x="25146" y="30290"/>
                    </a:cubicBezTo>
                    <a:cubicBezTo>
                      <a:pt x="31347" y="49425"/>
                      <a:pt x="36060" y="69009"/>
                      <a:pt x="39243" y="8886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1" name="Google Shape;330;p12">
                <a:extLst>
                  <a:ext uri="{FF2B5EF4-FFF2-40B4-BE49-F238E27FC236}">
                    <a16:creationId xmlns:a16="http://schemas.microsoft.com/office/drawing/2014/main" xmlns="" id="{B72ED7D6-C867-1149-B353-2DFC4F0F4438}"/>
                  </a:ext>
                </a:extLst>
              </p:cNvPr>
              <p:cNvGrpSpPr/>
              <p:nvPr/>
            </p:nvGrpSpPr>
            <p:grpSpPr>
              <a:xfrm flipH="1">
                <a:off x="4321768" y="3621401"/>
                <a:ext cx="239005" cy="181217"/>
                <a:chOff x="6621095" y="1452181"/>
                <a:chExt cx="330894" cy="250785"/>
              </a:xfrm>
            </p:grpSpPr>
            <p:sp>
              <p:nvSpPr>
                <p:cNvPr id="204" name="Google Shape;331;p12">
                  <a:extLst>
                    <a:ext uri="{FF2B5EF4-FFF2-40B4-BE49-F238E27FC236}">
                      <a16:creationId xmlns:a16="http://schemas.microsoft.com/office/drawing/2014/main" xmlns="" id="{167DA69A-D984-4A43-9430-E717C8F8C075}"/>
                    </a:ext>
                  </a:extLst>
                </p:cNvPr>
                <p:cNvSpPr/>
                <p:nvPr/>
              </p:nvSpPr>
              <p:spPr>
                <a:xfrm>
                  <a:off x="6648789" y="1521520"/>
                  <a:ext cx="303199" cy="1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99" h="174500" extrusionOk="0">
                      <a:moveTo>
                        <a:pt x="0" y="63249"/>
                      </a:moveTo>
                      <a:lnTo>
                        <a:pt x="107878" y="860"/>
                      </a:lnTo>
                      <a:cubicBezTo>
                        <a:pt x="109779" y="-287"/>
                        <a:pt x="112155" y="-287"/>
                        <a:pt x="114056" y="860"/>
                      </a:cubicBezTo>
                      <a:lnTo>
                        <a:pt x="303200" y="110302"/>
                      </a:lnTo>
                      <a:lnTo>
                        <a:pt x="192280" y="17450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332;p12">
                  <a:extLst>
                    <a:ext uri="{FF2B5EF4-FFF2-40B4-BE49-F238E27FC236}">
                      <a16:creationId xmlns:a16="http://schemas.microsoft.com/office/drawing/2014/main" xmlns="" id="{8122F7BD-0A55-914B-A226-1151E066F5D5}"/>
                    </a:ext>
                  </a:extLst>
                </p:cNvPr>
                <p:cNvSpPr/>
                <p:nvPr/>
              </p:nvSpPr>
              <p:spPr>
                <a:xfrm>
                  <a:off x="6790409" y="1564671"/>
                  <a:ext cx="79173" cy="45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73" h="45815" extrusionOk="0">
                      <a:moveTo>
                        <a:pt x="79174" y="29242"/>
                      </a:moveTo>
                      <a:lnTo>
                        <a:pt x="50660" y="45815"/>
                      </a:lnTo>
                      <a:lnTo>
                        <a:pt x="0" y="16478"/>
                      </a:lnTo>
                      <a:lnTo>
                        <a:pt x="28514" y="0"/>
                      </a:lnTo>
                      <a:lnTo>
                        <a:pt x="79174" y="29242"/>
                      </a:ln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" name="Google Shape;333;p12">
                  <a:extLst>
                    <a:ext uri="{FF2B5EF4-FFF2-40B4-BE49-F238E27FC236}">
                      <a16:creationId xmlns:a16="http://schemas.microsoft.com/office/drawing/2014/main" xmlns="" id="{E0A6DEB1-0762-5844-AF93-478AD8332609}"/>
                    </a:ext>
                  </a:extLst>
                </p:cNvPr>
                <p:cNvSpPr/>
                <p:nvPr/>
              </p:nvSpPr>
              <p:spPr>
                <a:xfrm>
                  <a:off x="6648780" y="1584674"/>
                  <a:ext cx="303209" cy="1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209" h="118292" extrusionOk="0">
                      <a:moveTo>
                        <a:pt x="303209" y="47149"/>
                      </a:moveTo>
                      <a:lnTo>
                        <a:pt x="303209" y="49721"/>
                      </a:lnTo>
                      <a:cubicBezTo>
                        <a:pt x="303237" y="53440"/>
                        <a:pt x="301279" y="56892"/>
                        <a:pt x="298076" y="58769"/>
                      </a:cubicBezTo>
                      <a:lnTo>
                        <a:pt x="197517" y="116872"/>
                      </a:lnTo>
                      <a:cubicBezTo>
                        <a:pt x="194323" y="118766"/>
                        <a:pt x="190350" y="118766"/>
                        <a:pt x="187157" y="116872"/>
                      </a:cubicBezTo>
                      <a:lnTo>
                        <a:pt x="5237" y="12097"/>
                      </a:lnTo>
                      <a:cubicBezTo>
                        <a:pt x="1863" y="10147"/>
                        <a:pt x="-153" y="6475"/>
                        <a:pt x="9" y="2572"/>
                      </a:cubicBezTo>
                      <a:lnTo>
                        <a:pt x="9" y="0"/>
                      </a:lnTo>
                      <a:lnTo>
                        <a:pt x="192289" y="11125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" name="Google Shape;334;p12">
                  <a:extLst>
                    <a:ext uri="{FF2B5EF4-FFF2-40B4-BE49-F238E27FC236}">
                      <a16:creationId xmlns:a16="http://schemas.microsoft.com/office/drawing/2014/main" xmlns="" id="{DFD539DB-B971-6E4C-9E3E-B93CEE323F12}"/>
                    </a:ext>
                  </a:extLst>
                </p:cNvPr>
                <p:cNvSpPr/>
                <p:nvPr/>
              </p:nvSpPr>
              <p:spPr>
                <a:xfrm>
                  <a:off x="6621095" y="1454086"/>
                  <a:ext cx="217122" cy="244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122" h="244320" extrusionOk="0">
                      <a:moveTo>
                        <a:pt x="217123" y="243459"/>
                      </a:moveTo>
                      <a:cubicBezTo>
                        <a:pt x="213644" y="244834"/>
                        <a:pt x="209728" y="244552"/>
                        <a:pt x="206478" y="242697"/>
                      </a:cubicBezTo>
                      <a:lnTo>
                        <a:pt x="25888" y="137922"/>
                      </a:lnTo>
                      <a:cubicBezTo>
                        <a:pt x="22695" y="136081"/>
                        <a:pt x="20499" y="132899"/>
                        <a:pt x="19900" y="129254"/>
                      </a:cubicBezTo>
                      <a:lnTo>
                        <a:pt x="36" y="10763"/>
                      </a:lnTo>
                      <a:cubicBezTo>
                        <a:pt x="-12" y="10097"/>
                        <a:pt x="-12" y="9429"/>
                        <a:pt x="36" y="8763"/>
                      </a:cubicBezTo>
                      <a:cubicBezTo>
                        <a:pt x="26" y="5457"/>
                        <a:pt x="1366" y="2291"/>
                        <a:pt x="3743" y="0"/>
                      </a:cubicBezTo>
                      <a:lnTo>
                        <a:pt x="191935" y="108871"/>
                      </a:lnTo>
                      <a:cubicBezTo>
                        <a:pt x="194226" y="110281"/>
                        <a:pt x="195813" y="112601"/>
                        <a:pt x="196307" y="115252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" name="Google Shape;335;p12">
                  <a:extLst>
                    <a:ext uri="{FF2B5EF4-FFF2-40B4-BE49-F238E27FC236}">
                      <a16:creationId xmlns:a16="http://schemas.microsoft.com/office/drawing/2014/main" xmlns="" id="{BFB5D336-BF73-5C44-BE21-13F79834FB93}"/>
                    </a:ext>
                  </a:extLst>
                </p:cNvPr>
                <p:cNvSpPr/>
                <p:nvPr/>
              </p:nvSpPr>
              <p:spPr>
                <a:xfrm>
                  <a:off x="6624647" y="1452181"/>
                  <a:ext cx="216421" cy="24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21" h="245364" extrusionOk="0">
                      <a:moveTo>
                        <a:pt x="216422" y="243840"/>
                      </a:moveTo>
                      <a:lnTo>
                        <a:pt x="215186" y="244602"/>
                      </a:lnTo>
                      <a:lnTo>
                        <a:pt x="213570" y="245364"/>
                      </a:lnTo>
                      <a:lnTo>
                        <a:pt x="192090" y="117157"/>
                      </a:lnTo>
                      <a:cubicBezTo>
                        <a:pt x="191596" y="114506"/>
                        <a:pt x="190008" y="112186"/>
                        <a:pt x="187718" y="110776"/>
                      </a:cubicBezTo>
                      <a:lnTo>
                        <a:pt x="0" y="1905"/>
                      </a:lnTo>
                      <a:cubicBezTo>
                        <a:pt x="694" y="1117"/>
                        <a:pt x="1530" y="471"/>
                        <a:pt x="2471" y="0"/>
                      </a:cubicBezTo>
                      <a:lnTo>
                        <a:pt x="191044" y="109061"/>
                      </a:lnTo>
                      <a:cubicBezTo>
                        <a:pt x="193373" y="110453"/>
                        <a:pt x="194998" y="112774"/>
                        <a:pt x="195512" y="115443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2" name="Google Shape;336;p12">
                <a:extLst>
                  <a:ext uri="{FF2B5EF4-FFF2-40B4-BE49-F238E27FC236}">
                    <a16:creationId xmlns:a16="http://schemas.microsoft.com/office/drawing/2014/main" xmlns="" id="{220DD11D-67DC-DD45-A81C-F8F69C347C7F}"/>
                  </a:ext>
                </a:extLst>
              </p:cNvPr>
              <p:cNvSpPr/>
              <p:nvPr/>
            </p:nvSpPr>
            <p:spPr>
              <a:xfrm>
                <a:off x="4228115" y="3483465"/>
                <a:ext cx="114539" cy="321870"/>
              </a:xfrm>
              <a:custGeom>
                <a:avLst/>
                <a:gdLst/>
                <a:ahLst/>
                <a:cxnLst/>
                <a:rect l="l" t="t" r="r" b="b"/>
                <a:pathLst>
                  <a:path w="143174" h="402337" extrusionOk="0">
                    <a:moveTo>
                      <a:pt x="132316" y="337406"/>
                    </a:moveTo>
                    <a:cubicBezTo>
                      <a:pt x="124650" y="332329"/>
                      <a:pt x="116664" y="327748"/>
                      <a:pt x="108408" y="323690"/>
                    </a:cubicBezTo>
                    <a:cubicBezTo>
                      <a:pt x="100708" y="321280"/>
                      <a:pt x="93712" y="317032"/>
                      <a:pt x="88025" y="311307"/>
                    </a:cubicBezTo>
                    <a:cubicBezTo>
                      <a:pt x="80500" y="303973"/>
                      <a:pt x="68308" y="276255"/>
                      <a:pt x="59450" y="249204"/>
                    </a:cubicBezTo>
                    <a:cubicBezTo>
                      <a:pt x="50616" y="218763"/>
                      <a:pt x="47136" y="187016"/>
                      <a:pt x="49163" y="155383"/>
                    </a:cubicBezTo>
                    <a:cubicBezTo>
                      <a:pt x="52877" y="117283"/>
                      <a:pt x="66498" y="64419"/>
                      <a:pt x="69927" y="42607"/>
                    </a:cubicBezTo>
                    <a:cubicBezTo>
                      <a:pt x="73356" y="20795"/>
                      <a:pt x="66403" y="12127"/>
                      <a:pt x="56211" y="4507"/>
                    </a:cubicBezTo>
                    <a:cubicBezTo>
                      <a:pt x="44305" y="-5018"/>
                      <a:pt x="27636" y="-732"/>
                      <a:pt x="19064" y="29844"/>
                    </a:cubicBezTo>
                    <a:cubicBezTo>
                      <a:pt x="7948" y="72154"/>
                      <a:pt x="1559" y="115569"/>
                      <a:pt x="14" y="159288"/>
                    </a:cubicBezTo>
                    <a:cubicBezTo>
                      <a:pt x="-297" y="191635"/>
                      <a:pt x="4690" y="223811"/>
                      <a:pt x="14777" y="254538"/>
                    </a:cubicBezTo>
                    <a:cubicBezTo>
                      <a:pt x="23864" y="280970"/>
                      <a:pt x="36113" y="306202"/>
                      <a:pt x="51258" y="329691"/>
                    </a:cubicBezTo>
                    <a:cubicBezTo>
                      <a:pt x="55449" y="336739"/>
                      <a:pt x="56783" y="342930"/>
                      <a:pt x="63164" y="357313"/>
                    </a:cubicBezTo>
                    <a:cubicBezTo>
                      <a:pt x="69329" y="371772"/>
                      <a:pt x="78905" y="384517"/>
                      <a:pt x="91073" y="394461"/>
                    </a:cubicBezTo>
                    <a:cubicBezTo>
                      <a:pt x="101836" y="402176"/>
                      <a:pt x="106884" y="403224"/>
                      <a:pt x="109361" y="401795"/>
                    </a:cubicBezTo>
                    <a:cubicBezTo>
                      <a:pt x="111837" y="400366"/>
                      <a:pt x="111837" y="396461"/>
                      <a:pt x="107360" y="392270"/>
                    </a:cubicBezTo>
                    <a:cubicBezTo>
                      <a:pt x="99783" y="386317"/>
                      <a:pt x="93331" y="379059"/>
                      <a:pt x="88310" y="370839"/>
                    </a:cubicBezTo>
                    <a:cubicBezTo>
                      <a:pt x="88310" y="370839"/>
                      <a:pt x="97835" y="380364"/>
                      <a:pt x="103836" y="385412"/>
                    </a:cubicBezTo>
                    <a:cubicBezTo>
                      <a:pt x="109247" y="389955"/>
                      <a:pt x="115237" y="393775"/>
                      <a:pt x="121648" y="396747"/>
                    </a:cubicBezTo>
                    <a:cubicBezTo>
                      <a:pt x="127934" y="399509"/>
                      <a:pt x="136602" y="394175"/>
                      <a:pt x="132125" y="389984"/>
                    </a:cubicBezTo>
                    <a:cubicBezTo>
                      <a:pt x="127649" y="385793"/>
                      <a:pt x="123172" y="383697"/>
                      <a:pt x="114314" y="375982"/>
                    </a:cubicBezTo>
                    <a:cubicBezTo>
                      <a:pt x="109302" y="372067"/>
                      <a:pt x="104818" y="367524"/>
                      <a:pt x="100979" y="362457"/>
                    </a:cubicBezTo>
                    <a:cubicBezTo>
                      <a:pt x="107247" y="367238"/>
                      <a:pt x="113870" y="371534"/>
                      <a:pt x="120791" y="375315"/>
                    </a:cubicBezTo>
                    <a:cubicBezTo>
                      <a:pt x="126215" y="378592"/>
                      <a:pt x="132455" y="380278"/>
                      <a:pt x="138793" y="380173"/>
                    </a:cubicBezTo>
                    <a:cubicBezTo>
                      <a:pt x="142127" y="380173"/>
                      <a:pt x="146127" y="375411"/>
                      <a:pt x="139936" y="370648"/>
                    </a:cubicBezTo>
                    <a:cubicBezTo>
                      <a:pt x="131572" y="366295"/>
                      <a:pt x="123741" y="360990"/>
                      <a:pt x="116600" y="354837"/>
                    </a:cubicBezTo>
                    <a:cubicBezTo>
                      <a:pt x="109742" y="347979"/>
                      <a:pt x="105932" y="342264"/>
                      <a:pt x="107837" y="342168"/>
                    </a:cubicBezTo>
                    <a:cubicBezTo>
                      <a:pt x="109742" y="342073"/>
                      <a:pt x="113456" y="346264"/>
                      <a:pt x="121457" y="348836"/>
                    </a:cubicBezTo>
                    <a:cubicBezTo>
                      <a:pt x="129458" y="351408"/>
                      <a:pt x="138031" y="348836"/>
                      <a:pt x="139079" y="344645"/>
                    </a:cubicBezTo>
                    <a:cubicBezTo>
                      <a:pt x="140126" y="340454"/>
                      <a:pt x="139841" y="341121"/>
                      <a:pt x="132316" y="337406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337;p12">
                <a:extLst>
                  <a:ext uri="{FF2B5EF4-FFF2-40B4-BE49-F238E27FC236}">
                    <a16:creationId xmlns:a16="http://schemas.microsoft.com/office/drawing/2014/main" xmlns="" id="{A5697112-DE8D-DB4B-A4C7-83920DA24672}"/>
                  </a:ext>
                </a:extLst>
              </p:cNvPr>
              <p:cNvSpPr/>
              <p:nvPr/>
            </p:nvSpPr>
            <p:spPr>
              <a:xfrm>
                <a:off x="4223328" y="3479828"/>
                <a:ext cx="66218" cy="9024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12806" extrusionOk="0">
                    <a:moveTo>
                      <a:pt x="0" y="90018"/>
                    </a:moveTo>
                    <a:cubicBezTo>
                      <a:pt x="0" y="90018"/>
                      <a:pt x="30004" y="119831"/>
                      <a:pt x="65532" y="111258"/>
                    </a:cubicBezTo>
                    <a:cubicBezTo>
                      <a:pt x="70580" y="107829"/>
                      <a:pt x="82772" y="38106"/>
                      <a:pt x="82772" y="38106"/>
                    </a:cubicBezTo>
                    <a:cubicBezTo>
                      <a:pt x="82772" y="38106"/>
                      <a:pt x="82772" y="-565"/>
                      <a:pt x="53149" y="6"/>
                    </a:cubicBezTo>
                    <a:cubicBezTo>
                      <a:pt x="23527" y="578"/>
                      <a:pt x="0" y="90018"/>
                      <a:pt x="0" y="9001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Metin kutusu 1"/>
          <p:cNvSpPr txBox="1"/>
          <p:nvPr/>
        </p:nvSpPr>
        <p:spPr>
          <a:xfrm>
            <a:off x="196539" y="1131269"/>
            <a:ext cx="588080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87318"/>
              </a:buClr>
              <a:buFont typeface="Wingdings" panose="05000000000000000000" pitchFamily="2" charset="2"/>
              <a:buChar char="Ø"/>
            </a:pPr>
            <a:r>
              <a:rPr lang="tr-TR" sz="2000" dirty="0">
                <a:latin typeface="Barlow" panose="020B0604020202020204" charset="-94"/>
              </a:rPr>
              <a:t>Hekim karar </a:t>
            </a:r>
            <a:r>
              <a:rPr lang="tr-TR" sz="2000" dirty="0" smtClean="0">
                <a:latin typeface="Barlow" panose="020B0604020202020204" charset="-94"/>
              </a:rPr>
              <a:t>destekleri için,  Dahiliye, Acil, Anestezi ve </a:t>
            </a:r>
            <a:r>
              <a:rPr lang="tr-TR" sz="2000" dirty="0" err="1">
                <a:latin typeface="Barlow" panose="020B0604020202020204" charset="-94"/>
              </a:rPr>
              <a:t>R</a:t>
            </a:r>
            <a:r>
              <a:rPr lang="tr-TR" sz="2000" dirty="0" err="1" smtClean="0">
                <a:latin typeface="Barlow" panose="020B0604020202020204" charset="-94"/>
              </a:rPr>
              <a:t>eanimasyon</a:t>
            </a:r>
            <a:r>
              <a:rPr lang="tr-TR" sz="2000" dirty="0" smtClean="0">
                <a:latin typeface="Barlow" panose="020B0604020202020204" charset="-94"/>
              </a:rPr>
              <a:t>, Enfeksiyon hastalıkları ve Çocuk Hastalıkları ve Sağlığı branşlarından oluşan </a:t>
            </a:r>
            <a:r>
              <a:rPr lang="tr-TR" sz="2000" dirty="0">
                <a:latin typeface="Barlow" panose="020B0604020202020204" charset="-94"/>
              </a:rPr>
              <a:t>5 kişilik bir </a:t>
            </a:r>
            <a:r>
              <a:rPr lang="tr-TR" sz="2000" dirty="0" smtClean="0">
                <a:latin typeface="Barlow" panose="020B0604020202020204" charset="-94"/>
              </a:rPr>
              <a:t>hekim karar destek komisyonu oluşturulmuştur.</a:t>
            </a:r>
            <a:endParaRPr lang="tr-TR" sz="2000" dirty="0">
              <a:latin typeface="Barlow" panose="020B0604020202020204" charset="-94"/>
            </a:endParaRPr>
          </a:p>
          <a:p>
            <a:pPr marL="342900" indent="-342900">
              <a:buClr>
                <a:srgbClr val="F87318"/>
              </a:buClr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Barlow" panose="020B0604020202020204" charset="-94"/>
              </a:rPr>
              <a:t>7 </a:t>
            </a:r>
            <a:r>
              <a:rPr lang="tr-TR" sz="2000" dirty="0">
                <a:latin typeface="Barlow" panose="020B0604020202020204" charset="-94"/>
              </a:rPr>
              <a:t>toplantı ve 45 saat çalışma </a:t>
            </a:r>
            <a:r>
              <a:rPr lang="tr-TR" sz="2000" dirty="0" smtClean="0">
                <a:latin typeface="Barlow" panose="020B0604020202020204" charset="-94"/>
              </a:rPr>
              <a:t>yapılmıştır.</a:t>
            </a:r>
          </a:p>
          <a:p>
            <a:pPr marL="342900" indent="-342900">
              <a:buClr>
                <a:srgbClr val="F87318"/>
              </a:buClr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Barlow" panose="020B0604020202020204" charset="-94"/>
              </a:rPr>
              <a:t>103 </a:t>
            </a:r>
            <a:r>
              <a:rPr lang="tr-TR" sz="2000" b="1" dirty="0">
                <a:latin typeface="Barlow" panose="020B0604020202020204" charset="-94"/>
              </a:rPr>
              <a:t>adet Hekim Karar Desteği </a:t>
            </a:r>
            <a:r>
              <a:rPr lang="tr-TR" sz="2000" b="1" dirty="0" smtClean="0">
                <a:latin typeface="Barlow" panose="020B0604020202020204" charset="-94"/>
              </a:rPr>
              <a:t>oluşturulmuş, </a:t>
            </a:r>
            <a:r>
              <a:rPr lang="tr-TR" sz="2000" b="1" dirty="0">
                <a:latin typeface="Barlow" panose="020B0604020202020204" charset="-94"/>
              </a:rPr>
              <a:t>ve </a:t>
            </a:r>
            <a:r>
              <a:rPr lang="tr-TR" sz="2000" b="1" dirty="0" smtClean="0">
                <a:latin typeface="Barlow" panose="020B0604020202020204" charset="-94"/>
              </a:rPr>
              <a:t>36 tanesi </a:t>
            </a:r>
            <a:r>
              <a:rPr lang="tr-TR" sz="2000" b="1" dirty="0">
                <a:latin typeface="Barlow" panose="020B0604020202020204" charset="-94"/>
              </a:rPr>
              <a:t>aktif olarak kullanılmaktadır</a:t>
            </a:r>
            <a:r>
              <a:rPr lang="tr-TR" sz="2000" b="1" dirty="0" smtClean="0">
                <a:latin typeface="Barlow" panose="020B0604020202020204" charset="-94"/>
              </a:rPr>
              <a:t>.</a:t>
            </a:r>
          </a:p>
          <a:p>
            <a:pPr marL="342900" indent="-342900">
              <a:buClr>
                <a:srgbClr val="F87318"/>
              </a:buClr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Barlow" panose="020B0604020202020204" charset="-94"/>
              </a:rPr>
              <a:t>Ayrıca sistem  </a:t>
            </a:r>
            <a:r>
              <a:rPr lang="tr-TR" sz="2000" b="1" dirty="0">
                <a:latin typeface="Barlow" panose="020B0604020202020204" charset="-94"/>
              </a:rPr>
              <a:t>semptom veya </a:t>
            </a:r>
            <a:r>
              <a:rPr lang="tr-TR" sz="2000" b="1" dirty="0" smtClean="0">
                <a:latin typeface="Barlow" panose="020B0604020202020204" charset="-94"/>
              </a:rPr>
              <a:t>şikayet den </a:t>
            </a:r>
            <a:r>
              <a:rPr lang="tr-TR" sz="2000" b="1" dirty="0">
                <a:latin typeface="Barlow" panose="020B0604020202020204" charset="-94"/>
              </a:rPr>
              <a:t>tetiklenip ilerleyen ardıl </a:t>
            </a:r>
            <a:r>
              <a:rPr lang="tr-TR" sz="2000" b="1" dirty="0" err="1" smtClean="0">
                <a:latin typeface="Barlow" panose="020B0604020202020204" charset="-94"/>
              </a:rPr>
              <a:t>KDS’lerin</a:t>
            </a:r>
            <a:r>
              <a:rPr lang="tr-TR" sz="2000" b="1" dirty="0" smtClean="0">
                <a:latin typeface="Barlow" panose="020B0604020202020204" charset="-94"/>
              </a:rPr>
              <a:t>  oluşturulmasına da </a:t>
            </a:r>
            <a:r>
              <a:rPr lang="tr-TR" sz="2000" b="1" dirty="0">
                <a:latin typeface="Barlow" panose="020B0604020202020204" charset="-94"/>
              </a:rPr>
              <a:t>imkan sağlamaktadır</a:t>
            </a:r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167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977255"/>
              </p:ext>
            </p:extLst>
          </p:nvPr>
        </p:nvGraphicFramePr>
        <p:xfrm>
          <a:off x="601288" y="704087"/>
          <a:ext cx="7736377" cy="40524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9042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321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350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r-TR" sz="1400" dirty="0" smtClean="0">
                        <a:sym typeface="Raleway SemiBold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400" dirty="0" smtClean="0">
                          <a:sym typeface="Raleway SemiBold"/>
                        </a:rPr>
                        <a:t>D VİTAMİNİ AĞIR YETERSİZLİK ÇOCUK KARAR DESTEK SİSTEMİ</a:t>
                      </a:r>
                    </a:p>
                    <a:p>
                      <a:endParaRPr lang="tr-TR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12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Raleway SemiBold"/>
                        </a:rPr>
                        <a:t>KOŞULLAR</a:t>
                      </a:r>
                      <a:endParaRPr lang="tr-TR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512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Yaş</a:t>
                      </a:r>
                      <a:endParaRPr lang="tr-T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rlow" panose="020B0604020202020204" charset="-9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3 ay-3 yaş </a:t>
                      </a:r>
                      <a:endParaRPr lang="tr-TR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rlow" panose="020B0604020202020204" charset="-9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512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Kullanıcı</a:t>
                      </a:r>
                      <a:r>
                        <a:rPr lang="tr-TR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 Grubu</a:t>
                      </a:r>
                      <a:endParaRPr lang="tr-T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rlow" panose="020B0604020202020204" charset="-9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Doktor</a:t>
                      </a:r>
                      <a:endParaRPr lang="tr-TR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rlow" panose="020B0604020202020204" charset="-9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512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Kalsiyum</a:t>
                      </a:r>
                      <a:endParaRPr lang="tr-T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rlow" panose="020B0604020202020204" charset="-9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&lt;</a:t>
                      </a:r>
                      <a:r>
                        <a:rPr lang="tr-TR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 8.8</a:t>
                      </a:r>
                      <a:r>
                        <a:rPr lang="tr-TR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 mg/</a:t>
                      </a:r>
                      <a:r>
                        <a:rPr lang="tr-TR" sz="16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dL</a:t>
                      </a:r>
                      <a:endParaRPr lang="tr-TR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rlow" panose="020B0604020202020204" charset="-9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512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Fosfor</a:t>
                      </a:r>
                      <a:endParaRPr lang="tr-T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rlow" panose="020B0604020202020204" charset="-9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&gt;</a:t>
                      </a:r>
                      <a:r>
                        <a:rPr lang="tr-T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 </a:t>
                      </a:r>
                      <a:r>
                        <a:rPr lang="tr-TR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4.7 mg/</a:t>
                      </a:r>
                      <a:r>
                        <a:rPr lang="tr-TR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dL</a:t>
                      </a:r>
                      <a:endParaRPr lang="tr-TR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rlow" panose="020B0604020202020204" charset="-9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5120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Alkalen</a:t>
                      </a:r>
                      <a:r>
                        <a:rPr lang="tr-TR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 </a:t>
                      </a:r>
                      <a:r>
                        <a:rPr lang="tr-TR" sz="1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Fosfataz</a:t>
                      </a:r>
                      <a:r>
                        <a:rPr lang="tr-TR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 (ALP)</a:t>
                      </a:r>
                      <a:endParaRPr lang="tr-T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rlow" panose="020B0604020202020204" charset="-9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&gt;</a:t>
                      </a:r>
                      <a:r>
                        <a:rPr lang="tr-TR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 </a:t>
                      </a:r>
                      <a:r>
                        <a:rPr lang="tr-TR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300 </a:t>
                      </a:r>
                      <a:r>
                        <a:rPr lang="tr-TR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IU/L</a:t>
                      </a:r>
                      <a:endParaRPr lang="tr-TR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rlow" panose="020B0604020202020204" charset="-9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5120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Parathormon</a:t>
                      </a:r>
                      <a:r>
                        <a:rPr lang="tr-TR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 (PTH) </a:t>
                      </a:r>
                      <a:endParaRPr lang="tr-T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rlow" panose="020B0604020202020204" charset="-9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&gt;</a:t>
                      </a:r>
                      <a:r>
                        <a:rPr lang="tr-TR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 52</a:t>
                      </a:r>
                      <a:endParaRPr lang="tr-TR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rlow" panose="020B0604020202020204" charset="-9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5120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Vitamin D,1,25-Dihidroksi </a:t>
                      </a:r>
                      <a:endParaRPr lang="tr-T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rlow" panose="020B0604020202020204" charset="-9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&lt; </a:t>
                      </a:r>
                      <a:r>
                        <a:rPr lang="tr-TR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40</a:t>
                      </a:r>
                      <a:endParaRPr lang="tr-TR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rlow" panose="020B0604020202020204" charset="-9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22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938527"/>
              </p:ext>
            </p:extLst>
          </p:nvPr>
        </p:nvGraphicFramePr>
        <p:xfrm>
          <a:off x="609601" y="689379"/>
          <a:ext cx="7736377" cy="320929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9042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321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0789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r-TR" sz="1400" dirty="0" smtClean="0">
                        <a:sym typeface="Raleway SemiBold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400" dirty="0" smtClean="0">
                          <a:sym typeface="Raleway SemiBold"/>
                        </a:rPr>
                        <a:t>D VİTAMİNİ AĞIR YETERSİZLİK ÇOCUK KARAR DESTEK SİSTEMİ</a:t>
                      </a:r>
                    </a:p>
                    <a:p>
                      <a:endParaRPr lang="tr-TR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391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  <a:sym typeface="Raleway SemiBold"/>
                        </a:rPr>
                        <a:t>ÖNERİLER</a:t>
                      </a:r>
                      <a:endParaRPr lang="tr-TR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rlow" panose="020B0604020202020204" charset="-9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9586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İlaç</a:t>
                      </a:r>
                      <a:r>
                        <a:rPr lang="tr-TR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 Önerisi</a:t>
                      </a:r>
                      <a:endParaRPr lang="tr-TR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rlow" panose="020B0604020202020204" charset="-9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>
                        <a:buClrTx/>
                        <a:buFont typeface="Wingdings" panose="05000000000000000000" pitchFamily="2" charset="2"/>
                        <a:buChar char="§"/>
                      </a:pPr>
                      <a:r>
                        <a:rPr lang="tr-TR" sz="18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Kalsitriol</a:t>
                      </a:r>
                      <a:r>
                        <a:rPr lang="tr-TR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 2-60 mikrogram/kg/gün </a:t>
                      </a:r>
                    </a:p>
                    <a:p>
                      <a:pPr lvl="1" algn="ctr">
                        <a:buClr>
                          <a:schemeClr val="accent1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r-TR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Kalsiyum 1-3 gr/gün Oral </a:t>
                      </a:r>
                      <a:endParaRPr lang="tr-TR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rlow" panose="020B0604020202020204" charset="-9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7898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Tanı Önerisi</a:t>
                      </a:r>
                      <a:endParaRPr lang="tr-TR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rlow" panose="020B0604020202020204" charset="-9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tr-TR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" panose="020B0604020202020204" charset="-94"/>
                        </a:rPr>
                        <a:t>E55.0 Tip 2 D vitamini bağımlı Raşitizm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4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744;p18"/>
          <p:cNvGrpSpPr/>
          <p:nvPr/>
        </p:nvGrpSpPr>
        <p:grpSpPr>
          <a:xfrm>
            <a:off x="5038937" y="624256"/>
            <a:ext cx="3428994" cy="3803332"/>
            <a:chOff x="2152750" y="190500"/>
            <a:chExt cx="4293756" cy="4762499"/>
          </a:xfrm>
        </p:grpSpPr>
        <p:sp>
          <p:nvSpPr>
            <p:cNvPr id="5" name="Google Shape;745;p18"/>
            <p:cNvSpPr/>
            <p:nvPr/>
          </p:nvSpPr>
          <p:spPr>
            <a:xfrm>
              <a:off x="2152750" y="2957607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746;p18"/>
            <p:cNvSpPr/>
            <p:nvPr/>
          </p:nvSpPr>
          <p:spPr>
            <a:xfrm>
              <a:off x="2318956" y="3109336"/>
              <a:ext cx="225716" cy="175248"/>
            </a:xfrm>
            <a:custGeom>
              <a:avLst/>
              <a:gdLst/>
              <a:ahLst/>
              <a:cxnLst/>
              <a:rect l="l" t="t" r="r" b="b"/>
              <a:pathLst>
                <a:path w="225716" h="175248" extrusionOk="0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747;p18"/>
            <p:cNvSpPr/>
            <p:nvPr/>
          </p:nvSpPr>
          <p:spPr>
            <a:xfrm>
              <a:off x="2319304" y="3166967"/>
              <a:ext cx="224715" cy="117585"/>
            </a:xfrm>
            <a:custGeom>
              <a:avLst/>
              <a:gdLst/>
              <a:ahLst/>
              <a:cxnLst/>
              <a:rect l="l" t="t" r="r" b="b"/>
              <a:pathLst>
                <a:path w="224715" h="117585" extrusionOk="0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748;p18"/>
            <p:cNvSpPr/>
            <p:nvPr/>
          </p:nvSpPr>
          <p:spPr>
            <a:xfrm>
              <a:off x="2550431" y="3021675"/>
              <a:ext cx="225586" cy="168802"/>
            </a:xfrm>
            <a:custGeom>
              <a:avLst/>
              <a:gdLst/>
              <a:ahLst/>
              <a:cxnLst/>
              <a:rect l="l" t="t" r="r" b="b"/>
              <a:pathLst>
                <a:path w="225586" h="168802" extrusionOk="0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749;p18"/>
            <p:cNvSpPr/>
            <p:nvPr/>
          </p:nvSpPr>
          <p:spPr>
            <a:xfrm>
              <a:off x="2551534" y="3076575"/>
              <a:ext cx="224758" cy="117584"/>
            </a:xfrm>
            <a:custGeom>
              <a:avLst/>
              <a:gdLst/>
              <a:ahLst/>
              <a:cxnLst/>
              <a:rect l="l" t="t" r="r" b="b"/>
              <a:pathLst>
                <a:path w="224758" h="117584" extrusionOk="0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750;p18"/>
            <p:cNvSpPr/>
            <p:nvPr/>
          </p:nvSpPr>
          <p:spPr>
            <a:xfrm>
              <a:off x="2330724" y="2010537"/>
              <a:ext cx="387976" cy="1115665"/>
            </a:xfrm>
            <a:custGeom>
              <a:avLst/>
              <a:gdLst/>
              <a:ahLst/>
              <a:cxnLst/>
              <a:rect l="l" t="t" r="r" b="b"/>
              <a:pathLst>
                <a:path w="387976" h="1115665" extrusionOk="0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751;p18"/>
            <p:cNvSpPr/>
            <p:nvPr/>
          </p:nvSpPr>
          <p:spPr>
            <a:xfrm>
              <a:off x="2382705" y="1314450"/>
              <a:ext cx="248692" cy="242377"/>
            </a:xfrm>
            <a:custGeom>
              <a:avLst/>
              <a:gdLst/>
              <a:ahLst/>
              <a:cxnLst/>
              <a:rect l="l" t="t" r="r" b="b"/>
              <a:pathLst>
                <a:path w="248692" h="242377" extrusionOk="0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752;p18"/>
            <p:cNvSpPr/>
            <p:nvPr/>
          </p:nvSpPr>
          <p:spPr>
            <a:xfrm>
              <a:off x="2671394" y="1371981"/>
              <a:ext cx="353519" cy="695039"/>
            </a:xfrm>
            <a:custGeom>
              <a:avLst/>
              <a:gdLst/>
              <a:ahLst/>
              <a:cxnLst/>
              <a:rect l="l" t="t" r="r" b="b"/>
              <a:pathLst>
                <a:path w="353519" h="695039" extrusionOk="0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753;p18"/>
            <p:cNvSpPr/>
            <p:nvPr/>
          </p:nvSpPr>
          <p:spPr>
            <a:xfrm>
              <a:off x="2315965" y="1348763"/>
              <a:ext cx="403432" cy="814679"/>
            </a:xfrm>
            <a:custGeom>
              <a:avLst/>
              <a:gdLst/>
              <a:ahLst/>
              <a:cxnLst/>
              <a:rect l="l" t="t" r="r" b="b"/>
              <a:pathLst>
                <a:path w="403432" h="814679" extrusionOk="0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754;p18"/>
            <p:cNvSpPr/>
            <p:nvPr/>
          </p:nvSpPr>
          <p:spPr>
            <a:xfrm>
              <a:off x="2373403" y="1062776"/>
              <a:ext cx="268166" cy="327122"/>
            </a:xfrm>
            <a:custGeom>
              <a:avLst/>
              <a:gdLst/>
              <a:ahLst/>
              <a:cxnLst/>
              <a:rect l="l" t="t" r="r" b="b"/>
              <a:pathLst>
                <a:path w="268166" h="327122" extrusionOk="0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755;p18"/>
            <p:cNvSpPr/>
            <p:nvPr/>
          </p:nvSpPr>
          <p:spPr>
            <a:xfrm>
              <a:off x="2348404" y="1033740"/>
              <a:ext cx="282986" cy="280709"/>
            </a:xfrm>
            <a:custGeom>
              <a:avLst/>
              <a:gdLst/>
              <a:ahLst/>
              <a:cxnLst/>
              <a:rect l="l" t="t" r="r" b="b"/>
              <a:pathLst>
                <a:path w="282986" h="280709" extrusionOk="0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756;p18"/>
            <p:cNvSpPr/>
            <p:nvPr/>
          </p:nvSpPr>
          <p:spPr>
            <a:xfrm>
              <a:off x="2295460" y="1509426"/>
              <a:ext cx="362138" cy="623316"/>
            </a:xfrm>
            <a:custGeom>
              <a:avLst/>
              <a:gdLst/>
              <a:ahLst/>
              <a:cxnLst/>
              <a:rect l="l" t="t" r="r" b="b"/>
              <a:pathLst>
                <a:path w="362138" h="623316" extrusionOk="0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757;p18"/>
            <p:cNvSpPr/>
            <p:nvPr/>
          </p:nvSpPr>
          <p:spPr>
            <a:xfrm>
              <a:off x="2681160" y="1699641"/>
              <a:ext cx="419212" cy="565118"/>
            </a:xfrm>
            <a:custGeom>
              <a:avLst/>
              <a:gdLst/>
              <a:ahLst/>
              <a:cxnLst/>
              <a:rect l="l" t="t" r="r" b="b"/>
              <a:pathLst>
                <a:path w="419212" h="565118" extrusionOk="0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758;p18"/>
            <p:cNvSpPr/>
            <p:nvPr/>
          </p:nvSpPr>
          <p:spPr>
            <a:xfrm>
              <a:off x="2608827" y="2053875"/>
              <a:ext cx="212446" cy="104783"/>
            </a:xfrm>
            <a:custGeom>
              <a:avLst/>
              <a:gdLst/>
              <a:ahLst/>
              <a:cxnLst/>
              <a:rect l="l" t="t" r="r" b="b"/>
              <a:pathLst>
                <a:path w="212446" h="104783" extrusionOk="0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759;p18"/>
            <p:cNvSpPr/>
            <p:nvPr/>
          </p:nvSpPr>
          <p:spPr>
            <a:xfrm>
              <a:off x="2916099" y="1987646"/>
              <a:ext cx="131568" cy="109091"/>
            </a:xfrm>
            <a:custGeom>
              <a:avLst/>
              <a:gdLst/>
              <a:ahLst/>
              <a:cxnLst/>
              <a:rect l="l" t="t" r="r" b="b"/>
              <a:pathLst>
                <a:path w="131568" h="109091" extrusionOk="0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60;p18"/>
            <p:cNvSpPr/>
            <p:nvPr/>
          </p:nvSpPr>
          <p:spPr>
            <a:xfrm>
              <a:off x="2631550" y="1349025"/>
              <a:ext cx="130391" cy="190023"/>
            </a:xfrm>
            <a:custGeom>
              <a:avLst/>
              <a:gdLst/>
              <a:ahLst/>
              <a:cxnLst/>
              <a:rect l="l" t="t" r="r" b="b"/>
              <a:pathLst>
                <a:path w="130391" h="190023" extrusionOk="0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761;p18"/>
            <p:cNvSpPr/>
            <p:nvPr/>
          </p:nvSpPr>
          <p:spPr>
            <a:xfrm>
              <a:off x="2269458" y="1478036"/>
              <a:ext cx="157611" cy="236452"/>
            </a:xfrm>
            <a:custGeom>
              <a:avLst/>
              <a:gdLst/>
              <a:ahLst/>
              <a:cxnLst/>
              <a:rect l="l" t="t" r="r" b="b"/>
              <a:pathLst>
                <a:path w="157611" h="236452" extrusionOk="0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762;p18"/>
            <p:cNvSpPr/>
            <p:nvPr/>
          </p:nvSpPr>
          <p:spPr>
            <a:xfrm>
              <a:off x="3098756" y="3983831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763;p18"/>
            <p:cNvSpPr/>
            <p:nvPr/>
          </p:nvSpPr>
          <p:spPr>
            <a:xfrm>
              <a:off x="4017202" y="4508754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764;p18"/>
            <p:cNvSpPr/>
            <p:nvPr/>
          </p:nvSpPr>
          <p:spPr>
            <a:xfrm>
              <a:off x="5609182" y="3535680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765;p18"/>
            <p:cNvSpPr/>
            <p:nvPr/>
          </p:nvSpPr>
          <p:spPr>
            <a:xfrm>
              <a:off x="3115863" y="3050952"/>
              <a:ext cx="67191" cy="975240"/>
            </a:xfrm>
            <a:custGeom>
              <a:avLst/>
              <a:gdLst/>
              <a:ahLst/>
              <a:cxnLst/>
              <a:rect l="l" t="t" r="r" b="b"/>
              <a:pathLst>
                <a:path w="67191" h="975240" extrusionOk="0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766;p18"/>
            <p:cNvSpPr/>
            <p:nvPr/>
          </p:nvSpPr>
          <p:spPr>
            <a:xfrm>
              <a:off x="4036495" y="3422808"/>
              <a:ext cx="59588" cy="1128783"/>
            </a:xfrm>
            <a:custGeom>
              <a:avLst/>
              <a:gdLst/>
              <a:ahLst/>
              <a:cxnLst/>
              <a:rect l="l" t="t" r="r" b="b"/>
              <a:pathLst>
                <a:path w="59588" h="1128783" extrusionOk="0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767;p18"/>
            <p:cNvSpPr/>
            <p:nvPr/>
          </p:nvSpPr>
          <p:spPr>
            <a:xfrm>
              <a:off x="5628379" y="2652522"/>
              <a:ext cx="59588" cy="923996"/>
            </a:xfrm>
            <a:custGeom>
              <a:avLst/>
              <a:gdLst/>
              <a:ahLst/>
              <a:cxnLst/>
              <a:rect l="l" t="t" r="r" b="b"/>
              <a:pathLst>
                <a:path w="59588" h="923996" extrusionOk="0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768;p18"/>
            <p:cNvSpPr/>
            <p:nvPr/>
          </p:nvSpPr>
          <p:spPr>
            <a:xfrm>
              <a:off x="3056370" y="3054762"/>
              <a:ext cx="1009872" cy="652653"/>
            </a:xfrm>
            <a:custGeom>
              <a:avLst/>
              <a:gdLst/>
              <a:ahLst/>
              <a:cxnLst/>
              <a:rect l="l" t="t" r="r" b="b"/>
              <a:pathLst>
                <a:path w="1009872" h="652653" extrusionOk="0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769;p18"/>
            <p:cNvSpPr/>
            <p:nvPr/>
          </p:nvSpPr>
          <p:spPr>
            <a:xfrm>
              <a:off x="3056084" y="2071592"/>
              <a:ext cx="2712855" cy="1569720"/>
            </a:xfrm>
            <a:custGeom>
              <a:avLst/>
              <a:gdLst/>
              <a:ahLst/>
              <a:cxnLst/>
              <a:rect l="l" t="t" r="r" b="b"/>
              <a:pathLst>
                <a:path w="2712855" h="1569720" extrusionOk="0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770;p18"/>
            <p:cNvSpPr/>
            <p:nvPr/>
          </p:nvSpPr>
          <p:spPr>
            <a:xfrm>
              <a:off x="4066242" y="2653855"/>
              <a:ext cx="1702888" cy="1053560"/>
            </a:xfrm>
            <a:custGeom>
              <a:avLst/>
              <a:gdLst/>
              <a:ahLst/>
              <a:cxnLst/>
              <a:rect l="l" t="t" r="r" b="b"/>
              <a:pathLst>
                <a:path w="1702888" h="1053560" extrusionOk="0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771;p18"/>
            <p:cNvSpPr/>
            <p:nvPr/>
          </p:nvSpPr>
          <p:spPr>
            <a:xfrm>
              <a:off x="4763535" y="2360390"/>
              <a:ext cx="519572" cy="326898"/>
            </a:xfrm>
            <a:custGeom>
              <a:avLst/>
              <a:gdLst/>
              <a:ahLst/>
              <a:cxnLst/>
              <a:rect l="l" t="t" r="r" b="b"/>
              <a:pathLst>
                <a:path w="519572" h="326898" extrusionOk="0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772;p18"/>
            <p:cNvSpPr/>
            <p:nvPr/>
          </p:nvSpPr>
          <p:spPr>
            <a:xfrm>
              <a:off x="4668877" y="2346674"/>
              <a:ext cx="551219" cy="318992"/>
            </a:xfrm>
            <a:custGeom>
              <a:avLst/>
              <a:gdLst/>
              <a:ahLst/>
              <a:cxnLst/>
              <a:rect l="l" t="t" r="r" b="b"/>
              <a:pathLst>
                <a:path w="551219" h="318992" extrusionOk="0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773;p18"/>
            <p:cNvSpPr/>
            <p:nvPr/>
          </p:nvSpPr>
          <p:spPr>
            <a:xfrm>
              <a:off x="4743291" y="2531554"/>
              <a:ext cx="161184" cy="93249"/>
            </a:xfrm>
            <a:custGeom>
              <a:avLst/>
              <a:gdLst/>
              <a:ahLst/>
              <a:cxnLst/>
              <a:rect l="l" t="t" r="r" b="b"/>
              <a:pathLst>
                <a:path w="161184" h="93249" extrusionOk="0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774;p18"/>
            <p:cNvSpPr/>
            <p:nvPr/>
          </p:nvSpPr>
          <p:spPr>
            <a:xfrm>
              <a:off x="4789955" y="2504598"/>
              <a:ext cx="161089" cy="93249"/>
            </a:xfrm>
            <a:custGeom>
              <a:avLst/>
              <a:gdLst/>
              <a:ahLst/>
              <a:cxnLst/>
              <a:rect l="l" t="t" r="r" b="b"/>
              <a:pathLst>
                <a:path w="161089" h="93249" extrusionOk="0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775;p18"/>
            <p:cNvSpPr/>
            <p:nvPr/>
          </p:nvSpPr>
          <p:spPr>
            <a:xfrm>
              <a:off x="4834813" y="2478690"/>
              <a:ext cx="161089" cy="93154"/>
            </a:xfrm>
            <a:custGeom>
              <a:avLst/>
              <a:gdLst/>
              <a:ahLst/>
              <a:cxnLst/>
              <a:rect l="l" t="t" r="r" b="b"/>
              <a:pathLst>
                <a:path w="161089" h="93154" extrusionOk="0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776;p18"/>
            <p:cNvSpPr/>
            <p:nvPr/>
          </p:nvSpPr>
          <p:spPr>
            <a:xfrm>
              <a:off x="4998753" y="2451734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777;p18"/>
            <p:cNvSpPr/>
            <p:nvPr/>
          </p:nvSpPr>
          <p:spPr>
            <a:xfrm>
              <a:off x="5043611" y="2425731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778;p18"/>
            <p:cNvSpPr/>
            <p:nvPr/>
          </p:nvSpPr>
          <p:spPr>
            <a:xfrm>
              <a:off x="4912649" y="2469832"/>
              <a:ext cx="307447" cy="180974"/>
            </a:xfrm>
            <a:custGeom>
              <a:avLst/>
              <a:gdLst/>
              <a:ahLst/>
              <a:cxnLst/>
              <a:rect l="l" t="t" r="r" b="b"/>
              <a:pathLst>
                <a:path w="307447" h="180974" extrusionOk="0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779;p18"/>
            <p:cNvSpPr/>
            <p:nvPr/>
          </p:nvSpPr>
          <p:spPr>
            <a:xfrm>
              <a:off x="4894497" y="284121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780;p18"/>
            <p:cNvSpPr/>
            <p:nvPr/>
          </p:nvSpPr>
          <p:spPr>
            <a:xfrm>
              <a:off x="4901418" y="2763964"/>
              <a:ext cx="147800" cy="156591"/>
            </a:xfrm>
            <a:custGeom>
              <a:avLst/>
              <a:gdLst/>
              <a:ahLst/>
              <a:cxnLst/>
              <a:rect l="l" t="t" r="r" b="b"/>
              <a:pathLst>
                <a:path w="147800" h="156591" extrusionOk="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781;p18"/>
            <p:cNvSpPr/>
            <p:nvPr/>
          </p:nvSpPr>
          <p:spPr>
            <a:xfrm>
              <a:off x="4901720" y="272129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782;p18"/>
            <p:cNvSpPr/>
            <p:nvPr/>
          </p:nvSpPr>
          <p:spPr>
            <a:xfrm>
              <a:off x="4913314" y="2732891"/>
              <a:ext cx="124214" cy="61955"/>
            </a:xfrm>
            <a:custGeom>
              <a:avLst/>
              <a:gdLst/>
              <a:ahLst/>
              <a:cxnLst/>
              <a:rect l="l" t="t" r="r" b="b"/>
              <a:pathLst>
                <a:path w="124214" h="61955" extrusionOk="0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783;p18"/>
            <p:cNvSpPr/>
            <p:nvPr/>
          </p:nvSpPr>
          <p:spPr>
            <a:xfrm>
              <a:off x="4922818" y="2733153"/>
              <a:ext cx="114710" cy="61622"/>
            </a:xfrm>
            <a:custGeom>
              <a:avLst/>
              <a:gdLst/>
              <a:ahLst/>
              <a:cxnLst/>
              <a:rect l="l" t="t" r="r" b="b"/>
              <a:pathLst>
                <a:path w="114710" h="61622" extrusionOk="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784;p18"/>
            <p:cNvSpPr/>
            <p:nvPr/>
          </p:nvSpPr>
          <p:spPr>
            <a:xfrm>
              <a:off x="5015195" y="2807589"/>
              <a:ext cx="42215" cy="98678"/>
            </a:xfrm>
            <a:custGeom>
              <a:avLst/>
              <a:gdLst/>
              <a:ahLst/>
              <a:cxnLst/>
              <a:rect l="l" t="t" r="r" b="b"/>
              <a:pathLst>
                <a:path w="42215" h="98678" extrusionOk="0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785;p18"/>
            <p:cNvSpPr/>
            <p:nvPr/>
          </p:nvSpPr>
          <p:spPr>
            <a:xfrm>
              <a:off x="5015195" y="2812256"/>
              <a:ext cx="34783" cy="94465"/>
            </a:xfrm>
            <a:custGeom>
              <a:avLst/>
              <a:gdLst/>
              <a:ahLst/>
              <a:cxnLst/>
              <a:rect l="l" t="t" r="r" b="b"/>
              <a:pathLst>
                <a:path w="34783" h="94465" extrusionOk="0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786;p18"/>
            <p:cNvSpPr/>
            <p:nvPr/>
          </p:nvSpPr>
          <p:spPr>
            <a:xfrm>
              <a:off x="3439562" y="299475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787;p18"/>
            <p:cNvSpPr/>
            <p:nvPr/>
          </p:nvSpPr>
          <p:spPr>
            <a:xfrm>
              <a:off x="3446488" y="2917507"/>
              <a:ext cx="147795" cy="156591"/>
            </a:xfrm>
            <a:custGeom>
              <a:avLst/>
              <a:gdLst/>
              <a:ahLst/>
              <a:cxnLst/>
              <a:rect l="l" t="t" r="r" b="b"/>
              <a:pathLst>
                <a:path w="147795" h="156591" extrusionOk="0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788;p18"/>
            <p:cNvSpPr/>
            <p:nvPr/>
          </p:nvSpPr>
          <p:spPr>
            <a:xfrm>
              <a:off x="3446785" y="287483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789;p18"/>
            <p:cNvSpPr/>
            <p:nvPr/>
          </p:nvSpPr>
          <p:spPr>
            <a:xfrm>
              <a:off x="3458475" y="2886430"/>
              <a:ext cx="124119" cy="61959"/>
            </a:xfrm>
            <a:custGeom>
              <a:avLst/>
              <a:gdLst/>
              <a:ahLst/>
              <a:cxnLst/>
              <a:rect l="l" t="t" r="r" b="b"/>
              <a:pathLst>
                <a:path w="124119" h="61959" extrusionOk="0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790;p18"/>
            <p:cNvSpPr/>
            <p:nvPr/>
          </p:nvSpPr>
          <p:spPr>
            <a:xfrm>
              <a:off x="3467883" y="2886601"/>
              <a:ext cx="114710" cy="61717"/>
            </a:xfrm>
            <a:custGeom>
              <a:avLst/>
              <a:gdLst/>
              <a:ahLst/>
              <a:cxnLst/>
              <a:rect l="l" t="t" r="r" b="b"/>
              <a:pathLst>
                <a:path w="114710" h="61717" extrusionOk="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791;p18"/>
            <p:cNvSpPr/>
            <p:nvPr/>
          </p:nvSpPr>
          <p:spPr>
            <a:xfrm>
              <a:off x="3559880" y="2961132"/>
              <a:ext cx="42223" cy="98678"/>
            </a:xfrm>
            <a:custGeom>
              <a:avLst/>
              <a:gdLst/>
              <a:ahLst/>
              <a:cxnLst/>
              <a:rect l="l" t="t" r="r" b="b"/>
              <a:pathLst>
                <a:path w="42223" h="98678" extrusionOk="0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792;p18"/>
            <p:cNvSpPr/>
            <p:nvPr/>
          </p:nvSpPr>
          <p:spPr>
            <a:xfrm>
              <a:off x="3560165" y="2965989"/>
              <a:ext cx="34688" cy="94398"/>
            </a:xfrm>
            <a:custGeom>
              <a:avLst/>
              <a:gdLst/>
              <a:ahLst/>
              <a:cxnLst/>
              <a:rect l="l" t="t" r="r" b="b"/>
              <a:pathLst>
                <a:path w="34688" h="94398" extrusionOk="0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793;p18"/>
            <p:cNvSpPr/>
            <p:nvPr/>
          </p:nvSpPr>
          <p:spPr>
            <a:xfrm>
              <a:off x="5618400" y="4515040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794;p18"/>
            <p:cNvSpPr/>
            <p:nvPr/>
          </p:nvSpPr>
          <p:spPr>
            <a:xfrm>
              <a:off x="6158405" y="3069812"/>
              <a:ext cx="186021" cy="406050"/>
            </a:xfrm>
            <a:custGeom>
              <a:avLst/>
              <a:gdLst/>
              <a:ahLst/>
              <a:cxnLst/>
              <a:rect l="l" t="t" r="r" b="b"/>
              <a:pathLst>
                <a:path w="186021" h="406050" extrusionOk="0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795;p18"/>
            <p:cNvSpPr/>
            <p:nvPr/>
          </p:nvSpPr>
          <p:spPr>
            <a:xfrm>
              <a:off x="6184541" y="2902850"/>
              <a:ext cx="133813" cy="257894"/>
            </a:xfrm>
            <a:custGeom>
              <a:avLst/>
              <a:gdLst/>
              <a:ahLst/>
              <a:cxnLst/>
              <a:rect l="l" t="t" r="r" b="b"/>
              <a:pathLst>
                <a:path w="133813" h="257894" extrusionOk="0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796;p18"/>
            <p:cNvSpPr/>
            <p:nvPr/>
          </p:nvSpPr>
          <p:spPr>
            <a:xfrm>
              <a:off x="5735029" y="4688404"/>
              <a:ext cx="288490" cy="162715"/>
            </a:xfrm>
            <a:custGeom>
              <a:avLst/>
              <a:gdLst/>
              <a:ahLst/>
              <a:cxnLst/>
              <a:rect l="l" t="t" r="r" b="b"/>
              <a:pathLst>
                <a:path w="288490" h="162715" extrusionOk="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797;p18"/>
            <p:cNvSpPr/>
            <p:nvPr/>
          </p:nvSpPr>
          <p:spPr>
            <a:xfrm>
              <a:off x="5735111" y="4715446"/>
              <a:ext cx="283683" cy="135768"/>
            </a:xfrm>
            <a:custGeom>
              <a:avLst/>
              <a:gdLst/>
              <a:ahLst/>
              <a:cxnLst/>
              <a:rect l="l" t="t" r="r" b="b"/>
              <a:pathLst>
                <a:path w="283683" h="135768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798;p18"/>
            <p:cNvSpPr/>
            <p:nvPr/>
          </p:nvSpPr>
          <p:spPr>
            <a:xfrm>
              <a:off x="5946488" y="4593442"/>
              <a:ext cx="288134" cy="162731"/>
            </a:xfrm>
            <a:custGeom>
              <a:avLst/>
              <a:gdLst/>
              <a:ahLst/>
              <a:cxnLst/>
              <a:rect l="l" t="t" r="r" b="b"/>
              <a:pathLst>
                <a:path w="288134" h="162731" extrusionOk="0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799;p18"/>
            <p:cNvSpPr/>
            <p:nvPr/>
          </p:nvSpPr>
          <p:spPr>
            <a:xfrm>
              <a:off x="5946095" y="4620482"/>
              <a:ext cx="283683" cy="135691"/>
            </a:xfrm>
            <a:custGeom>
              <a:avLst/>
              <a:gdLst/>
              <a:ahLst/>
              <a:cxnLst/>
              <a:rect l="l" t="t" r="r" b="b"/>
              <a:pathLst>
                <a:path w="283683" h="135691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800;p18"/>
            <p:cNvSpPr/>
            <p:nvPr/>
          </p:nvSpPr>
          <p:spPr>
            <a:xfrm>
              <a:off x="5812467" y="3540156"/>
              <a:ext cx="422006" cy="1193603"/>
            </a:xfrm>
            <a:custGeom>
              <a:avLst/>
              <a:gdLst/>
              <a:ahLst/>
              <a:cxnLst/>
              <a:rect l="l" t="t" r="r" b="b"/>
              <a:pathLst>
                <a:path w="422006" h="1193603" extrusionOk="0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801;p18"/>
            <p:cNvSpPr/>
            <p:nvPr/>
          </p:nvSpPr>
          <p:spPr>
            <a:xfrm>
              <a:off x="5874419" y="2560474"/>
              <a:ext cx="305952" cy="491697"/>
            </a:xfrm>
            <a:custGeom>
              <a:avLst/>
              <a:gdLst/>
              <a:ahLst/>
              <a:cxnLst/>
              <a:rect l="l" t="t" r="r" b="b"/>
              <a:pathLst>
                <a:path w="305952" h="491697" extrusionOk="0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802;p18"/>
            <p:cNvSpPr/>
            <p:nvPr/>
          </p:nvSpPr>
          <p:spPr>
            <a:xfrm>
              <a:off x="5809360" y="2908700"/>
              <a:ext cx="471048" cy="781597"/>
            </a:xfrm>
            <a:custGeom>
              <a:avLst/>
              <a:gdLst/>
              <a:ahLst/>
              <a:cxnLst/>
              <a:rect l="l" t="t" r="r" b="b"/>
              <a:pathLst>
                <a:path w="471048" h="781597" extrusionOk="0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803;p18"/>
            <p:cNvSpPr/>
            <p:nvPr/>
          </p:nvSpPr>
          <p:spPr>
            <a:xfrm>
              <a:off x="5348856" y="3006224"/>
              <a:ext cx="597933" cy="466333"/>
            </a:xfrm>
            <a:custGeom>
              <a:avLst/>
              <a:gdLst/>
              <a:ahLst/>
              <a:cxnLst/>
              <a:rect l="l" t="t" r="r" b="b"/>
              <a:pathLst>
                <a:path w="597933" h="466333" extrusionOk="0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804;p18"/>
            <p:cNvSpPr/>
            <p:nvPr/>
          </p:nvSpPr>
          <p:spPr>
            <a:xfrm>
              <a:off x="5786047" y="2996305"/>
              <a:ext cx="182011" cy="266828"/>
            </a:xfrm>
            <a:custGeom>
              <a:avLst/>
              <a:gdLst/>
              <a:ahLst/>
              <a:cxnLst/>
              <a:rect l="l" t="t" r="r" b="b"/>
              <a:pathLst>
                <a:path w="182011" h="266828" extrusionOk="0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805;p18"/>
            <p:cNvSpPr/>
            <p:nvPr/>
          </p:nvSpPr>
          <p:spPr>
            <a:xfrm>
              <a:off x="5873666" y="2538911"/>
              <a:ext cx="296973" cy="328330"/>
            </a:xfrm>
            <a:custGeom>
              <a:avLst/>
              <a:gdLst/>
              <a:ahLst/>
              <a:cxnLst/>
              <a:rect l="l" t="t" r="r" b="b"/>
              <a:pathLst>
                <a:path w="296973" h="328330" extrusionOk="0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806;p18"/>
            <p:cNvSpPr/>
            <p:nvPr/>
          </p:nvSpPr>
          <p:spPr>
            <a:xfrm>
              <a:off x="4255557" y="1955958"/>
              <a:ext cx="334153" cy="334898"/>
            </a:xfrm>
            <a:custGeom>
              <a:avLst/>
              <a:gdLst/>
              <a:ahLst/>
              <a:cxnLst/>
              <a:rect l="l" t="t" r="r" b="b"/>
              <a:pathLst>
                <a:path w="334153" h="334898" extrusionOk="0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807;p18"/>
            <p:cNvSpPr/>
            <p:nvPr/>
          </p:nvSpPr>
          <p:spPr>
            <a:xfrm>
              <a:off x="4197204" y="1948719"/>
              <a:ext cx="450859" cy="225075"/>
            </a:xfrm>
            <a:custGeom>
              <a:avLst/>
              <a:gdLst/>
              <a:ahLst/>
              <a:cxnLst/>
              <a:rect l="l" t="t" r="r" b="b"/>
              <a:pathLst>
                <a:path w="450859" h="225075" extrusionOk="0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808;p18"/>
            <p:cNvSpPr/>
            <p:nvPr/>
          </p:nvSpPr>
          <p:spPr>
            <a:xfrm>
              <a:off x="4129822" y="1856041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809;p18"/>
            <p:cNvSpPr/>
            <p:nvPr/>
          </p:nvSpPr>
          <p:spPr>
            <a:xfrm>
              <a:off x="4129822" y="1818703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810;p18"/>
            <p:cNvSpPr/>
            <p:nvPr/>
          </p:nvSpPr>
          <p:spPr>
            <a:xfrm>
              <a:off x="4066052" y="1720024"/>
              <a:ext cx="713163" cy="355663"/>
            </a:xfrm>
            <a:custGeom>
              <a:avLst/>
              <a:gdLst/>
              <a:ahLst/>
              <a:cxnLst/>
              <a:rect l="l" t="t" r="r" b="b"/>
              <a:pathLst>
                <a:path w="713163" h="355663" extrusionOk="0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811;p18"/>
            <p:cNvSpPr/>
            <p:nvPr/>
          </p:nvSpPr>
          <p:spPr>
            <a:xfrm>
              <a:off x="4066052" y="1674590"/>
              <a:ext cx="713163" cy="355568"/>
            </a:xfrm>
            <a:custGeom>
              <a:avLst/>
              <a:gdLst/>
              <a:ahLst/>
              <a:cxnLst/>
              <a:rect l="l" t="t" r="r" b="b"/>
              <a:pathLst>
                <a:path w="713163" h="355568" extrusionOk="0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812;p18"/>
            <p:cNvSpPr/>
            <p:nvPr/>
          </p:nvSpPr>
          <p:spPr>
            <a:xfrm>
              <a:off x="4013211" y="1574958"/>
              <a:ext cx="818751" cy="408241"/>
            </a:xfrm>
            <a:custGeom>
              <a:avLst/>
              <a:gdLst/>
              <a:ahLst/>
              <a:cxnLst/>
              <a:rect l="l" t="t" r="r" b="b"/>
              <a:pathLst>
                <a:path w="818751" h="408241" extrusionOk="0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813;p18"/>
            <p:cNvSpPr/>
            <p:nvPr/>
          </p:nvSpPr>
          <p:spPr>
            <a:xfrm>
              <a:off x="4013211" y="1522666"/>
              <a:ext cx="818751" cy="408336"/>
            </a:xfrm>
            <a:custGeom>
              <a:avLst/>
              <a:gdLst/>
              <a:ahLst/>
              <a:cxnLst/>
              <a:rect l="l" t="t" r="r" b="b"/>
              <a:pathLst>
                <a:path w="818751" h="408336" extrusionOk="0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814;p18"/>
            <p:cNvSpPr/>
            <p:nvPr/>
          </p:nvSpPr>
          <p:spPr>
            <a:xfrm>
              <a:off x="3962270" y="1359312"/>
              <a:ext cx="920726" cy="532828"/>
            </a:xfrm>
            <a:custGeom>
              <a:avLst/>
              <a:gdLst/>
              <a:ahLst/>
              <a:cxnLst/>
              <a:rect l="l" t="t" r="r" b="b"/>
              <a:pathLst>
                <a:path w="920726" h="532828" extrusionOk="0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815;p18"/>
            <p:cNvSpPr/>
            <p:nvPr/>
          </p:nvSpPr>
          <p:spPr>
            <a:xfrm>
              <a:off x="4264396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816;p18"/>
            <p:cNvSpPr/>
            <p:nvPr/>
          </p:nvSpPr>
          <p:spPr>
            <a:xfrm>
              <a:off x="4543522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817;p18"/>
            <p:cNvSpPr/>
            <p:nvPr/>
          </p:nvSpPr>
          <p:spPr>
            <a:xfrm>
              <a:off x="4264396" y="901827"/>
              <a:ext cx="319897" cy="108775"/>
            </a:xfrm>
            <a:custGeom>
              <a:avLst/>
              <a:gdLst/>
              <a:ahLst/>
              <a:cxnLst/>
              <a:rect l="l" t="t" r="r" b="b"/>
              <a:pathLst>
                <a:path w="319897" h="108775" extrusionOk="0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818;p18"/>
            <p:cNvSpPr/>
            <p:nvPr/>
          </p:nvSpPr>
          <p:spPr>
            <a:xfrm>
              <a:off x="3749667" y="190500"/>
              <a:ext cx="1343462" cy="1451800"/>
            </a:xfrm>
            <a:custGeom>
              <a:avLst/>
              <a:gdLst/>
              <a:ahLst/>
              <a:cxnLst/>
              <a:rect l="l" t="t" r="r" b="b"/>
              <a:pathLst>
                <a:path w="1343462" h="1451800" extrusionOk="0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" name="Google Shape;819;p18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104" name="Google Shape;820;p18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avLst/>
                <a:gdLst/>
                <a:ahLst/>
                <a:cxnLst/>
                <a:rect l="l" t="t" r="r" b="b"/>
                <a:pathLst>
                  <a:path w="177232" h="100744" extrusionOk="0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821;p18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avLst/>
                <a:gdLst/>
                <a:ahLst/>
                <a:cxnLst/>
                <a:rect l="l" t="t" r="r" b="b"/>
                <a:pathLst>
                  <a:path w="155883" h="109857" extrusionOk="0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822;p18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92169" h="73375" extrusionOk="0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823;p18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avLst/>
                <a:gdLst/>
                <a:ahLst/>
                <a:cxnLst/>
                <a:rect l="l" t="t" r="r" b="b"/>
                <a:pathLst>
                  <a:path w="156130" h="127583" extrusionOk="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824;p18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avLst/>
                <a:gdLst/>
                <a:ahLst/>
                <a:cxnLst/>
                <a:rect l="l" t="t" r="r" b="b"/>
                <a:pathLst>
                  <a:path w="73778" h="62054" extrusionOk="0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825;p18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avLst/>
                <a:gdLst/>
                <a:ahLst/>
                <a:cxnLst/>
                <a:rect l="l" t="t" r="r" b="b"/>
                <a:pathLst>
                  <a:path w="183510" h="128783" extrusionOk="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826;p18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64221" h="49275" extrusionOk="0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827;p18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avLst/>
                <a:gdLst/>
                <a:ahLst/>
                <a:cxnLst/>
                <a:rect l="l" t="t" r="r" b="b"/>
                <a:pathLst>
                  <a:path w="68642" h="51616" extrusionOk="0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828;p18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68187" h="61619" extrusionOk="0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" name="Google Shape;829;p18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99" name="Google Shape;830;p1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831;p1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832;p1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833;p1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834;p1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1" name="Google Shape;835;p18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36;p18"/>
            <p:cNvSpPr/>
            <p:nvPr/>
          </p:nvSpPr>
          <p:spPr>
            <a:xfrm>
              <a:off x="5777153" y="2115925"/>
              <a:ext cx="669353" cy="387341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7;p18"/>
            <p:cNvSpPr/>
            <p:nvPr/>
          </p:nvSpPr>
          <p:spPr>
            <a:xfrm>
              <a:off x="5964040" y="276791"/>
              <a:ext cx="375852" cy="551229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38;p18"/>
            <p:cNvSpPr/>
            <p:nvPr/>
          </p:nvSpPr>
          <p:spPr>
            <a:xfrm>
              <a:off x="5952425" y="673402"/>
              <a:ext cx="70057" cy="407712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39;p18"/>
            <p:cNvSpPr/>
            <p:nvPr/>
          </p:nvSpPr>
          <p:spPr>
            <a:xfrm>
              <a:off x="5992903" y="271657"/>
              <a:ext cx="179035" cy="222681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40;p18"/>
            <p:cNvSpPr/>
            <p:nvPr/>
          </p:nvSpPr>
          <p:spPr>
            <a:xfrm>
              <a:off x="6027515" y="513497"/>
              <a:ext cx="222025" cy="248990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41;p18"/>
            <p:cNvSpPr/>
            <p:nvPr/>
          </p:nvSpPr>
          <p:spPr>
            <a:xfrm>
              <a:off x="5963282" y="594790"/>
              <a:ext cx="323371" cy="372912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42;p18"/>
            <p:cNvSpPr/>
            <p:nvPr/>
          </p:nvSpPr>
          <p:spPr>
            <a:xfrm>
              <a:off x="6020709" y="289521"/>
              <a:ext cx="238064" cy="294179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43;p18"/>
            <p:cNvSpPr/>
            <p:nvPr/>
          </p:nvSpPr>
          <p:spPr>
            <a:xfrm>
              <a:off x="6029967" y="288305"/>
              <a:ext cx="239492" cy="225171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844;p18"/>
            <p:cNvSpPr/>
            <p:nvPr/>
          </p:nvSpPr>
          <p:spPr>
            <a:xfrm>
              <a:off x="6069645" y="2237688"/>
              <a:ext cx="188076" cy="143860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845;p18"/>
            <p:cNvSpPr/>
            <p:nvPr/>
          </p:nvSpPr>
          <p:spPr>
            <a:xfrm>
              <a:off x="6070415" y="2283614"/>
              <a:ext cx="187263" cy="97891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846;p18"/>
            <p:cNvSpPr/>
            <p:nvPr/>
          </p:nvSpPr>
          <p:spPr>
            <a:xfrm>
              <a:off x="5927157" y="2205996"/>
              <a:ext cx="172547" cy="133696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847;p18"/>
            <p:cNvSpPr/>
            <p:nvPr/>
          </p:nvSpPr>
          <p:spPr>
            <a:xfrm>
              <a:off x="5927737" y="2249998"/>
              <a:ext cx="171800" cy="89748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848;p18"/>
            <p:cNvSpPr/>
            <p:nvPr/>
          </p:nvSpPr>
          <p:spPr>
            <a:xfrm>
              <a:off x="5955035" y="963103"/>
              <a:ext cx="368082" cy="128814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849;p18"/>
            <p:cNvSpPr/>
            <p:nvPr/>
          </p:nvSpPr>
          <p:spPr>
            <a:xfrm>
              <a:off x="5939457" y="937334"/>
              <a:ext cx="391797" cy="856741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850;p18"/>
            <p:cNvSpPr/>
            <p:nvPr/>
          </p:nvSpPr>
          <p:spPr>
            <a:xfrm>
              <a:off x="5733626" y="681017"/>
              <a:ext cx="564393" cy="49234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851;p18"/>
            <p:cNvSpPr/>
            <p:nvPr/>
          </p:nvSpPr>
          <p:spPr>
            <a:xfrm>
              <a:off x="6171801" y="649512"/>
              <a:ext cx="135912" cy="159574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852;p18"/>
            <p:cNvSpPr/>
            <p:nvPr/>
          </p:nvSpPr>
          <p:spPr>
            <a:xfrm>
              <a:off x="5953447" y="594810"/>
              <a:ext cx="109819" cy="11544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Dikdörtgen 112"/>
          <p:cNvSpPr/>
          <p:nvPr/>
        </p:nvSpPr>
        <p:spPr>
          <a:xfrm>
            <a:off x="435591" y="357340"/>
            <a:ext cx="4552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accent2"/>
                </a:solidFill>
                <a:latin typeface="Barlow" panose="020B0604020202020204" charset="-94"/>
                <a:ea typeface="Raleway SemiBold"/>
                <a:cs typeface="Raleway SemiBold"/>
                <a:sym typeface="Raleway SemiBold"/>
              </a:rPr>
              <a:t>Hemşire </a:t>
            </a:r>
            <a:r>
              <a:rPr lang="tr-TR" sz="3600" b="1" dirty="0">
                <a:solidFill>
                  <a:schemeClr val="accent2"/>
                </a:solidFill>
                <a:latin typeface="Barlow" panose="020B0604020202020204" charset="-94"/>
                <a:ea typeface="Raleway SemiBold"/>
                <a:cs typeface="Raleway SemiBold"/>
                <a:sym typeface="Raleway SemiBold"/>
              </a:rPr>
              <a:t>Karar Destek Sistemi</a:t>
            </a:r>
          </a:p>
        </p:txBody>
      </p:sp>
      <p:sp>
        <p:nvSpPr>
          <p:cNvPr id="114" name="Dikdörtgen 113"/>
          <p:cNvSpPr/>
          <p:nvPr/>
        </p:nvSpPr>
        <p:spPr>
          <a:xfrm>
            <a:off x="244968" y="1751924"/>
            <a:ext cx="4572000" cy="19205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tr-TR" sz="1800" dirty="0">
                <a:latin typeface="Barlow" panose="020B0604020202020204" charset="-94"/>
              </a:rPr>
              <a:t>Hemşire karar </a:t>
            </a:r>
            <a:r>
              <a:rPr lang="tr-TR" sz="1800" dirty="0" smtClean="0">
                <a:latin typeface="Barlow" panose="020B0604020202020204" charset="-94"/>
              </a:rPr>
              <a:t>destekleri için</a:t>
            </a:r>
            <a:r>
              <a:rPr lang="tr-TR" sz="1800" dirty="0">
                <a:latin typeface="Barlow" panose="020B0604020202020204" charset="-94"/>
              </a:rPr>
              <a:t>, </a:t>
            </a:r>
            <a:r>
              <a:rPr lang="tr-TR" sz="1800" dirty="0" smtClean="0">
                <a:latin typeface="Barlow" panose="020B0604020202020204" charset="-94"/>
              </a:rPr>
              <a:t>alanında deneyimli 9 hemşireden </a:t>
            </a:r>
            <a:r>
              <a:rPr lang="tr-TR" sz="1800" dirty="0">
                <a:latin typeface="Barlow" panose="020B0604020202020204" charset="-94"/>
              </a:rPr>
              <a:t>oluşan </a:t>
            </a:r>
            <a:r>
              <a:rPr lang="tr-TR" sz="1800" dirty="0" smtClean="0">
                <a:latin typeface="Barlow" panose="020B0604020202020204" charset="-94"/>
              </a:rPr>
              <a:t>hemşire </a:t>
            </a:r>
            <a:r>
              <a:rPr lang="tr-TR" sz="1800" dirty="0">
                <a:latin typeface="Barlow" panose="020B0604020202020204" charset="-94"/>
              </a:rPr>
              <a:t>karar destek komisyonu </a:t>
            </a:r>
            <a:r>
              <a:rPr lang="tr-TR" sz="1800" dirty="0" smtClean="0">
                <a:latin typeface="Barlow" panose="020B0604020202020204" charset="-94"/>
              </a:rPr>
              <a:t>oluşturulmuştur</a:t>
            </a:r>
            <a:r>
              <a:rPr lang="tr-TR" sz="1800" dirty="0">
                <a:latin typeface="Barlow" panose="020B0604020202020204" charset="-94"/>
              </a:rPr>
              <a:t>. </a:t>
            </a:r>
            <a:endParaRPr lang="tr-TR" sz="1800" dirty="0" smtClean="0">
              <a:latin typeface="Barlow" panose="020B0604020202020204" charset="-94"/>
            </a:endParaRPr>
          </a:p>
          <a:p>
            <a:pPr marL="285750" indent="-285750" algn="just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tr-TR" sz="1800" dirty="0" smtClean="0">
                <a:latin typeface="Barlow" panose="020B0604020202020204" charset="-94"/>
              </a:rPr>
              <a:t>7 </a:t>
            </a:r>
            <a:r>
              <a:rPr lang="tr-TR" sz="1800" dirty="0">
                <a:latin typeface="Barlow" panose="020B0604020202020204" charset="-94"/>
              </a:rPr>
              <a:t>Toplantı ve 32 saat çalışma </a:t>
            </a:r>
            <a:r>
              <a:rPr lang="tr-TR" sz="1800" dirty="0" smtClean="0">
                <a:latin typeface="Barlow" panose="020B0604020202020204" charset="-94"/>
              </a:rPr>
              <a:t>yapılmıştır.</a:t>
            </a:r>
          </a:p>
          <a:p>
            <a:pPr marL="285750" indent="-285750" algn="just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tr-TR" sz="1800" b="1" dirty="0" smtClean="0">
                <a:latin typeface="Barlow" panose="020B0604020202020204" charset="-94"/>
              </a:rPr>
              <a:t>46 </a:t>
            </a:r>
            <a:r>
              <a:rPr lang="tr-TR" sz="1800" b="1" dirty="0">
                <a:latin typeface="Barlow" panose="020B0604020202020204" charset="-94"/>
              </a:rPr>
              <a:t>adet Hemşire Karar Desteği </a:t>
            </a:r>
            <a:r>
              <a:rPr lang="tr-TR" sz="1800" b="1" dirty="0" smtClean="0">
                <a:latin typeface="Barlow" panose="020B0604020202020204" charset="-94"/>
              </a:rPr>
              <a:t>oluşturulmuştur.</a:t>
            </a:r>
          </a:p>
        </p:txBody>
      </p:sp>
    </p:spTree>
    <p:extLst>
      <p:ext uri="{BB962C8B-B14F-4D97-AF65-F5344CB8AC3E}">
        <p14:creationId xmlns:p14="http://schemas.microsoft.com/office/powerpoint/2010/main" val="294266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662115" y="658991"/>
            <a:ext cx="6566417" cy="589456"/>
          </a:xfrm>
        </p:spPr>
        <p:txBody>
          <a:bodyPr/>
          <a:lstStyle/>
          <a:p>
            <a:r>
              <a:rPr lang="tr-TR" sz="4000" dirty="0" smtClean="0"/>
              <a:t>DİJİTALLEŞME HEDEFİMİZ</a:t>
            </a:r>
            <a:endParaRPr lang="tr-TR" sz="4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346285" y="1505264"/>
            <a:ext cx="498862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000" dirty="0" smtClean="0">
                <a:solidFill>
                  <a:schemeClr val="tx1"/>
                </a:solidFill>
                <a:latin typeface="Barlow" panose="020B0604020202020204" charset="-94"/>
              </a:rPr>
              <a:t>	Yönetim olarak dijital teknolojilerin </a:t>
            </a:r>
            <a:r>
              <a:rPr lang="tr-TR" sz="2000" dirty="0">
                <a:solidFill>
                  <a:schemeClr val="tx1"/>
                </a:solidFill>
                <a:latin typeface="Barlow" panose="020B0604020202020204" charset="-94"/>
              </a:rPr>
              <a:t>sağlık hizmetlerinin tüm alanlarında kullanımı </a:t>
            </a:r>
            <a:r>
              <a:rPr lang="tr-TR" sz="2000" dirty="0" smtClean="0">
                <a:solidFill>
                  <a:schemeClr val="tx1"/>
                </a:solidFill>
                <a:latin typeface="Barlow" panose="020B0604020202020204" charset="-94"/>
              </a:rPr>
              <a:t>hedefimizdi. Çalışmalarımızı </a:t>
            </a:r>
            <a:r>
              <a:rPr lang="tr-TR" sz="2000" dirty="0">
                <a:solidFill>
                  <a:schemeClr val="tx1"/>
                </a:solidFill>
                <a:latin typeface="Barlow" panose="020B0604020202020204" charset="-94"/>
              </a:rPr>
              <a:t>bu yönde sürdürürken, HIMSS ile tanışmamız, Dijitalleşme yönündeki hedefimize nasıl ulaşacağımıza dair yol gösterici oldu.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tr-TR" sz="2400" dirty="0">
              <a:latin typeface="Barlow" panose="020B0604020202020204" charset="-94"/>
            </a:endParaRPr>
          </a:p>
        </p:txBody>
      </p:sp>
      <p:grpSp>
        <p:nvGrpSpPr>
          <p:cNvPr id="98" name="Grup 97"/>
          <p:cNvGrpSpPr/>
          <p:nvPr/>
        </p:nvGrpSpPr>
        <p:grpSpPr>
          <a:xfrm>
            <a:off x="5800922" y="805881"/>
            <a:ext cx="3248025" cy="4112877"/>
            <a:chOff x="1057412" y="1527451"/>
            <a:chExt cx="3953090" cy="4156461"/>
          </a:xfrm>
        </p:grpSpPr>
        <p:sp>
          <p:nvSpPr>
            <p:cNvPr id="99" name="Rectangle: Rounded Corners 2">
              <a:extLst>
                <a:ext uri="{FF2B5EF4-FFF2-40B4-BE49-F238E27FC236}">
                  <a16:creationId xmlns:a16="http://schemas.microsoft.com/office/drawing/2014/main" xmlns="" id="{37AC41B4-D0D5-4658-B325-50DA512F94CD}"/>
                </a:ext>
              </a:extLst>
            </p:cNvPr>
            <p:cNvSpPr/>
            <p:nvPr/>
          </p:nvSpPr>
          <p:spPr>
            <a:xfrm>
              <a:off x="2964071" y="1527451"/>
              <a:ext cx="139774" cy="4057413"/>
            </a:xfrm>
            <a:prstGeom prst="roundRect">
              <a:avLst/>
            </a:prstGeom>
            <a:solidFill>
              <a:srgbClr val="FFFFFF">
                <a:lumMod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0" name="Arrow: Pentagon 5">
              <a:extLst>
                <a:ext uri="{FF2B5EF4-FFF2-40B4-BE49-F238E27FC236}">
                  <a16:creationId xmlns:a16="http://schemas.microsoft.com/office/drawing/2014/main" xmlns="" id="{8661A29B-7547-4199-A8C0-C2BF1C8D874F}"/>
                </a:ext>
              </a:extLst>
            </p:cNvPr>
            <p:cNvSpPr/>
            <p:nvPr/>
          </p:nvSpPr>
          <p:spPr>
            <a:xfrm>
              <a:off x="3103844" y="1880273"/>
              <a:ext cx="1906658" cy="522289"/>
            </a:xfrm>
            <a:prstGeom prst="homePlate">
              <a:avLst/>
            </a:prstGeom>
            <a:solidFill>
              <a:srgbClr val="C2C9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1" name="Arrow: Pentagon 17">
              <a:extLst>
                <a:ext uri="{FF2B5EF4-FFF2-40B4-BE49-F238E27FC236}">
                  <a16:creationId xmlns:a16="http://schemas.microsoft.com/office/drawing/2014/main" xmlns="" id="{8FE14B9B-29E6-40E5-B29D-40B473B87DC9}"/>
                </a:ext>
              </a:extLst>
            </p:cNvPr>
            <p:cNvSpPr/>
            <p:nvPr/>
          </p:nvSpPr>
          <p:spPr>
            <a:xfrm rot="10800000">
              <a:off x="1057412" y="2356401"/>
              <a:ext cx="1906658" cy="522289"/>
            </a:xfrm>
            <a:prstGeom prst="homePlate">
              <a:avLst/>
            </a:prstGeom>
            <a:solidFill>
              <a:srgbClr val="FCB4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2" name="Arrow: Pentagon 18">
              <a:extLst>
                <a:ext uri="{FF2B5EF4-FFF2-40B4-BE49-F238E27FC236}">
                  <a16:creationId xmlns:a16="http://schemas.microsoft.com/office/drawing/2014/main" xmlns="" id="{3EE4A6CE-BD9F-4898-88AC-31794D482961}"/>
                </a:ext>
              </a:extLst>
            </p:cNvPr>
            <p:cNvSpPr/>
            <p:nvPr/>
          </p:nvSpPr>
          <p:spPr>
            <a:xfrm>
              <a:off x="3103844" y="2965764"/>
              <a:ext cx="1906658" cy="522289"/>
            </a:xfrm>
            <a:prstGeom prst="homePlate">
              <a:avLst/>
            </a:prstGeom>
            <a:solidFill>
              <a:srgbClr val="CB1B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3" name="Arrow: Pentagon 19">
              <a:extLst>
                <a:ext uri="{FF2B5EF4-FFF2-40B4-BE49-F238E27FC236}">
                  <a16:creationId xmlns:a16="http://schemas.microsoft.com/office/drawing/2014/main" xmlns="" id="{E55F1464-7C3B-4275-ADE6-46400E528524}"/>
                </a:ext>
              </a:extLst>
            </p:cNvPr>
            <p:cNvSpPr/>
            <p:nvPr/>
          </p:nvSpPr>
          <p:spPr>
            <a:xfrm rot="10800000">
              <a:off x="1057413" y="3462222"/>
              <a:ext cx="1906658" cy="522289"/>
            </a:xfrm>
            <a:prstGeom prst="homePlate">
              <a:avLst/>
            </a:prstGeom>
            <a:solidFill>
              <a:srgbClr val="42AF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4" name="Arrow: Pentagon 20">
              <a:extLst>
                <a:ext uri="{FF2B5EF4-FFF2-40B4-BE49-F238E27FC236}">
                  <a16:creationId xmlns:a16="http://schemas.microsoft.com/office/drawing/2014/main" xmlns="" id="{C7DD1315-C2D1-4AE2-8F6F-94223FA75676}"/>
                </a:ext>
              </a:extLst>
            </p:cNvPr>
            <p:cNvSpPr/>
            <p:nvPr/>
          </p:nvSpPr>
          <p:spPr>
            <a:xfrm>
              <a:off x="3103843" y="4080734"/>
              <a:ext cx="1906658" cy="522289"/>
            </a:xfrm>
            <a:prstGeom prst="homePlate">
              <a:avLst/>
            </a:prstGeom>
            <a:solidFill>
              <a:srgbClr val="007A7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5" name="Rectangle: Rounded Corners 23">
              <a:extLst>
                <a:ext uri="{FF2B5EF4-FFF2-40B4-BE49-F238E27FC236}">
                  <a16:creationId xmlns:a16="http://schemas.microsoft.com/office/drawing/2014/main" xmlns="" id="{F4FB3D72-7AE6-4DB4-ABD5-7D102C48850C}"/>
                </a:ext>
              </a:extLst>
            </p:cNvPr>
            <p:cNvSpPr/>
            <p:nvPr/>
          </p:nvSpPr>
          <p:spPr>
            <a:xfrm rot="5400000">
              <a:off x="2964071" y="4988541"/>
              <a:ext cx="139774" cy="1250968"/>
            </a:xfrm>
            <a:prstGeom prst="roundRect">
              <a:avLst/>
            </a:prstGeom>
            <a:solidFill>
              <a:srgbClr val="FFFFFF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7" name="TextBox 26">
              <a:extLst>
                <a:ext uri="{FF2B5EF4-FFF2-40B4-BE49-F238E27FC236}">
                  <a16:creationId xmlns:a16="http://schemas.microsoft.com/office/drawing/2014/main" xmlns="" id="{6C36FF65-49D6-4EC1-BD1E-A25385C4F872}"/>
                </a:ext>
              </a:extLst>
            </p:cNvPr>
            <p:cNvSpPr txBox="1"/>
            <p:nvPr/>
          </p:nvSpPr>
          <p:spPr>
            <a:xfrm>
              <a:off x="3353243" y="1887360"/>
              <a:ext cx="10989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7</a:t>
              </a:r>
              <a:endPara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09" name="TextBox 28">
              <a:extLst>
                <a:ext uri="{FF2B5EF4-FFF2-40B4-BE49-F238E27FC236}">
                  <a16:creationId xmlns:a16="http://schemas.microsoft.com/office/drawing/2014/main" xmlns="" id="{6514EC58-BAEF-424A-8DDA-0FC2EC2C0875}"/>
                </a:ext>
              </a:extLst>
            </p:cNvPr>
            <p:cNvSpPr txBox="1"/>
            <p:nvPr/>
          </p:nvSpPr>
          <p:spPr>
            <a:xfrm>
              <a:off x="1592196" y="2336002"/>
              <a:ext cx="10989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3000" b="1" kern="1200" dirty="0">
                  <a:solidFill>
                    <a:srgbClr val="FFFFFF"/>
                  </a:solidFill>
                  <a:latin typeface="Noto Sans" panose="020B0502040504020204" pitchFamily="34"/>
                  <a:ea typeface="+mn-ea"/>
                  <a:cs typeface="+mn-cs"/>
                </a:rPr>
                <a:t>6</a:t>
              </a:r>
              <a:endPara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11" name="TextBox 32">
              <a:extLst>
                <a:ext uri="{FF2B5EF4-FFF2-40B4-BE49-F238E27FC236}">
                  <a16:creationId xmlns:a16="http://schemas.microsoft.com/office/drawing/2014/main" xmlns="" id="{90CBE9F5-917F-4379-9AF6-F2CA50EB1F17}"/>
                </a:ext>
              </a:extLst>
            </p:cNvPr>
            <p:cNvSpPr txBox="1"/>
            <p:nvPr/>
          </p:nvSpPr>
          <p:spPr>
            <a:xfrm>
              <a:off x="3344394" y="2965764"/>
              <a:ext cx="10989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3000" b="1" kern="1200" dirty="0">
                  <a:solidFill>
                    <a:srgbClr val="FFFFFF"/>
                  </a:solidFill>
                  <a:latin typeface="Noto Sans" panose="020B0502040504020204" pitchFamily="34"/>
                  <a:ea typeface="+mn-ea"/>
                  <a:cs typeface="+mn-cs"/>
                </a:rPr>
                <a:t>5</a:t>
              </a:r>
              <a:endPara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13" name="TextBox 34">
              <a:extLst>
                <a:ext uri="{FF2B5EF4-FFF2-40B4-BE49-F238E27FC236}">
                  <a16:creationId xmlns:a16="http://schemas.microsoft.com/office/drawing/2014/main" xmlns="" id="{752DEDAB-5DA0-45CF-8BFD-F340D102F611}"/>
                </a:ext>
              </a:extLst>
            </p:cNvPr>
            <p:cNvSpPr txBox="1"/>
            <p:nvPr/>
          </p:nvSpPr>
          <p:spPr>
            <a:xfrm>
              <a:off x="3353243" y="4078018"/>
              <a:ext cx="10989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3000" b="1" kern="1200" dirty="0">
                  <a:solidFill>
                    <a:srgbClr val="FFFFFF"/>
                  </a:solidFill>
                  <a:latin typeface="Noto Sans" panose="020B0502040504020204" pitchFamily="34"/>
                  <a:ea typeface="+mn-ea"/>
                  <a:cs typeface="+mn-cs"/>
                </a:rPr>
                <a:t>3</a:t>
              </a:r>
              <a:endPara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15" name="TextBox 39">
              <a:extLst>
                <a:ext uri="{FF2B5EF4-FFF2-40B4-BE49-F238E27FC236}">
                  <a16:creationId xmlns:a16="http://schemas.microsoft.com/office/drawing/2014/main" xmlns="" id="{F90DBE17-AAEB-42DD-A6FE-6223DF7E9B60}"/>
                </a:ext>
              </a:extLst>
            </p:cNvPr>
            <p:cNvSpPr txBox="1"/>
            <p:nvPr/>
          </p:nvSpPr>
          <p:spPr>
            <a:xfrm>
              <a:off x="1592196" y="3446366"/>
              <a:ext cx="10989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4</a:t>
              </a:r>
              <a:endPara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27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917757" y="216996"/>
            <a:ext cx="69830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>
                <a:solidFill>
                  <a:schemeClr val="accent2"/>
                </a:solidFill>
                <a:latin typeface="Barlow" panose="020B0604020202020204" charset="-94"/>
                <a:ea typeface="Raleway SemiBold"/>
                <a:cs typeface="Raleway SemiBold"/>
              </a:rPr>
              <a:t>Hemşire Karar Destek Sistemi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482599" y="1208954"/>
            <a:ext cx="48509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tr-TR" sz="2000" dirty="0">
                <a:latin typeface="Barlow" panose="020B0604020202020204" charset="-94"/>
              </a:rPr>
              <a:t>Her hastaya yatışında doldurulması zorunlu olan;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000" dirty="0" err="1">
                <a:latin typeface="Barlow" panose="020B0604020202020204" charset="-94"/>
              </a:rPr>
              <a:t>İtaki</a:t>
            </a:r>
            <a:r>
              <a:rPr lang="tr-TR" sz="2000" dirty="0">
                <a:latin typeface="Barlow" panose="020B0604020202020204" charset="-94"/>
              </a:rPr>
              <a:t> </a:t>
            </a:r>
            <a:r>
              <a:rPr lang="tr-TR" sz="2000" dirty="0" smtClean="0">
                <a:latin typeface="Barlow" panose="020B0604020202020204" charset="-94"/>
              </a:rPr>
              <a:t>veya </a:t>
            </a:r>
            <a:r>
              <a:rPr lang="tr-TR" sz="2000" dirty="0" err="1">
                <a:latin typeface="Barlow" panose="020B0604020202020204" charset="-94"/>
              </a:rPr>
              <a:t>Harizma</a:t>
            </a:r>
            <a:r>
              <a:rPr lang="tr-TR" sz="2000" dirty="0">
                <a:latin typeface="Barlow" panose="020B0604020202020204" charset="-94"/>
              </a:rPr>
              <a:t> Düşme Riski Ölçeği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000" dirty="0">
                <a:latin typeface="Barlow" panose="020B0604020202020204" charset="-94"/>
              </a:rPr>
              <a:t>Bası Ülseri Tanılama Ve Risk Değerlendirme Formu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000" dirty="0">
                <a:latin typeface="Barlow" panose="020B0604020202020204" charset="-94"/>
              </a:rPr>
              <a:t>Ağrı Tanılama ve Değerlendirme Formu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000" dirty="0" err="1">
                <a:latin typeface="Barlow" panose="020B0604020202020204" charset="-94"/>
              </a:rPr>
              <a:t>Nutrisyonel</a:t>
            </a:r>
            <a:r>
              <a:rPr lang="tr-TR" sz="2000" dirty="0">
                <a:latin typeface="Barlow" panose="020B0604020202020204" charset="-94"/>
              </a:rPr>
              <a:t> Risk Skoru (NRS-2002) </a:t>
            </a:r>
            <a:r>
              <a:rPr lang="tr-TR" sz="2000" dirty="0" smtClean="0">
                <a:latin typeface="Barlow" panose="020B0604020202020204" charset="-94"/>
              </a:rPr>
              <a:t>değerlendirme formları </a:t>
            </a:r>
            <a:r>
              <a:rPr lang="tr-TR" sz="2000" b="1" dirty="0" smtClean="0">
                <a:latin typeface="Barlow" panose="020B0604020202020204" charset="-94"/>
              </a:rPr>
              <a:t>ile </a:t>
            </a:r>
            <a:r>
              <a:rPr lang="tr-TR" sz="2000" b="1" dirty="0">
                <a:latin typeface="Barlow" panose="020B0604020202020204" charset="-94"/>
              </a:rPr>
              <a:t>oluşan skorlara uygun olarak </a:t>
            </a:r>
            <a:r>
              <a:rPr lang="tr-TR" sz="2000" b="1" dirty="0" err="1" smtClean="0">
                <a:latin typeface="Barlow" panose="020B0604020202020204" charset="-94"/>
              </a:rPr>
              <a:t>KDS</a:t>
            </a:r>
            <a:r>
              <a:rPr lang="tr-TR" sz="2000" dirty="0" err="1" smtClean="0">
                <a:latin typeface="Barlow" panose="020B0604020202020204" charset="-94"/>
              </a:rPr>
              <a:t>’</a:t>
            </a:r>
            <a:r>
              <a:rPr lang="tr-TR" sz="2000" b="1" dirty="0" err="1" smtClean="0">
                <a:latin typeface="Barlow" panose="020B0604020202020204" charset="-94"/>
              </a:rPr>
              <a:t>ler</a:t>
            </a:r>
            <a:r>
              <a:rPr lang="tr-TR" sz="2000" b="1" dirty="0" smtClean="0">
                <a:latin typeface="Barlow" panose="020B0604020202020204" charset="-94"/>
              </a:rPr>
              <a:t> </a:t>
            </a:r>
            <a:r>
              <a:rPr lang="tr-TR" sz="2000" b="1" dirty="0">
                <a:latin typeface="Barlow" panose="020B0604020202020204" charset="-94"/>
              </a:rPr>
              <a:t>çalışmakta </a:t>
            </a:r>
            <a:r>
              <a:rPr lang="tr-TR" sz="2000" b="1" dirty="0" smtClean="0">
                <a:latin typeface="Barlow" panose="020B0604020202020204" charset="-94"/>
              </a:rPr>
              <a:t>ve gerekli hemşirelik girişimleri </a:t>
            </a:r>
            <a:r>
              <a:rPr lang="tr-TR" sz="2000" b="1" dirty="0">
                <a:latin typeface="Barlow" panose="020B0604020202020204" charset="-94"/>
              </a:rPr>
              <a:t>önerilmekte </a:t>
            </a:r>
            <a:r>
              <a:rPr lang="tr-TR" sz="2000" b="1" dirty="0" err="1" smtClean="0">
                <a:latin typeface="Barlow" panose="020B0604020202020204" charset="-94"/>
              </a:rPr>
              <a:t>KDS’nin</a:t>
            </a:r>
            <a:r>
              <a:rPr lang="tr-TR" sz="2000" b="1" dirty="0" smtClean="0">
                <a:latin typeface="Barlow" panose="020B0604020202020204" charset="-94"/>
              </a:rPr>
              <a:t> kabulü ile hemşire </a:t>
            </a:r>
            <a:r>
              <a:rPr lang="tr-TR" sz="2000" b="1" dirty="0">
                <a:latin typeface="Barlow" panose="020B0604020202020204" charset="-94"/>
              </a:rPr>
              <a:t>bakım planı otomatik olarak oluşturulmaktadır.</a:t>
            </a:r>
          </a:p>
        </p:txBody>
      </p:sp>
      <p:grpSp>
        <p:nvGrpSpPr>
          <p:cNvPr id="2" name="Grup 1"/>
          <p:cNvGrpSpPr/>
          <p:nvPr/>
        </p:nvGrpSpPr>
        <p:grpSpPr>
          <a:xfrm>
            <a:off x="5509967" y="1394432"/>
            <a:ext cx="3438131" cy="2839191"/>
            <a:chOff x="5221967" y="1361485"/>
            <a:chExt cx="3438131" cy="2839191"/>
          </a:xfrm>
        </p:grpSpPr>
        <p:grpSp>
          <p:nvGrpSpPr>
            <p:cNvPr id="71" name="Grup 70"/>
            <p:cNvGrpSpPr/>
            <p:nvPr/>
          </p:nvGrpSpPr>
          <p:grpSpPr>
            <a:xfrm>
              <a:off x="5355489" y="1419622"/>
              <a:ext cx="3304609" cy="2492943"/>
              <a:chOff x="5344416" y="1419622"/>
              <a:chExt cx="3304609" cy="2492943"/>
            </a:xfrm>
          </p:grpSpPr>
          <p:sp>
            <p:nvSpPr>
              <p:cNvPr id="39" name="Freeform: Shape 5">
                <a:extLst>
                  <a:ext uri="{FF2B5EF4-FFF2-40B4-BE49-F238E27FC236}">
                    <a16:creationId xmlns:a16="http://schemas.microsoft.com/office/drawing/2014/main" xmlns="" id="{414F95C0-3B9C-4614-B057-867A03B29F65}"/>
                  </a:ext>
                </a:extLst>
              </p:cNvPr>
              <p:cNvSpPr/>
              <p:nvPr/>
            </p:nvSpPr>
            <p:spPr>
              <a:xfrm>
                <a:off x="6093788" y="1419622"/>
                <a:ext cx="1805736" cy="1371311"/>
              </a:xfrm>
              <a:custGeom>
                <a:avLst/>
                <a:gdLst>
                  <a:gd name="connsiteX0" fmla="*/ 1778675 w 1836753"/>
                  <a:gd name="connsiteY0" fmla="*/ 1044797 h 1665541"/>
                  <a:gd name="connsiteX1" fmla="*/ 1532168 w 1836753"/>
                  <a:gd name="connsiteY1" fmla="*/ 1461326 h 1665541"/>
                  <a:gd name="connsiteX2" fmla="*/ 1173932 w 1836753"/>
                  <a:gd name="connsiteY2" fmla="*/ 1665542 h 1665541"/>
                  <a:gd name="connsiteX3" fmla="*/ 1005911 w 1836753"/>
                  <a:gd name="connsiteY3" fmla="*/ 1665542 h 1665541"/>
                  <a:gd name="connsiteX4" fmla="*/ 934474 w 1836753"/>
                  <a:gd name="connsiteY4" fmla="*/ 1624775 h 1665541"/>
                  <a:gd name="connsiteX5" fmla="*/ 819793 w 1836753"/>
                  <a:gd name="connsiteY5" fmla="*/ 1431036 h 1665541"/>
                  <a:gd name="connsiteX6" fmla="*/ 461558 w 1836753"/>
                  <a:gd name="connsiteY6" fmla="*/ 1226725 h 1665541"/>
                  <a:gd name="connsiteX7" fmla="*/ 213050 w 1836753"/>
                  <a:gd name="connsiteY7" fmla="*/ 1226725 h 1665541"/>
                  <a:gd name="connsiteX8" fmla="*/ 141613 w 1836753"/>
                  <a:gd name="connsiteY8" fmla="*/ 1185958 h 1665541"/>
                  <a:gd name="connsiteX9" fmla="*/ 58079 w 1836753"/>
                  <a:gd name="connsiteY9" fmla="*/ 1044797 h 1665541"/>
                  <a:gd name="connsiteX10" fmla="*/ 58079 w 1836753"/>
                  <a:gd name="connsiteY10" fmla="*/ 620744 h 1665541"/>
                  <a:gd name="connsiteX11" fmla="*/ 304586 w 1836753"/>
                  <a:gd name="connsiteY11" fmla="*/ 204311 h 1665541"/>
                  <a:gd name="connsiteX12" fmla="*/ 662821 w 1836753"/>
                  <a:gd name="connsiteY12" fmla="*/ 0 h 1665541"/>
                  <a:gd name="connsiteX13" fmla="*/ 1173932 w 1836753"/>
                  <a:gd name="connsiteY13" fmla="*/ 0 h 1665541"/>
                  <a:gd name="connsiteX14" fmla="*/ 1532168 w 1836753"/>
                  <a:gd name="connsiteY14" fmla="*/ 204311 h 1665541"/>
                  <a:gd name="connsiteX15" fmla="*/ 1778675 w 1836753"/>
                  <a:gd name="connsiteY15" fmla="*/ 620744 h 1665541"/>
                  <a:gd name="connsiteX16" fmla="*/ 1778675 w 1836753"/>
                  <a:gd name="connsiteY16" fmla="*/ 1044797 h 1665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36753" h="1665541">
                    <a:moveTo>
                      <a:pt x="1778675" y="1044797"/>
                    </a:moveTo>
                    <a:lnTo>
                      <a:pt x="1532168" y="1461326"/>
                    </a:lnTo>
                    <a:cubicBezTo>
                      <a:pt x="1457206" y="1587913"/>
                      <a:pt x="1321094" y="1665542"/>
                      <a:pt x="1173932" y="1665542"/>
                    </a:cubicBezTo>
                    <a:lnTo>
                      <a:pt x="1005911" y="1665542"/>
                    </a:lnTo>
                    <a:cubicBezTo>
                      <a:pt x="976574" y="1665542"/>
                      <a:pt x="949428" y="1650016"/>
                      <a:pt x="934474" y="1624775"/>
                    </a:cubicBezTo>
                    <a:lnTo>
                      <a:pt x="819793" y="1431036"/>
                    </a:lnTo>
                    <a:cubicBezTo>
                      <a:pt x="744831" y="1304449"/>
                      <a:pt x="608719" y="1226725"/>
                      <a:pt x="461558" y="1226725"/>
                    </a:cubicBezTo>
                    <a:lnTo>
                      <a:pt x="213050" y="1226725"/>
                    </a:lnTo>
                    <a:cubicBezTo>
                      <a:pt x="183713" y="1226725"/>
                      <a:pt x="156567" y="1211199"/>
                      <a:pt x="141613" y="1185958"/>
                    </a:cubicBezTo>
                    <a:lnTo>
                      <a:pt x="58079" y="1044797"/>
                    </a:lnTo>
                    <a:cubicBezTo>
                      <a:pt x="-19360" y="914019"/>
                      <a:pt x="-19360" y="751523"/>
                      <a:pt x="58079" y="620744"/>
                    </a:cubicBezTo>
                    <a:lnTo>
                      <a:pt x="304586" y="204311"/>
                    </a:lnTo>
                    <a:cubicBezTo>
                      <a:pt x="379547" y="77629"/>
                      <a:pt x="515660" y="0"/>
                      <a:pt x="662821" y="0"/>
                    </a:cubicBezTo>
                    <a:lnTo>
                      <a:pt x="1173932" y="0"/>
                    </a:lnTo>
                    <a:cubicBezTo>
                      <a:pt x="1321094" y="0"/>
                      <a:pt x="1457206" y="77629"/>
                      <a:pt x="1532168" y="204311"/>
                    </a:cubicBezTo>
                    <a:lnTo>
                      <a:pt x="1778675" y="620744"/>
                    </a:lnTo>
                    <a:cubicBezTo>
                      <a:pt x="1856113" y="751523"/>
                      <a:pt x="1856113" y="914019"/>
                      <a:pt x="1778675" y="1044797"/>
                    </a:cubicBezTo>
                    <a:close/>
                  </a:path>
                </a:pathLst>
              </a:custGeom>
              <a:solidFill>
                <a:srgbClr val="034A90">
                  <a:lumMod val="60000"/>
                  <a:lumOff val="40000"/>
                </a:srgbClr>
              </a:solidFill>
              <a:ln w="25400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6">
                <a:extLst>
                  <a:ext uri="{FF2B5EF4-FFF2-40B4-BE49-F238E27FC236}">
                    <a16:creationId xmlns:a16="http://schemas.microsoft.com/office/drawing/2014/main" xmlns="" id="{D5DE0A23-109A-45F3-82FB-2B9277E31094}"/>
                  </a:ext>
                </a:extLst>
              </p:cNvPr>
              <p:cNvSpPr/>
              <p:nvPr/>
            </p:nvSpPr>
            <p:spPr>
              <a:xfrm>
                <a:off x="5344416" y="2511096"/>
                <a:ext cx="1582467" cy="1401469"/>
              </a:xfrm>
              <a:custGeom>
                <a:avLst/>
                <a:gdLst>
                  <a:gd name="connsiteX0" fmla="*/ 658112 w 1609649"/>
                  <a:gd name="connsiteY0" fmla="*/ 27 h 1702170"/>
                  <a:gd name="connsiteX1" fmla="*/ 1142077 w 1609649"/>
                  <a:gd name="connsiteY1" fmla="*/ 5265 h 1702170"/>
                  <a:gd name="connsiteX2" fmla="*/ 1498027 w 1609649"/>
                  <a:gd name="connsiteY2" fmla="*/ 213387 h 1702170"/>
                  <a:gd name="connsiteX3" fmla="*/ 1582037 w 1609649"/>
                  <a:gd name="connsiteY3" fmla="*/ 358929 h 1702170"/>
                  <a:gd name="connsiteX4" fmla="*/ 1582513 w 1609649"/>
                  <a:gd name="connsiteY4" fmla="*/ 441129 h 1702170"/>
                  <a:gd name="connsiteX5" fmla="*/ 1472023 w 1609649"/>
                  <a:gd name="connsiteY5" fmla="*/ 637344 h 1702170"/>
                  <a:gd name="connsiteX6" fmla="*/ 1474214 w 1609649"/>
                  <a:gd name="connsiteY6" fmla="*/ 1049777 h 1702170"/>
                  <a:gd name="connsiteX7" fmla="*/ 1598515 w 1609649"/>
                  <a:gd name="connsiteY7" fmla="*/ 1264947 h 1702170"/>
                  <a:gd name="connsiteX8" fmla="*/ 1598992 w 1609649"/>
                  <a:gd name="connsiteY8" fmla="*/ 1347147 h 1702170"/>
                  <a:gd name="connsiteX9" fmla="*/ 1518505 w 1609649"/>
                  <a:gd name="connsiteY9" fmla="*/ 1490118 h 1702170"/>
                  <a:gd name="connsiteX10" fmla="*/ 1151221 w 1609649"/>
                  <a:gd name="connsiteY10" fmla="*/ 1702144 h 1702170"/>
                  <a:gd name="connsiteX11" fmla="*/ 667351 w 1609649"/>
                  <a:gd name="connsiteY11" fmla="*/ 1696905 h 1702170"/>
                  <a:gd name="connsiteX12" fmla="*/ 311307 w 1609649"/>
                  <a:gd name="connsiteY12" fmla="*/ 1488784 h 1702170"/>
                  <a:gd name="connsiteX13" fmla="*/ 55751 w 1609649"/>
                  <a:gd name="connsiteY13" fmla="*/ 1046157 h 1702170"/>
                  <a:gd name="connsiteX14" fmla="*/ 53560 w 1609649"/>
                  <a:gd name="connsiteY14" fmla="*/ 633725 h 1702170"/>
                  <a:gd name="connsiteX15" fmla="*/ 290923 w 1609649"/>
                  <a:gd name="connsiteY15" fmla="*/ 212053 h 1702170"/>
                  <a:gd name="connsiteX16" fmla="*/ 658112 w 1609649"/>
                  <a:gd name="connsiteY16" fmla="*/ 27 h 1702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09649" h="1702170">
                    <a:moveTo>
                      <a:pt x="658112" y="27"/>
                    </a:moveTo>
                    <a:lnTo>
                      <a:pt x="1142077" y="5265"/>
                    </a:lnTo>
                    <a:cubicBezTo>
                      <a:pt x="1289143" y="6885"/>
                      <a:pt x="1424494" y="85942"/>
                      <a:pt x="1498027" y="213387"/>
                    </a:cubicBezTo>
                    <a:lnTo>
                      <a:pt x="1582037" y="358929"/>
                    </a:lnTo>
                    <a:cubicBezTo>
                      <a:pt x="1596706" y="384360"/>
                      <a:pt x="1596896" y="415602"/>
                      <a:pt x="1582513" y="441129"/>
                    </a:cubicBezTo>
                    <a:lnTo>
                      <a:pt x="1472023" y="637344"/>
                    </a:lnTo>
                    <a:cubicBezTo>
                      <a:pt x="1399919" y="765551"/>
                      <a:pt x="1400586" y="922332"/>
                      <a:pt x="1474214" y="1049777"/>
                    </a:cubicBezTo>
                    <a:lnTo>
                      <a:pt x="1598515" y="1264947"/>
                    </a:lnTo>
                    <a:cubicBezTo>
                      <a:pt x="1613184" y="1290378"/>
                      <a:pt x="1613374" y="1321620"/>
                      <a:pt x="1598992" y="1347147"/>
                    </a:cubicBezTo>
                    <a:lnTo>
                      <a:pt x="1518505" y="1490118"/>
                    </a:lnTo>
                    <a:cubicBezTo>
                      <a:pt x="1443925" y="1622610"/>
                      <a:pt x="1303240" y="1703859"/>
                      <a:pt x="1151221" y="1702144"/>
                    </a:cubicBezTo>
                    <a:lnTo>
                      <a:pt x="667351" y="1696905"/>
                    </a:lnTo>
                    <a:cubicBezTo>
                      <a:pt x="520190" y="1695286"/>
                      <a:pt x="384840" y="1616229"/>
                      <a:pt x="311307" y="1488784"/>
                    </a:cubicBezTo>
                    <a:lnTo>
                      <a:pt x="55751" y="1046157"/>
                    </a:lnTo>
                    <a:cubicBezTo>
                      <a:pt x="-17782" y="918713"/>
                      <a:pt x="-18639" y="762027"/>
                      <a:pt x="53560" y="633725"/>
                    </a:cubicBezTo>
                    <a:lnTo>
                      <a:pt x="290923" y="212053"/>
                    </a:lnTo>
                    <a:cubicBezTo>
                      <a:pt x="365504" y="79560"/>
                      <a:pt x="506188" y="-1688"/>
                      <a:pt x="658112" y="27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25400" cap="flat">
                <a:solidFill>
                  <a:srgbClr val="034A90">
                    <a:lumMod val="7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11">
                <a:extLst>
                  <a:ext uri="{FF2B5EF4-FFF2-40B4-BE49-F238E27FC236}">
                    <a16:creationId xmlns:a16="http://schemas.microsoft.com/office/drawing/2014/main" xmlns="" id="{52C18D57-CEEC-4247-ACC1-F6D672A42F98}"/>
                  </a:ext>
                </a:extLst>
              </p:cNvPr>
              <p:cNvSpPr/>
              <p:nvPr/>
            </p:nvSpPr>
            <p:spPr>
              <a:xfrm>
                <a:off x="6870071" y="2511096"/>
                <a:ext cx="1778954" cy="1401467"/>
              </a:xfrm>
              <a:custGeom>
                <a:avLst/>
                <a:gdLst>
                  <a:gd name="connsiteX0" fmla="*/ 290971 w 1809511"/>
                  <a:gd name="connsiteY0" fmla="*/ 1490118 h 1702167"/>
                  <a:gd name="connsiteX1" fmla="*/ 53513 w 1809511"/>
                  <a:gd name="connsiteY1" fmla="*/ 1068351 h 1702167"/>
                  <a:gd name="connsiteX2" fmla="*/ 55799 w 1809511"/>
                  <a:gd name="connsiteY2" fmla="*/ 656013 h 1702167"/>
                  <a:gd name="connsiteX3" fmla="*/ 139809 w 1809511"/>
                  <a:gd name="connsiteY3" fmla="*/ 510471 h 1702167"/>
                  <a:gd name="connsiteX4" fmla="*/ 210770 w 1809511"/>
                  <a:gd name="connsiteY4" fmla="*/ 468942 h 1702167"/>
                  <a:gd name="connsiteX5" fmla="*/ 435941 w 1809511"/>
                  <a:gd name="connsiteY5" fmla="*/ 466561 h 1702167"/>
                  <a:gd name="connsiteX6" fmla="*/ 791986 w 1809511"/>
                  <a:gd name="connsiteY6" fmla="*/ 258440 h 1702167"/>
                  <a:gd name="connsiteX7" fmla="*/ 916287 w 1809511"/>
                  <a:gd name="connsiteY7" fmla="*/ 43270 h 1702167"/>
                  <a:gd name="connsiteX8" fmla="*/ 987248 w 1809511"/>
                  <a:gd name="connsiteY8" fmla="*/ 1741 h 1702167"/>
                  <a:gd name="connsiteX9" fmla="*/ 1151269 w 1809511"/>
                  <a:gd name="connsiteY9" fmla="*/ 27 h 1702167"/>
                  <a:gd name="connsiteX10" fmla="*/ 1518553 w 1809511"/>
                  <a:gd name="connsiteY10" fmla="*/ 212053 h 1702167"/>
                  <a:gd name="connsiteX11" fmla="*/ 1755916 w 1809511"/>
                  <a:gd name="connsiteY11" fmla="*/ 633725 h 1702167"/>
                  <a:gd name="connsiteX12" fmla="*/ 1753725 w 1809511"/>
                  <a:gd name="connsiteY12" fmla="*/ 1046157 h 1702167"/>
                  <a:gd name="connsiteX13" fmla="*/ 1498170 w 1809511"/>
                  <a:gd name="connsiteY13" fmla="*/ 1488784 h 1702167"/>
                  <a:gd name="connsiteX14" fmla="*/ 1142125 w 1809511"/>
                  <a:gd name="connsiteY14" fmla="*/ 1696905 h 1702167"/>
                  <a:gd name="connsiteX15" fmla="*/ 658255 w 1809511"/>
                  <a:gd name="connsiteY15" fmla="*/ 1702144 h 1702167"/>
                  <a:gd name="connsiteX16" fmla="*/ 290971 w 1809511"/>
                  <a:gd name="connsiteY16" fmla="*/ 1490118 h 1702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09511" h="1702167">
                    <a:moveTo>
                      <a:pt x="290971" y="1490118"/>
                    </a:moveTo>
                    <a:lnTo>
                      <a:pt x="53513" y="1068351"/>
                    </a:lnTo>
                    <a:cubicBezTo>
                      <a:pt x="-18592" y="940144"/>
                      <a:pt x="-17830" y="783458"/>
                      <a:pt x="55799" y="656013"/>
                    </a:cubicBezTo>
                    <a:lnTo>
                      <a:pt x="139809" y="510471"/>
                    </a:lnTo>
                    <a:cubicBezTo>
                      <a:pt x="154478" y="485040"/>
                      <a:pt x="181433" y="469323"/>
                      <a:pt x="210770" y="468942"/>
                    </a:cubicBezTo>
                    <a:lnTo>
                      <a:pt x="435941" y="466561"/>
                    </a:lnTo>
                    <a:cubicBezTo>
                      <a:pt x="583007" y="464942"/>
                      <a:pt x="718453" y="385884"/>
                      <a:pt x="791986" y="258440"/>
                    </a:cubicBezTo>
                    <a:lnTo>
                      <a:pt x="916287" y="43270"/>
                    </a:lnTo>
                    <a:cubicBezTo>
                      <a:pt x="930956" y="17838"/>
                      <a:pt x="957911" y="2122"/>
                      <a:pt x="987248" y="1741"/>
                    </a:cubicBezTo>
                    <a:lnTo>
                      <a:pt x="1151269" y="27"/>
                    </a:lnTo>
                    <a:cubicBezTo>
                      <a:pt x="1303288" y="-1688"/>
                      <a:pt x="1443972" y="79560"/>
                      <a:pt x="1518553" y="212053"/>
                    </a:cubicBezTo>
                    <a:lnTo>
                      <a:pt x="1755916" y="633725"/>
                    </a:lnTo>
                    <a:cubicBezTo>
                      <a:pt x="1828115" y="762027"/>
                      <a:pt x="1827353" y="918713"/>
                      <a:pt x="1753725" y="1046157"/>
                    </a:cubicBezTo>
                    <a:lnTo>
                      <a:pt x="1498170" y="1488784"/>
                    </a:lnTo>
                    <a:cubicBezTo>
                      <a:pt x="1424637" y="1616229"/>
                      <a:pt x="1289286" y="1695286"/>
                      <a:pt x="1142125" y="1696905"/>
                    </a:cubicBezTo>
                    <a:lnTo>
                      <a:pt x="658255" y="1702144"/>
                    </a:lnTo>
                    <a:cubicBezTo>
                      <a:pt x="506236" y="1703763"/>
                      <a:pt x="365456" y="1622515"/>
                      <a:pt x="290971" y="1490118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 cap="flat">
                <a:solidFill>
                  <a:srgbClr val="034A9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8" name="Freeform: Shape 3">
              <a:extLst>
                <a:ext uri="{FF2B5EF4-FFF2-40B4-BE49-F238E27FC236}">
                  <a16:creationId xmlns:a16="http://schemas.microsoft.com/office/drawing/2014/main" xmlns="" id="{A90ED7E0-4E7D-4C69-8634-F052C0369CD6}"/>
                </a:ext>
              </a:extLst>
            </p:cNvPr>
            <p:cNvSpPr/>
            <p:nvPr/>
          </p:nvSpPr>
          <p:spPr bwMode="auto">
            <a:xfrm>
              <a:off x="6703645" y="1361485"/>
              <a:ext cx="1240991" cy="610455"/>
            </a:xfrm>
            <a:custGeom>
              <a:avLst/>
              <a:gdLst>
                <a:gd name="connsiteX0" fmla="*/ 0 w 2065020"/>
                <a:gd name="connsiteY0" fmla="*/ 17113 h 1198213"/>
                <a:gd name="connsiteX1" fmla="*/ 1082040 w 2065020"/>
                <a:gd name="connsiteY1" fmla="*/ 9493 h 1198213"/>
                <a:gd name="connsiteX2" fmla="*/ 1379220 w 2065020"/>
                <a:gd name="connsiteY2" fmla="*/ 131413 h 1198213"/>
                <a:gd name="connsiteX3" fmla="*/ 1562100 w 2065020"/>
                <a:gd name="connsiteY3" fmla="*/ 360013 h 1198213"/>
                <a:gd name="connsiteX4" fmla="*/ 2065020 w 2065020"/>
                <a:gd name="connsiteY4" fmla="*/ 1198213 h 1198213"/>
                <a:gd name="connsiteX0" fmla="*/ 0 w 2065020"/>
                <a:gd name="connsiteY0" fmla="*/ 9419 h 1205759"/>
                <a:gd name="connsiteX1" fmla="*/ 1082040 w 2065020"/>
                <a:gd name="connsiteY1" fmla="*/ 17039 h 1205759"/>
                <a:gd name="connsiteX2" fmla="*/ 1379220 w 2065020"/>
                <a:gd name="connsiteY2" fmla="*/ 138959 h 1205759"/>
                <a:gd name="connsiteX3" fmla="*/ 1562100 w 2065020"/>
                <a:gd name="connsiteY3" fmla="*/ 367559 h 1205759"/>
                <a:gd name="connsiteX4" fmla="*/ 2065020 w 2065020"/>
                <a:gd name="connsiteY4" fmla="*/ 1205759 h 1205759"/>
                <a:gd name="connsiteX0" fmla="*/ 0 w 2065020"/>
                <a:gd name="connsiteY0" fmla="*/ 8209 h 1204549"/>
                <a:gd name="connsiteX1" fmla="*/ 1082040 w 2065020"/>
                <a:gd name="connsiteY1" fmla="*/ 15829 h 1204549"/>
                <a:gd name="connsiteX2" fmla="*/ 1369695 w 2065020"/>
                <a:gd name="connsiteY2" fmla="*/ 114889 h 1204549"/>
                <a:gd name="connsiteX3" fmla="*/ 1562100 w 2065020"/>
                <a:gd name="connsiteY3" fmla="*/ 366349 h 1204549"/>
                <a:gd name="connsiteX4" fmla="*/ 2065020 w 2065020"/>
                <a:gd name="connsiteY4" fmla="*/ 1204549 h 1204549"/>
                <a:gd name="connsiteX0" fmla="*/ 0 w 2065020"/>
                <a:gd name="connsiteY0" fmla="*/ 24697 h 1221037"/>
                <a:gd name="connsiteX1" fmla="*/ 1082040 w 2065020"/>
                <a:gd name="connsiteY1" fmla="*/ 32317 h 1221037"/>
                <a:gd name="connsiteX2" fmla="*/ 1562100 w 2065020"/>
                <a:gd name="connsiteY2" fmla="*/ 382837 h 1221037"/>
                <a:gd name="connsiteX3" fmla="*/ 2065020 w 2065020"/>
                <a:gd name="connsiteY3" fmla="*/ 1221037 h 1221037"/>
                <a:gd name="connsiteX0" fmla="*/ 0 w 2065020"/>
                <a:gd name="connsiteY0" fmla="*/ 17945 h 1214285"/>
                <a:gd name="connsiteX1" fmla="*/ 1082040 w 2065020"/>
                <a:gd name="connsiteY1" fmla="*/ 36995 h 1214285"/>
                <a:gd name="connsiteX2" fmla="*/ 1562100 w 2065020"/>
                <a:gd name="connsiteY2" fmla="*/ 376085 h 1214285"/>
                <a:gd name="connsiteX3" fmla="*/ 2065020 w 2065020"/>
                <a:gd name="connsiteY3" fmla="*/ 1214285 h 1214285"/>
                <a:gd name="connsiteX0" fmla="*/ 0 w 2065020"/>
                <a:gd name="connsiteY0" fmla="*/ 16580 h 1212920"/>
                <a:gd name="connsiteX1" fmla="*/ 1082040 w 2065020"/>
                <a:gd name="connsiteY1" fmla="*/ 35630 h 1212920"/>
                <a:gd name="connsiteX2" fmla="*/ 1560195 w 2065020"/>
                <a:gd name="connsiteY2" fmla="*/ 353765 h 1212920"/>
                <a:gd name="connsiteX3" fmla="*/ 2065020 w 2065020"/>
                <a:gd name="connsiteY3" fmla="*/ 1212920 h 1212920"/>
                <a:gd name="connsiteX0" fmla="*/ 0 w 2065020"/>
                <a:gd name="connsiteY0" fmla="*/ 16580 h 1212920"/>
                <a:gd name="connsiteX1" fmla="*/ 1082040 w 2065020"/>
                <a:gd name="connsiteY1" fmla="*/ 35630 h 1212920"/>
                <a:gd name="connsiteX2" fmla="*/ 1560195 w 2065020"/>
                <a:gd name="connsiteY2" fmla="*/ 353765 h 1212920"/>
                <a:gd name="connsiteX3" fmla="*/ 2065020 w 2065020"/>
                <a:gd name="connsiteY3" fmla="*/ 1212920 h 121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5020" h="1212920">
                  <a:moveTo>
                    <a:pt x="0" y="16580"/>
                  </a:moveTo>
                  <a:cubicBezTo>
                    <a:pt x="426085" y="3245"/>
                    <a:pt x="822008" y="-20567"/>
                    <a:pt x="1082040" y="35630"/>
                  </a:cubicBezTo>
                  <a:cubicBezTo>
                    <a:pt x="1342072" y="91827"/>
                    <a:pt x="1482090" y="250895"/>
                    <a:pt x="1560195" y="353765"/>
                  </a:cubicBezTo>
                  <a:cubicBezTo>
                    <a:pt x="1638300" y="456635"/>
                    <a:pt x="1870710" y="882720"/>
                    <a:pt x="2065020" y="1212920"/>
                  </a:cubicBezTo>
                </a:path>
              </a:pathLst>
            </a:custGeom>
            <a:noFill/>
            <a:ln w="19050" cap="rnd">
              <a:solidFill>
                <a:srgbClr val="034A90">
                  <a:lumMod val="75000"/>
                </a:srgbClr>
              </a:solidFill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: Shape 31">
              <a:extLst>
                <a:ext uri="{FF2B5EF4-FFF2-40B4-BE49-F238E27FC236}">
                  <a16:creationId xmlns:a16="http://schemas.microsoft.com/office/drawing/2014/main" xmlns="" id="{1B046E7F-FAFA-4AE9-89AC-B673B0D9B5EE}"/>
                </a:ext>
              </a:extLst>
            </p:cNvPr>
            <p:cNvSpPr/>
            <p:nvPr/>
          </p:nvSpPr>
          <p:spPr bwMode="auto">
            <a:xfrm rot="7200000">
              <a:off x="7543053" y="3316562"/>
              <a:ext cx="1039312" cy="728915"/>
            </a:xfrm>
            <a:custGeom>
              <a:avLst/>
              <a:gdLst>
                <a:gd name="connsiteX0" fmla="*/ 0 w 2065020"/>
                <a:gd name="connsiteY0" fmla="*/ 17113 h 1198213"/>
                <a:gd name="connsiteX1" fmla="*/ 1082040 w 2065020"/>
                <a:gd name="connsiteY1" fmla="*/ 9493 h 1198213"/>
                <a:gd name="connsiteX2" fmla="*/ 1379220 w 2065020"/>
                <a:gd name="connsiteY2" fmla="*/ 131413 h 1198213"/>
                <a:gd name="connsiteX3" fmla="*/ 1562100 w 2065020"/>
                <a:gd name="connsiteY3" fmla="*/ 360013 h 1198213"/>
                <a:gd name="connsiteX4" fmla="*/ 2065020 w 2065020"/>
                <a:gd name="connsiteY4" fmla="*/ 1198213 h 1198213"/>
                <a:gd name="connsiteX0" fmla="*/ 0 w 2065020"/>
                <a:gd name="connsiteY0" fmla="*/ 9419 h 1205759"/>
                <a:gd name="connsiteX1" fmla="*/ 1082040 w 2065020"/>
                <a:gd name="connsiteY1" fmla="*/ 17039 h 1205759"/>
                <a:gd name="connsiteX2" fmla="*/ 1379220 w 2065020"/>
                <a:gd name="connsiteY2" fmla="*/ 138959 h 1205759"/>
                <a:gd name="connsiteX3" fmla="*/ 1562100 w 2065020"/>
                <a:gd name="connsiteY3" fmla="*/ 367559 h 1205759"/>
                <a:gd name="connsiteX4" fmla="*/ 2065020 w 2065020"/>
                <a:gd name="connsiteY4" fmla="*/ 1205759 h 1205759"/>
                <a:gd name="connsiteX0" fmla="*/ 0 w 2065020"/>
                <a:gd name="connsiteY0" fmla="*/ 8209 h 1204549"/>
                <a:gd name="connsiteX1" fmla="*/ 1082040 w 2065020"/>
                <a:gd name="connsiteY1" fmla="*/ 15829 h 1204549"/>
                <a:gd name="connsiteX2" fmla="*/ 1369695 w 2065020"/>
                <a:gd name="connsiteY2" fmla="*/ 114889 h 1204549"/>
                <a:gd name="connsiteX3" fmla="*/ 1562100 w 2065020"/>
                <a:gd name="connsiteY3" fmla="*/ 366349 h 1204549"/>
                <a:gd name="connsiteX4" fmla="*/ 2065020 w 2065020"/>
                <a:gd name="connsiteY4" fmla="*/ 1204549 h 1204549"/>
                <a:gd name="connsiteX0" fmla="*/ 0 w 2065020"/>
                <a:gd name="connsiteY0" fmla="*/ 24697 h 1221037"/>
                <a:gd name="connsiteX1" fmla="*/ 1082040 w 2065020"/>
                <a:gd name="connsiteY1" fmla="*/ 32317 h 1221037"/>
                <a:gd name="connsiteX2" fmla="*/ 1562100 w 2065020"/>
                <a:gd name="connsiteY2" fmla="*/ 382837 h 1221037"/>
                <a:gd name="connsiteX3" fmla="*/ 2065020 w 2065020"/>
                <a:gd name="connsiteY3" fmla="*/ 1221037 h 1221037"/>
                <a:gd name="connsiteX0" fmla="*/ 0 w 2065020"/>
                <a:gd name="connsiteY0" fmla="*/ 17945 h 1214285"/>
                <a:gd name="connsiteX1" fmla="*/ 1082040 w 2065020"/>
                <a:gd name="connsiteY1" fmla="*/ 36995 h 1214285"/>
                <a:gd name="connsiteX2" fmla="*/ 1562100 w 2065020"/>
                <a:gd name="connsiteY2" fmla="*/ 376085 h 1214285"/>
                <a:gd name="connsiteX3" fmla="*/ 2065020 w 2065020"/>
                <a:gd name="connsiteY3" fmla="*/ 1214285 h 1214285"/>
                <a:gd name="connsiteX0" fmla="*/ 0 w 2065020"/>
                <a:gd name="connsiteY0" fmla="*/ 16580 h 1212920"/>
                <a:gd name="connsiteX1" fmla="*/ 1082040 w 2065020"/>
                <a:gd name="connsiteY1" fmla="*/ 35630 h 1212920"/>
                <a:gd name="connsiteX2" fmla="*/ 1560195 w 2065020"/>
                <a:gd name="connsiteY2" fmla="*/ 353765 h 1212920"/>
                <a:gd name="connsiteX3" fmla="*/ 2065020 w 2065020"/>
                <a:gd name="connsiteY3" fmla="*/ 1212920 h 1212920"/>
                <a:gd name="connsiteX0" fmla="*/ 0 w 2065020"/>
                <a:gd name="connsiteY0" fmla="*/ 16580 h 1212920"/>
                <a:gd name="connsiteX1" fmla="*/ 1082040 w 2065020"/>
                <a:gd name="connsiteY1" fmla="*/ 35630 h 1212920"/>
                <a:gd name="connsiteX2" fmla="*/ 1560195 w 2065020"/>
                <a:gd name="connsiteY2" fmla="*/ 353765 h 1212920"/>
                <a:gd name="connsiteX3" fmla="*/ 2065020 w 2065020"/>
                <a:gd name="connsiteY3" fmla="*/ 1212920 h 121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5020" h="1212920">
                  <a:moveTo>
                    <a:pt x="0" y="16580"/>
                  </a:moveTo>
                  <a:cubicBezTo>
                    <a:pt x="426085" y="3245"/>
                    <a:pt x="822008" y="-20567"/>
                    <a:pt x="1082040" y="35630"/>
                  </a:cubicBezTo>
                  <a:cubicBezTo>
                    <a:pt x="1342072" y="91827"/>
                    <a:pt x="1482090" y="250895"/>
                    <a:pt x="1560195" y="353765"/>
                  </a:cubicBezTo>
                  <a:cubicBezTo>
                    <a:pt x="1638300" y="456635"/>
                    <a:pt x="1870710" y="882720"/>
                    <a:pt x="2065020" y="1212920"/>
                  </a:cubicBezTo>
                </a:path>
              </a:pathLst>
            </a:custGeom>
            <a:noFill/>
            <a:ln w="19050" cap="rnd">
              <a:solidFill>
                <a:srgbClr val="034A90">
                  <a:lumMod val="75000"/>
                </a:srgbClr>
              </a:solidFill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: Shape 32">
              <a:extLst>
                <a:ext uri="{FF2B5EF4-FFF2-40B4-BE49-F238E27FC236}">
                  <a16:creationId xmlns:a16="http://schemas.microsoft.com/office/drawing/2014/main" xmlns="" id="{A5171AD8-6931-4AA7-A2FC-1988941FDAF1}"/>
                </a:ext>
              </a:extLst>
            </p:cNvPr>
            <p:cNvSpPr/>
            <p:nvPr/>
          </p:nvSpPr>
          <p:spPr bwMode="auto">
            <a:xfrm rot="14400000">
              <a:off x="5066769" y="2847372"/>
              <a:ext cx="1039312" cy="728915"/>
            </a:xfrm>
            <a:custGeom>
              <a:avLst/>
              <a:gdLst>
                <a:gd name="connsiteX0" fmla="*/ 0 w 2065020"/>
                <a:gd name="connsiteY0" fmla="*/ 17113 h 1198213"/>
                <a:gd name="connsiteX1" fmla="*/ 1082040 w 2065020"/>
                <a:gd name="connsiteY1" fmla="*/ 9493 h 1198213"/>
                <a:gd name="connsiteX2" fmla="*/ 1379220 w 2065020"/>
                <a:gd name="connsiteY2" fmla="*/ 131413 h 1198213"/>
                <a:gd name="connsiteX3" fmla="*/ 1562100 w 2065020"/>
                <a:gd name="connsiteY3" fmla="*/ 360013 h 1198213"/>
                <a:gd name="connsiteX4" fmla="*/ 2065020 w 2065020"/>
                <a:gd name="connsiteY4" fmla="*/ 1198213 h 1198213"/>
                <a:gd name="connsiteX0" fmla="*/ 0 w 2065020"/>
                <a:gd name="connsiteY0" fmla="*/ 9419 h 1205759"/>
                <a:gd name="connsiteX1" fmla="*/ 1082040 w 2065020"/>
                <a:gd name="connsiteY1" fmla="*/ 17039 h 1205759"/>
                <a:gd name="connsiteX2" fmla="*/ 1379220 w 2065020"/>
                <a:gd name="connsiteY2" fmla="*/ 138959 h 1205759"/>
                <a:gd name="connsiteX3" fmla="*/ 1562100 w 2065020"/>
                <a:gd name="connsiteY3" fmla="*/ 367559 h 1205759"/>
                <a:gd name="connsiteX4" fmla="*/ 2065020 w 2065020"/>
                <a:gd name="connsiteY4" fmla="*/ 1205759 h 1205759"/>
                <a:gd name="connsiteX0" fmla="*/ 0 w 2065020"/>
                <a:gd name="connsiteY0" fmla="*/ 8209 h 1204549"/>
                <a:gd name="connsiteX1" fmla="*/ 1082040 w 2065020"/>
                <a:gd name="connsiteY1" fmla="*/ 15829 h 1204549"/>
                <a:gd name="connsiteX2" fmla="*/ 1369695 w 2065020"/>
                <a:gd name="connsiteY2" fmla="*/ 114889 h 1204549"/>
                <a:gd name="connsiteX3" fmla="*/ 1562100 w 2065020"/>
                <a:gd name="connsiteY3" fmla="*/ 366349 h 1204549"/>
                <a:gd name="connsiteX4" fmla="*/ 2065020 w 2065020"/>
                <a:gd name="connsiteY4" fmla="*/ 1204549 h 1204549"/>
                <a:gd name="connsiteX0" fmla="*/ 0 w 2065020"/>
                <a:gd name="connsiteY0" fmla="*/ 24697 h 1221037"/>
                <a:gd name="connsiteX1" fmla="*/ 1082040 w 2065020"/>
                <a:gd name="connsiteY1" fmla="*/ 32317 h 1221037"/>
                <a:gd name="connsiteX2" fmla="*/ 1562100 w 2065020"/>
                <a:gd name="connsiteY2" fmla="*/ 382837 h 1221037"/>
                <a:gd name="connsiteX3" fmla="*/ 2065020 w 2065020"/>
                <a:gd name="connsiteY3" fmla="*/ 1221037 h 1221037"/>
                <a:gd name="connsiteX0" fmla="*/ 0 w 2065020"/>
                <a:gd name="connsiteY0" fmla="*/ 17945 h 1214285"/>
                <a:gd name="connsiteX1" fmla="*/ 1082040 w 2065020"/>
                <a:gd name="connsiteY1" fmla="*/ 36995 h 1214285"/>
                <a:gd name="connsiteX2" fmla="*/ 1562100 w 2065020"/>
                <a:gd name="connsiteY2" fmla="*/ 376085 h 1214285"/>
                <a:gd name="connsiteX3" fmla="*/ 2065020 w 2065020"/>
                <a:gd name="connsiteY3" fmla="*/ 1214285 h 1214285"/>
                <a:gd name="connsiteX0" fmla="*/ 0 w 2065020"/>
                <a:gd name="connsiteY0" fmla="*/ 16580 h 1212920"/>
                <a:gd name="connsiteX1" fmla="*/ 1082040 w 2065020"/>
                <a:gd name="connsiteY1" fmla="*/ 35630 h 1212920"/>
                <a:gd name="connsiteX2" fmla="*/ 1560195 w 2065020"/>
                <a:gd name="connsiteY2" fmla="*/ 353765 h 1212920"/>
                <a:gd name="connsiteX3" fmla="*/ 2065020 w 2065020"/>
                <a:gd name="connsiteY3" fmla="*/ 1212920 h 1212920"/>
                <a:gd name="connsiteX0" fmla="*/ 0 w 2065020"/>
                <a:gd name="connsiteY0" fmla="*/ 16580 h 1212920"/>
                <a:gd name="connsiteX1" fmla="*/ 1082040 w 2065020"/>
                <a:gd name="connsiteY1" fmla="*/ 35630 h 1212920"/>
                <a:gd name="connsiteX2" fmla="*/ 1560195 w 2065020"/>
                <a:gd name="connsiteY2" fmla="*/ 353765 h 1212920"/>
                <a:gd name="connsiteX3" fmla="*/ 2065020 w 2065020"/>
                <a:gd name="connsiteY3" fmla="*/ 1212920 h 121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5020" h="1212920">
                  <a:moveTo>
                    <a:pt x="0" y="16580"/>
                  </a:moveTo>
                  <a:cubicBezTo>
                    <a:pt x="426085" y="3245"/>
                    <a:pt x="822008" y="-20567"/>
                    <a:pt x="1082040" y="35630"/>
                  </a:cubicBezTo>
                  <a:cubicBezTo>
                    <a:pt x="1342072" y="91827"/>
                    <a:pt x="1482090" y="250895"/>
                    <a:pt x="1560195" y="353765"/>
                  </a:cubicBezTo>
                  <a:cubicBezTo>
                    <a:pt x="1638300" y="456635"/>
                    <a:pt x="1870710" y="882720"/>
                    <a:pt x="2065020" y="1212920"/>
                  </a:cubicBezTo>
                </a:path>
              </a:pathLst>
            </a:custGeom>
            <a:noFill/>
            <a:ln w="19050" cap="rnd">
              <a:solidFill>
                <a:srgbClr val="034A90">
                  <a:lumMod val="75000"/>
                </a:srgbClr>
              </a:solidFill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tangle 34">
              <a:extLst>
                <a:ext uri="{FF2B5EF4-FFF2-40B4-BE49-F238E27FC236}">
                  <a16:creationId xmlns:a16="http://schemas.microsoft.com/office/drawing/2014/main" xmlns="" id="{A5856469-5235-4790-8691-3B457C3B3CDE}"/>
                </a:ext>
              </a:extLst>
            </p:cNvPr>
            <p:cNvSpPr/>
            <p:nvPr/>
          </p:nvSpPr>
          <p:spPr>
            <a:xfrm>
              <a:off x="6171267" y="1826437"/>
              <a:ext cx="16454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endParaRPr>
            </a:p>
          </p:txBody>
        </p:sp>
        <p:grpSp>
          <p:nvGrpSpPr>
            <p:cNvPr id="72" name="Group 5">
              <a:extLst>
                <a:ext uri="{FF2B5EF4-FFF2-40B4-BE49-F238E27FC236}">
                  <a16:creationId xmlns:a16="http://schemas.microsoft.com/office/drawing/2014/main" xmlns="" id="{56E15CD9-441C-4B50-8B78-D077A4E51CD8}"/>
                </a:ext>
              </a:extLst>
            </p:cNvPr>
            <p:cNvGrpSpPr/>
            <p:nvPr/>
          </p:nvGrpSpPr>
          <p:grpSpPr>
            <a:xfrm>
              <a:off x="6626148" y="1699665"/>
              <a:ext cx="861103" cy="682520"/>
              <a:chOff x="5995988" y="2712903"/>
              <a:chExt cx="2457450" cy="2587625"/>
            </a:xfrm>
            <a:solidFill>
              <a:schemeClr val="bg1"/>
            </a:solidFill>
          </p:grpSpPr>
          <p:sp>
            <p:nvSpPr>
              <p:cNvPr id="73" name="Freeform 6">
                <a:extLst>
                  <a:ext uri="{FF2B5EF4-FFF2-40B4-BE49-F238E27FC236}">
                    <a16:creationId xmlns:a16="http://schemas.microsoft.com/office/drawing/2014/main" xmlns="" id="{C28B3581-8B27-4C56-92CE-8C2B31FF5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5988" y="2712903"/>
                <a:ext cx="2457450" cy="2587625"/>
              </a:xfrm>
              <a:custGeom>
                <a:avLst/>
                <a:gdLst>
                  <a:gd name="T0" fmla="*/ 707 w 771"/>
                  <a:gd name="T1" fmla="*/ 219 h 812"/>
                  <a:gd name="T2" fmla="*/ 760 w 771"/>
                  <a:gd name="T3" fmla="*/ 369 h 812"/>
                  <a:gd name="T4" fmla="*/ 685 w 771"/>
                  <a:gd name="T5" fmla="*/ 634 h 812"/>
                  <a:gd name="T6" fmla="*/ 197 w 771"/>
                  <a:gd name="T7" fmla="*/ 707 h 812"/>
                  <a:gd name="T8" fmla="*/ 97 w 771"/>
                  <a:gd name="T9" fmla="*/ 220 h 812"/>
                  <a:gd name="T10" fmla="*/ 594 w 771"/>
                  <a:gd name="T11" fmla="*/ 106 h 812"/>
                  <a:gd name="T12" fmla="*/ 552 w 771"/>
                  <a:gd name="T13" fmla="*/ 147 h 812"/>
                  <a:gd name="T14" fmla="*/ 509 w 771"/>
                  <a:gd name="T15" fmla="*/ 128 h 812"/>
                  <a:gd name="T16" fmla="*/ 454 w 771"/>
                  <a:gd name="T17" fmla="*/ 113 h 812"/>
                  <a:gd name="T18" fmla="*/ 372 w 771"/>
                  <a:gd name="T19" fmla="*/ 110 h 812"/>
                  <a:gd name="T20" fmla="*/ 241 w 771"/>
                  <a:gd name="T21" fmla="*/ 155 h 812"/>
                  <a:gd name="T22" fmla="*/ 147 w 771"/>
                  <a:gd name="T23" fmla="*/ 249 h 812"/>
                  <a:gd name="T24" fmla="*/ 115 w 771"/>
                  <a:gd name="T25" fmla="*/ 317 h 812"/>
                  <a:gd name="T26" fmla="*/ 103 w 771"/>
                  <a:gd name="T27" fmla="*/ 366 h 812"/>
                  <a:gd name="T28" fmla="*/ 102 w 771"/>
                  <a:gd name="T29" fmla="*/ 450 h 812"/>
                  <a:gd name="T30" fmla="*/ 124 w 771"/>
                  <a:gd name="T31" fmla="*/ 528 h 812"/>
                  <a:gd name="T32" fmla="*/ 209 w 771"/>
                  <a:gd name="T33" fmla="*/ 643 h 812"/>
                  <a:gd name="T34" fmla="*/ 295 w 771"/>
                  <a:gd name="T35" fmla="*/ 694 h 812"/>
                  <a:gd name="T36" fmla="*/ 357 w 771"/>
                  <a:gd name="T37" fmla="*/ 710 h 812"/>
                  <a:gd name="T38" fmla="*/ 439 w 771"/>
                  <a:gd name="T39" fmla="*/ 711 h 812"/>
                  <a:gd name="T40" fmla="*/ 512 w 771"/>
                  <a:gd name="T41" fmla="*/ 693 h 812"/>
                  <a:gd name="T42" fmla="*/ 585 w 771"/>
                  <a:gd name="T43" fmla="*/ 652 h 812"/>
                  <a:gd name="T44" fmla="*/ 644 w 771"/>
                  <a:gd name="T45" fmla="*/ 592 h 812"/>
                  <a:gd name="T46" fmla="*/ 677 w 771"/>
                  <a:gd name="T47" fmla="*/ 536 h 812"/>
                  <a:gd name="T48" fmla="*/ 696 w 771"/>
                  <a:gd name="T49" fmla="*/ 482 h 812"/>
                  <a:gd name="T50" fmla="*/ 704 w 771"/>
                  <a:gd name="T51" fmla="*/ 432 h 812"/>
                  <a:gd name="T52" fmla="*/ 702 w 771"/>
                  <a:gd name="T53" fmla="*/ 374 h 812"/>
                  <a:gd name="T54" fmla="*/ 695 w 771"/>
                  <a:gd name="T55" fmla="*/ 334 h 812"/>
                  <a:gd name="T56" fmla="*/ 666 w 771"/>
                  <a:gd name="T57" fmla="*/ 264 h 812"/>
                  <a:gd name="T58" fmla="*/ 667 w 771"/>
                  <a:gd name="T59" fmla="*/ 258 h 812"/>
                  <a:gd name="T60" fmla="*/ 703 w 771"/>
                  <a:gd name="T61" fmla="*/ 222 h 812"/>
                  <a:gd name="T62" fmla="*/ 707 w 771"/>
                  <a:gd name="T63" fmla="*/ 219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71" h="812">
                    <a:moveTo>
                      <a:pt x="707" y="219"/>
                    </a:moveTo>
                    <a:cubicBezTo>
                      <a:pt x="736" y="265"/>
                      <a:pt x="754" y="315"/>
                      <a:pt x="760" y="369"/>
                    </a:cubicBezTo>
                    <a:cubicBezTo>
                      <a:pt x="771" y="467"/>
                      <a:pt x="746" y="557"/>
                      <a:pt x="685" y="634"/>
                    </a:cubicBezTo>
                    <a:cubicBezTo>
                      <a:pt x="561" y="789"/>
                      <a:pt x="347" y="812"/>
                      <a:pt x="197" y="707"/>
                    </a:cubicBezTo>
                    <a:cubicBezTo>
                      <a:pt x="31" y="591"/>
                      <a:pt x="0" y="374"/>
                      <a:pt x="97" y="220"/>
                    </a:cubicBezTo>
                    <a:cubicBezTo>
                      <a:pt x="203" y="52"/>
                      <a:pt x="424" y="0"/>
                      <a:pt x="594" y="106"/>
                    </a:cubicBezTo>
                    <a:cubicBezTo>
                      <a:pt x="580" y="120"/>
                      <a:pt x="566" y="134"/>
                      <a:pt x="552" y="147"/>
                    </a:cubicBezTo>
                    <a:cubicBezTo>
                      <a:pt x="538" y="141"/>
                      <a:pt x="523" y="134"/>
                      <a:pt x="509" y="128"/>
                    </a:cubicBezTo>
                    <a:cubicBezTo>
                      <a:pt x="491" y="121"/>
                      <a:pt x="473" y="116"/>
                      <a:pt x="454" y="113"/>
                    </a:cubicBezTo>
                    <a:cubicBezTo>
                      <a:pt x="427" y="108"/>
                      <a:pt x="399" y="107"/>
                      <a:pt x="372" y="110"/>
                    </a:cubicBezTo>
                    <a:cubicBezTo>
                      <a:pt x="325" y="115"/>
                      <a:pt x="281" y="130"/>
                      <a:pt x="241" y="155"/>
                    </a:cubicBezTo>
                    <a:cubicBezTo>
                      <a:pt x="203" y="179"/>
                      <a:pt x="171" y="211"/>
                      <a:pt x="147" y="249"/>
                    </a:cubicBezTo>
                    <a:cubicBezTo>
                      <a:pt x="134" y="270"/>
                      <a:pt x="123" y="293"/>
                      <a:pt x="115" y="317"/>
                    </a:cubicBezTo>
                    <a:cubicBezTo>
                      <a:pt x="110" y="333"/>
                      <a:pt x="106" y="350"/>
                      <a:pt x="103" y="366"/>
                    </a:cubicBezTo>
                    <a:cubicBezTo>
                      <a:pt x="99" y="394"/>
                      <a:pt x="99" y="422"/>
                      <a:pt x="102" y="450"/>
                    </a:cubicBezTo>
                    <a:cubicBezTo>
                      <a:pt x="105" y="477"/>
                      <a:pt x="113" y="503"/>
                      <a:pt x="124" y="528"/>
                    </a:cubicBezTo>
                    <a:cubicBezTo>
                      <a:pt x="143" y="574"/>
                      <a:pt x="171" y="612"/>
                      <a:pt x="209" y="643"/>
                    </a:cubicBezTo>
                    <a:cubicBezTo>
                      <a:pt x="235" y="665"/>
                      <a:pt x="263" y="682"/>
                      <a:pt x="295" y="694"/>
                    </a:cubicBezTo>
                    <a:cubicBezTo>
                      <a:pt x="315" y="701"/>
                      <a:pt x="336" y="707"/>
                      <a:pt x="357" y="710"/>
                    </a:cubicBezTo>
                    <a:cubicBezTo>
                      <a:pt x="384" y="714"/>
                      <a:pt x="412" y="715"/>
                      <a:pt x="439" y="711"/>
                    </a:cubicBezTo>
                    <a:cubicBezTo>
                      <a:pt x="464" y="708"/>
                      <a:pt x="488" y="702"/>
                      <a:pt x="512" y="693"/>
                    </a:cubicBezTo>
                    <a:cubicBezTo>
                      <a:pt x="538" y="683"/>
                      <a:pt x="563" y="669"/>
                      <a:pt x="585" y="652"/>
                    </a:cubicBezTo>
                    <a:cubicBezTo>
                      <a:pt x="607" y="635"/>
                      <a:pt x="627" y="615"/>
                      <a:pt x="644" y="592"/>
                    </a:cubicBezTo>
                    <a:cubicBezTo>
                      <a:pt x="657" y="575"/>
                      <a:pt x="668" y="556"/>
                      <a:pt x="677" y="536"/>
                    </a:cubicBezTo>
                    <a:cubicBezTo>
                      <a:pt x="686" y="519"/>
                      <a:pt x="692" y="501"/>
                      <a:pt x="696" y="482"/>
                    </a:cubicBezTo>
                    <a:cubicBezTo>
                      <a:pt x="700" y="465"/>
                      <a:pt x="703" y="449"/>
                      <a:pt x="704" y="432"/>
                    </a:cubicBezTo>
                    <a:cubicBezTo>
                      <a:pt x="704" y="413"/>
                      <a:pt x="704" y="393"/>
                      <a:pt x="702" y="374"/>
                    </a:cubicBezTo>
                    <a:cubicBezTo>
                      <a:pt x="701" y="361"/>
                      <a:pt x="698" y="347"/>
                      <a:pt x="695" y="334"/>
                    </a:cubicBezTo>
                    <a:cubicBezTo>
                      <a:pt x="689" y="310"/>
                      <a:pt x="679" y="286"/>
                      <a:pt x="666" y="264"/>
                    </a:cubicBezTo>
                    <a:cubicBezTo>
                      <a:pt x="665" y="262"/>
                      <a:pt x="665" y="260"/>
                      <a:pt x="667" y="258"/>
                    </a:cubicBezTo>
                    <a:cubicBezTo>
                      <a:pt x="680" y="246"/>
                      <a:pt x="691" y="234"/>
                      <a:pt x="703" y="222"/>
                    </a:cubicBezTo>
                    <a:cubicBezTo>
                      <a:pt x="704" y="221"/>
                      <a:pt x="705" y="220"/>
                      <a:pt x="707" y="2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">
                <a:extLst>
                  <a:ext uri="{FF2B5EF4-FFF2-40B4-BE49-F238E27FC236}">
                    <a16:creationId xmlns:a16="http://schemas.microsoft.com/office/drawing/2014/main" xmlns="" id="{DEB63FB0-ED45-474A-8027-B8A0B29B6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5101" y="3270116"/>
                <a:ext cx="1450975" cy="1435100"/>
              </a:xfrm>
              <a:custGeom>
                <a:avLst/>
                <a:gdLst>
                  <a:gd name="T0" fmla="*/ 350 w 455"/>
                  <a:gd name="T1" fmla="*/ 54 h 450"/>
                  <a:gd name="T2" fmla="*/ 311 w 455"/>
                  <a:gd name="T3" fmla="*/ 93 h 450"/>
                  <a:gd name="T4" fmla="*/ 305 w 455"/>
                  <a:gd name="T5" fmla="*/ 94 h 450"/>
                  <a:gd name="T6" fmla="*/ 262 w 455"/>
                  <a:gd name="T7" fmla="*/ 81 h 450"/>
                  <a:gd name="T8" fmla="*/ 210 w 455"/>
                  <a:gd name="T9" fmla="*/ 82 h 450"/>
                  <a:gd name="T10" fmla="*/ 148 w 455"/>
                  <a:gd name="T11" fmla="*/ 109 h 450"/>
                  <a:gd name="T12" fmla="*/ 103 w 455"/>
                  <a:gd name="T13" fmla="*/ 160 h 450"/>
                  <a:gd name="T14" fmla="*/ 84 w 455"/>
                  <a:gd name="T15" fmla="*/ 216 h 450"/>
                  <a:gd name="T16" fmla="*/ 90 w 455"/>
                  <a:gd name="T17" fmla="*/ 283 h 450"/>
                  <a:gd name="T18" fmla="*/ 154 w 455"/>
                  <a:gd name="T19" fmla="*/ 367 h 450"/>
                  <a:gd name="T20" fmla="*/ 225 w 455"/>
                  <a:gd name="T21" fmla="*/ 392 h 450"/>
                  <a:gd name="T22" fmla="*/ 302 w 455"/>
                  <a:gd name="T23" fmla="*/ 379 h 450"/>
                  <a:gd name="T24" fmla="*/ 364 w 455"/>
                  <a:gd name="T25" fmla="*/ 330 h 450"/>
                  <a:gd name="T26" fmla="*/ 391 w 455"/>
                  <a:gd name="T27" fmla="*/ 273 h 450"/>
                  <a:gd name="T28" fmla="*/ 395 w 455"/>
                  <a:gd name="T29" fmla="*/ 223 h 450"/>
                  <a:gd name="T30" fmla="*/ 380 w 455"/>
                  <a:gd name="T31" fmla="*/ 167 h 450"/>
                  <a:gd name="T32" fmla="*/ 422 w 455"/>
                  <a:gd name="T33" fmla="*/ 125 h 450"/>
                  <a:gd name="T34" fmla="*/ 453 w 455"/>
                  <a:gd name="T35" fmla="*/ 242 h 450"/>
                  <a:gd name="T36" fmla="*/ 418 w 455"/>
                  <a:gd name="T37" fmla="*/ 354 h 450"/>
                  <a:gd name="T38" fmla="*/ 235 w 455"/>
                  <a:gd name="T39" fmla="*/ 450 h 450"/>
                  <a:gd name="T40" fmla="*/ 85 w 455"/>
                  <a:gd name="T41" fmla="*/ 385 h 450"/>
                  <a:gd name="T42" fmla="*/ 95 w 455"/>
                  <a:gd name="T43" fmla="*/ 78 h 450"/>
                  <a:gd name="T44" fmla="*/ 350 w 455"/>
                  <a:gd name="T45" fmla="*/ 54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5" h="450">
                    <a:moveTo>
                      <a:pt x="350" y="54"/>
                    </a:moveTo>
                    <a:cubicBezTo>
                      <a:pt x="337" y="67"/>
                      <a:pt x="324" y="80"/>
                      <a:pt x="311" y="93"/>
                    </a:cubicBezTo>
                    <a:cubicBezTo>
                      <a:pt x="310" y="94"/>
                      <a:pt x="307" y="95"/>
                      <a:pt x="305" y="94"/>
                    </a:cubicBezTo>
                    <a:cubicBezTo>
                      <a:pt x="292" y="87"/>
                      <a:pt x="277" y="83"/>
                      <a:pt x="262" y="81"/>
                    </a:cubicBezTo>
                    <a:cubicBezTo>
                      <a:pt x="244" y="79"/>
                      <a:pt x="227" y="79"/>
                      <a:pt x="210" y="82"/>
                    </a:cubicBezTo>
                    <a:cubicBezTo>
                      <a:pt x="187" y="87"/>
                      <a:pt x="166" y="96"/>
                      <a:pt x="148" y="109"/>
                    </a:cubicBezTo>
                    <a:cubicBezTo>
                      <a:pt x="129" y="123"/>
                      <a:pt x="114" y="140"/>
                      <a:pt x="103" y="160"/>
                    </a:cubicBezTo>
                    <a:cubicBezTo>
                      <a:pt x="93" y="178"/>
                      <a:pt x="87" y="196"/>
                      <a:pt x="84" y="216"/>
                    </a:cubicBezTo>
                    <a:cubicBezTo>
                      <a:pt x="81" y="239"/>
                      <a:pt x="83" y="261"/>
                      <a:pt x="90" y="283"/>
                    </a:cubicBezTo>
                    <a:cubicBezTo>
                      <a:pt x="101" y="319"/>
                      <a:pt x="123" y="347"/>
                      <a:pt x="154" y="367"/>
                    </a:cubicBezTo>
                    <a:cubicBezTo>
                      <a:pt x="176" y="381"/>
                      <a:pt x="199" y="389"/>
                      <a:pt x="225" y="392"/>
                    </a:cubicBezTo>
                    <a:cubicBezTo>
                      <a:pt x="252" y="394"/>
                      <a:pt x="277" y="390"/>
                      <a:pt x="302" y="379"/>
                    </a:cubicBezTo>
                    <a:cubicBezTo>
                      <a:pt x="327" y="368"/>
                      <a:pt x="348" y="352"/>
                      <a:pt x="364" y="330"/>
                    </a:cubicBezTo>
                    <a:cubicBezTo>
                      <a:pt x="377" y="313"/>
                      <a:pt x="386" y="294"/>
                      <a:pt x="391" y="273"/>
                    </a:cubicBezTo>
                    <a:cubicBezTo>
                      <a:pt x="395" y="256"/>
                      <a:pt x="397" y="240"/>
                      <a:pt x="395" y="223"/>
                    </a:cubicBezTo>
                    <a:cubicBezTo>
                      <a:pt x="394" y="204"/>
                      <a:pt x="389" y="185"/>
                      <a:pt x="380" y="167"/>
                    </a:cubicBezTo>
                    <a:cubicBezTo>
                      <a:pt x="394" y="153"/>
                      <a:pt x="408" y="139"/>
                      <a:pt x="422" y="125"/>
                    </a:cubicBezTo>
                    <a:cubicBezTo>
                      <a:pt x="444" y="161"/>
                      <a:pt x="455" y="200"/>
                      <a:pt x="453" y="242"/>
                    </a:cubicBezTo>
                    <a:cubicBezTo>
                      <a:pt x="452" y="283"/>
                      <a:pt x="441" y="320"/>
                      <a:pt x="418" y="354"/>
                    </a:cubicBezTo>
                    <a:cubicBezTo>
                      <a:pt x="374" y="418"/>
                      <a:pt x="312" y="450"/>
                      <a:pt x="235" y="450"/>
                    </a:cubicBezTo>
                    <a:cubicBezTo>
                      <a:pt x="176" y="450"/>
                      <a:pt x="125" y="427"/>
                      <a:pt x="85" y="385"/>
                    </a:cubicBezTo>
                    <a:cubicBezTo>
                      <a:pt x="0" y="295"/>
                      <a:pt x="6" y="160"/>
                      <a:pt x="95" y="78"/>
                    </a:cubicBezTo>
                    <a:cubicBezTo>
                      <a:pt x="179" y="0"/>
                      <a:pt x="293" y="14"/>
                      <a:pt x="350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8">
                <a:extLst>
                  <a:ext uri="{FF2B5EF4-FFF2-40B4-BE49-F238E27FC236}">
                    <a16:creationId xmlns:a16="http://schemas.microsoft.com/office/drawing/2014/main" xmlns="" id="{82729A15-E5DE-475B-BC7F-BE29DB180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0563" y="2874828"/>
                <a:ext cx="1381125" cy="1384300"/>
              </a:xfrm>
              <a:custGeom>
                <a:avLst/>
                <a:gdLst>
                  <a:gd name="T0" fmla="*/ 363 w 433"/>
                  <a:gd name="T1" fmla="*/ 0 h 434"/>
                  <a:gd name="T2" fmla="*/ 363 w 433"/>
                  <a:gd name="T3" fmla="*/ 71 h 434"/>
                  <a:gd name="T4" fmla="*/ 432 w 433"/>
                  <a:gd name="T5" fmla="*/ 71 h 434"/>
                  <a:gd name="T6" fmla="*/ 433 w 433"/>
                  <a:gd name="T7" fmla="*/ 73 h 434"/>
                  <a:gd name="T8" fmla="*/ 408 w 433"/>
                  <a:gd name="T9" fmla="*/ 98 h 434"/>
                  <a:gd name="T10" fmla="*/ 303 w 433"/>
                  <a:gd name="T11" fmla="*/ 203 h 434"/>
                  <a:gd name="T12" fmla="*/ 292 w 433"/>
                  <a:gd name="T13" fmla="*/ 207 h 434"/>
                  <a:gd name="T14" fmla="*/ 262 w 433"/>
                  <a:gd name="T15" fmla="*/ 208 h 434"/>
                  <a:gd name="T16" fmla="*/ 255 w 433"/>
                  <a:gd name="T17" fmla="*/ 210 h 434"/>
                  <a:gd name="T18" fmla="*/ 176 w 433"/>
                  <a:gd name="T19" fmla="*/ 289 h 434"/>
                  <a:gd name="T20" fmla="*/ 141 w 433"/>
                  <a:gd name="T21" fmla="*/ 325 h 434"/>
                  <a:gd name="T22" fmla="*/ 140 w 433"/>
                  <a:gd name="T23" fmla="*/ 330 h 434"/>
                  <a:gd name="T24" fmla="*/ 146 w 433"/>
                  <a:gd name="T25" fmla="*/ 354 h 434"/>
                  <a:gd name="T26" fmla="*/ 121 w 433"/>
                  <a:gd name="T27" fmla="*/ 415 h 434"/>
                  <a:gd name="T28" fmla="*/ 67 w 433"/>
                  <a:gd name="T29" fmla="*/ 432 h 434"/>
                  <a:gd name="T30" fmla="*/ 12 w 433"/>
                  <a:gd name="T31" fmla="*/ 397 h 434"/>
                  <a:gd name="T32" fmla="*/ 4 w 433"/>
                  <a:gd name="T33" fmla="*/ 342 h 434"/>
                  <a:gd name="T34" fmla="*/ 46 w 433"/>
                  <a:gd name="T35" fmla="*/ 294 h 434"/>
                  <a:gd name="T36" fmla="*/ 105 w 433"/>
                  <a:gd name="T37" fmla="*/ 295 h 434"/>
                  <a:gd name="T38" fmla="*/ 110 w 433"/>
                  <a:gd name="T39" fmla="*/ 293 h 434"/>
                  <a:gd name="T40" fmla="*/ 191 w 433"/>
                  <a:gd name="T41" fmla="*/ 213 h 434"/>
                  <a:gd name="T42" fmla="*/ 223 w 433"/>
                  <a:gd name="T43" fmla="*/ 181 h 434"/>
                  <a:gd name="T44" fmla="*/ 227 w 433"/>
                  <a:gd name="T45" fmla="*/ 171 h 434"/>
                  <a:gd name="T46" fmla="*/ 227 w 433"/>
                  <a:gd name="T47" fmla="*/ 143 h 434"/>
                  <a:gd name="T48" fmla="*/ 231 w 433"/>
                  <a:gd name="T49" fmla="*/ 131 h 434"/>
                  <a:gd name="T50" fmla="*/ 360 w 433"/>
                  <a:gd name="T51" fmla="*/ 3 h 434"/>
                  <a:gd name="T52" fmla="*/ 363 w 433"/>
                  <a:gd name="T53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3" h="434">
                    <a:moveTo>
                      <a:pt x="363" y="0"/>
                    </a:moveTo>
                    <a:cubicBezTo>
                      <a:pt x="363" y="24"/>
                      <a:pt x="363" y="47"/>
                      <a:pt x="363" y="71"/>
                    </a:cubicBezTo>
                    <a:cubicBezTo>
                      <a:pt x="386" y="71"/>
                      <a:pt x="409" y="71"/>
                      <a:pt x="432" y="71"/>
                    </a:cubicBezTo>
                    <a:cubicBezTo>
                      <a:pt x="432" y="72"/>
                      <a:pt x="432" y="73"/>
                      <a:pt x="433" y="73"/>
                    </a:cubicBezTo>
                    <a:cubicBezTo>
                      <a:pt x="424" y="81"/>
                      <a:pt x="416" y="90"/>
                      <a:pt x="408" y="98"/>
                    </a:cubicBezTo>
                    <a:cubicBezTo>
                      <a:pt x="373" y="133"/>
                      <a:pt x="338" y="168"/>
                      <a:pt x="303" y="203"/>
                    </a:cubicBezTo>
                    <a:cubicBezTo>
                      <a:pt x="300" y="206"/>
                      <a:pt x="297" y="208"/>
                      <a:pt x="292" y="207"/>
                    </a:cubicBezTo>
                    <a:cubicBezTo>
                      <a:pt x="282" y="207"/>
                      <a:pt x="272" y="207"/>
                      <a:pt x="262" y="208"/>
                    </a:cubicBezTo>
                    <a:cubicBezTo>
                      <a:pt x="260" y="208"/>
                      <a:pt x="256" y="209"/>
                      <a:pt x="255" y="210"/>
                    </a:cubicBezTo>
                    <a:cubicBezTo>
                      <a:pt x="228" y="237"/>
                      <a:pt x="202" y="263"/>
                      <a:pt x="176" y="289"/>
                    </a:cubicBezTo>
                    <a:cubicBezTo>
                      <a:pt x="164" y="301"/>
                      <a:pt x="152" y="313"/>
                      <a:pt x="141" y="325"/>
                    </a:cubicBezTo>
                    <a:cubicBezTo>
                      <a:pt x="140" y="326"/>
                      <a:pt x="139" y="328"/>
                      <a:pt x="140" y="330"/>
                    </a:cubicBezTo>
                    <a:cubicBezTo>
                      <a:pt x="143" y="338"/>
                      <a:pt x="145" y="346"/>
                      <a:pt x="146" y="354"/>
                    </a:cubicBezTo>
                    <a:cubicBezTo>
                      <a:pt x="148" y="379"/>
                      <a:pt x="139" y="399"/>
                      <a:pt x="121" y="415"/>
                    </a:cubicBezTo>
                    <a:cubicBezTo>
                      <a:pt x="105" y="428"/>
                      <a:pt x="87" y="434"/>
                      <a:pt x="67" y="432"/>
                    </a:cubicBezTo>
                    <a:cubicBezTo>
                      <a:pt x="43" y="429"/>
                      <a:pt x="25" y="417"/>
                      <a:pt x="12" y="397"/>
                    </a:cubicBezTo>
                    <a:cubicBezTo>
                      <a:pt x="2" y="380"/>
                      <a:pt x="0" y="361"/>
                      <a:pt x="4" y="342"/>
                    </a:cubicBezTo>
                    <a:cubicBezTo>
                      <a:pt x="10" y="320"/>
                      <a:pt x="24" y="303"/>
                      <a:pt x="46" y="294"/>
                    </a:cubicBezTo>
                    <a:cubicBezTo>
                      <a:pt x="66" y="285"/>
                      <a:pt x="86" y="286"/>
                      <a:pt x="105" y="295"/>
                    </a:cubicBezTo>
                    <a:cubicBezTo>
                      <a:pt x="107" y="295"/>
                      <a:pt x="109" y="294"/>
                      <a:pt x="110" y="293"/>
                    </a:cubicBezTo>
                    <a:cubicBezTo>
                      <a:pt x="137" y="267"/>
                      <a:pt x="164" y="240"/>
                      <a:pt x="191" y="213"/>
                    </a:cubicBezTo>
                    <a:cubicBezTo>
                      <a:pt x="202" y="202"/>
                      <a:pt x="212" y="191"/>
                      <a:pt x="223" y="181"/>
                    </a:cubicBezTo>
                    <a:cubicBezTo>
                      <a:pt x="226" y="178"/>
                      <a:pt x="227" y="175"/>
                      <a:pt x="227" y="171"/>
                    </a:cubicBezTo>
                    <a:cubicBezTo>
                      <a:pt x="227" y="162"/>
                      <a:pt x="227" y="152"/>
                      <a:pt x="227" y="143"/>
                    </a:cubicBezTo>
                    <a:cubicBezTo>
                      <a:pt x="226" y="138"/>
                      <a:pt x="228" y="135"/>
                      <a:pt x="231" y="131"/>
                    </a:cubicBezTo>
                    <a:cubicBezTo>
                      <a:pt x="274" y="88"/>
                      <a:pt x="317" y="45"/>
                      <a:pt x="360" y="3"/>
                    </a:cubicBezTo>
                    <a:cubicBezTo>
                      <a:pt x="361" y="2"/>
                      <a:pt x="362" y="1"/>
                      <a:pt x="3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6" name="Group 1">
              <a:extLst>
                <a:ext uri="{FF2B5EF4-FFF2-40B4-BE49-F238E27FC236}">
                  <a16:creationId xmlns:a16="http://schemas.microsoft.com/office/drawing/2014/main" xmlns="" id="{41AC948B-773D-4BA2-BEA0-F29DFE046F6B}"/>
                </a:ext>
              </a:extLst>
            </p:cNvPr>
            <p:cNvGrpSpPr/>
            <p:nvPr/>
          </p:nvGrpSpPr>
          <p:grpSpPr>
            <a:xfrm>
              <a:off x="5910929" y="2790933"/>
              <a:ext cx="458711" cy="916913"/>
              <a:chOff x="-2719388" y="1377950"/>
              <a:chExt cx="1044575" cy="4222750"/>
            </a:xfrm>
          </p:grpSpPr>
          <p:sp>
            <p:nvSpPr>
              <p:cNvPr id="77" name="Freeform 5">
                <a:extLst>
                  <a:ext uri="{FF2B5EF4-FFF2-40B4-BE49-F238E27FC236}">
                    <a16:creationId xmlns:a16="http://schemas.microsoft.com/office/drawing/2014/main" xmlns="" id="{269044C5-843C-4B52-9B30-1A1E531A6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19388" y="1377950"/>
                <a:ext cx="1044575" cy="4222750"/>
              </a:xfrm>
              <a:custGeom>
                <a:avLst/>
                <a:gdLst>
                  <a:gd name="T0" fmla="*/ 1488 w 1490"/>
                  <a:gd name="T1" fmla="*/ 216 h 3014"/>
                  <a:gd name="T2" fmla="*/ 1490 w 1490"/>
                  <a:gd name="T3" fmla="*/ 2796 h 3014"/>
                  <a:gd name="T4" fmla="*/ 1273 w 1490"/>
                  <a:gd name="T5" fmla="*/ 3013 h 3014"/>
                  <a:gd name="T6" fmla="*/ 219 w 1490"/>
                  <a:gd name="T7" fmla="*/ 3014 h 3014"/>
                  <a:gd name="T8" fmla="*/ 2 w 1490"/>
                  <a:gd name="T9" fmla="*/ 2797 h 3014"/>
                  <a:gd name="T10" fmla="*/ 0 w 1490"/>
                  <a:gd name="T11" fmla="*/ 217 h 3014"/>
                  <a:gd name="T12" fmla="*/ 217 w 1490"/>
                  <a:gd name="T13" fmla="*/ 1 h 3014"/>
                  <a:gd name="T14" fmla="*/ 1271 w 1490"/>
                  <a:gd name="T15" fmla="*/ 0 h 3014"/>
                  <a:gd name="T16" fmla="*/ 1488 w 1490"/>
                  <a:gd name="T17" fmla="*/ 216 h 3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0" h="3014">
                    <a:moveTo>
                      <a:pt x="1488" y="216"/>
                    </a:moveTo>
                    <a:cubicBezTo>
                      <a:pt x="1490" y="2796"/>
                      <a:pt x="1490" y="2796"/>
                      <a:pt x="1490" y="2796"/>
                    </a:cubicBezTo>
                    <a:cubicBezTo>
                      <a:pt x="1490" y="2915"/>
                      <a:pt x="1392" y="3013"/>
                      <a:pt x="1273" y="3013"/>
                    </a:cubicBezTo>
                    <a:cubicBezTo>
                      <a:pt x="219" y="3014"/>
                      <a:pt x="219" y="3014"/>
                      <a:pt x="219" y="3014"/>
                    </a:cubicBezTo>
                    <a:cubicBezTo>
                      <a:pt x="100" y="3014"/>
                      <a:pt x="2" y="2916"/>
                      <a:pt x="2" y="2797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0" y="98"/>
                      <a:pt x="98" y="1"/>
                      <a:pt x="217" y="1"/>
                    </a:cubicBezTo>
                    <a:cubicBezTo>
                      <a:pt x="1271" y="0"/>
                      <a:pt x="1271" y="0"/>
                      <a:pt x="1271" y="0"/>
                    </a:cubicBezTo>
                    <a:cubicBezTo>
                      <a:pt x="1390" y="0"/>
                      <a:pt x="1488" y="97"/>
                      <a:pt x="1488" y="2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6">
                <a:extLst>
                  <a:ext uri="{FF2B5EF4-FFF2-40B4-BE49-F238E27FC236}">
                    <a16:creationId xmlns:a16="http://schemas.microsoft.com/office/drawing/2014/main" xmlns="" id="{2D639AAF-8FB6-4398-A3CB-10A69DED7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670176" y="1484313"/>
                <a:ext cx="946150" cy="4010025"/>
              </a:xfrm>
              <a:custGeom>
                <a:avLst/>
                <a:gdLst>
                  <a:gd name="T0" fmla="*/ 1347 w 1348"/>
                  <a:gd name="T1" fmla="*/ 145 h 2862"/>
                  <a:gd name="T2" fmla="*/ 1348 w 1348"/>
                  <a:gd name="T3" fmla="*/ 2717 h 2862"/>
                  <a:gd name="T4" fmla="*/ 1204 w 1348"/>
                  <a:gd name="T5" fmla="*/ 2861 h 2862"/>
                  <a:gd name="T6" fmla="*/ 146 w 1348"/>
                  <a:gd name="T7" fmla="*/ 2862 h 2862"/>
                  <a:gd name="T8" fmla="*/ 1 w 1348"/>
                  <a:gd name="T9" fmla="*/ 2717 h 2862"/>
                  <a:gd name="T10" fmla="*/ 0 w 1348"/>
                  <a:gd name="T11" fmla="*/ 145 h 2862"/>
                  <a:gd name="T12" fmla="*/ 144 w 1348"/>
                  <a:gd name="T13" fmla="*/ 1 h 2862"/>
                  <a:gd name="T14" fmla="*/ 1202 w 1348"/>
                  <a:gd name="T15" fmla="*/ 0 h 2862"/>
                  <a:gd name="T16" fmla="*/ 1347 w 1348"/>
                  <a:gd name="T17" fmla="*/ 145 h 2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8" h="2862">
                    <a:moveTo>
                      <a:pt x="1347" y="145"/>
                    </a:moveTo>
                    <a:cubicBezTo>
                      <a:pt x="1348" y="2717"/>
                      <a:pt x="1348" y="2717"/>
                      <a:pt x="1348" y="2717"/>
                    </a:cubicBezTo>
                    <a:cubicBezTo>
                      <a:pt x="1348" y="2796"/>
                      <a:pt x="1283" y="2861"/>
                      <a:pt x="1204" y="2861"/>
                    </a:cubicBezTo>
                    <a:cubicBezTo>
                      <a:pt x="146" y="2862"/>
                      <a:pt x="146" y="2862"/>
                      <a:pt x="146" y="2862"/>
                    </a:cubicBezTo>
                    <a:cubicBezTo>
                      <a:pt x="66" y="2862"/>
                      <a:pt x="2" y="2797"/>
                      <a:pt x="1" y="2717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66"/>
                      <a:pt x="65" y="1"/>
                      <a:pt x="144" y="1"/>
                    </a:cubicBezTo>
                    <a:cubicBezTo>
                      <a:pt x="1202" y="0"/>
                      <a:pt x="1202" y="0"/>
                      <a:pt x="1202" y="0"/>
                    </a:cubicBezTo>
                    <a:cubicBezTo>
                      <a:pt x="1282" y="0"/>
                      <a:pt x="1346" y="65"/>
                      <a:pt x="1347" y="14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7">
                <a:extLst>
                  <a:ext uri="{FF2B5EF4-FFF2-40B4-BE49-F238E27FC236}">
                    <a16:creationId xmlns:a16="http://schemas.microsoft.com/office/drawing/2014/main" xmlns="" id="{430CD878-4CB5-4320-8358-67F11B318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06663" y="1474788"/>
                <a:ext cx="617538" cy="212725"/>
              </a:xfrm>
              <a:custGeom>
                <a:avLst/>
                <a:gdLst>
                  <a:gd name="T0" fmla="*/ 0 w 878"/>
                  <a:gd name="T1" fmla="*/ 1 h 152"/>
                  <a:gd name="T2" fmla="*/ 0 w 878"/>
                  <a:gd name="T3" fmla="*/ 80 h 152"/>
                  <a:gd name="T4" fmla="*/ 72 w 878"/>
                  <a:gd name="T5" fmla="*/ 152 h 152"/>
                  <a:gd name="T6" fmla="*/ 806 w 878"/>
                  <a:gd name="T7" fmla="*/ 152 h 152"/>
                  <a:gd name="T8" fmla="*/ 878 w 878"/>
                  <a:gd name="T9" fmla="*/ 79 h 152"/>
                  <a:gd name="T10" fmla="*/ 878 w 878"/>
                  <a:gd name="T11" fmla="*/ 0 h 152"/>
                  <a:gd name="T12" fmla="*/ 0 w 878"/>
                  <a:gd name="T13" fmla="*/ 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8" h="152">
                    <a:moveTo>
                      <a:pt x="0" y="1"/>
                    </a:moveTo>
                    <a:cubicBezTo>
                      <a:pt x="0" y="80"/>
                      <a:pt x="0" y="80"/>
                      <a:pt x="0" y="80"/>
                    </a:cubicBezTo>
                    <a:cubicBezTo>
                      <a:pt x="0" y="120"/>
                      <a:pt x="33" y="152"/>
                      <a:pt x="72" y="152"/>
                    </a:cubicBezTo>
                    <a:cubicBezTo>
                      <a:pt x="806" y="152"/>
                      <a:pt x="806" y="152"/>
                      <a:pt x="806" y="152"/>
                    </a:cubicBezTo>
                    <a:cubicBezTo>
                      <a:pt x="846" y="152"/>
                      <a:pt x="878" y="119"/>
                      <a:pt x="878" y="79"/>
                    </a:cubicBezTo>
                    <a:cubicBezTo>
                      <a:pt x="878" y="0"/>
                      <a:pt x="878" y="0"/>
                      <a:pt x="878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Oval 8">
                <a:extLst>
                  <a:ext uri="{FF2B5EF4-FFF2-40B4-BE49-F238E27FC236}">
                    <a16:creationId xmlns:a16="http://schemas.microsoft.com/office/drawing/2014/main" xmlns="" id="{CFEA3F19-9B31-4B87-B71E-8FB96B21C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039938" y="1531938"/>
                <a:ext cx="381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Oval 9">
                <a:extLst>
                  <a:ext uri="{FF2B5EF4-FFF2-40B4-BE49-F238E27FC236}">
                    <a16:creationId xmlns:a16="http://schemas.microsoft.com/office/drawing/2014/main" xmlns="" id="{2404D120-8900-4C20-BE4F-0E0C4BBD3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51063" y="1550988"/>
                <a:ext cx="20638" cy="396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Oval 10">
                <a:extLst>
                  <a:ext uri="{FF2B5EF4-FFF2-40B4-BE49-F238E27FC236}">
                    <a16:creationId xmlns:a16="http://schemas.microsoft.com/office/drawing/2014/main" xmlns="" id="{8265CA24-0140-4B7A-A7D5-16A0BC0FF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74888" y="1550988"/>
                <a:ext cx="20638" cy="396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Rectangle 11">
                <a:extLst>
                  <a:ext uri="{FF2B5EF4-FFF2-40B4-BE49-F238E27FC236}">
                    <a16:creationId xmlns:a16="http://schemas.microsoft.com/office/drawing/2014/main" xmlns="" id="{C4E165DA-6A68-4124-B053-EE49FCB63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63776" y="1550988"/>
                <a:ext cx="123825" cy="3968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4" name="Group 1">
              <a:extLst>
                <a:ext uri="{FF2B5EF4-FFF2-40B4-BE49-F238E27FC236}">
                  <a16:creationId xmlns:a16="http://schemas.microsoft.com/office/drawing/2014/main" xmlns="" id="{2120F6AF-D330-41CC-885D-D6765059C8C2}"/>
                </a:ext>
              </a:extLst>
            </p:cNvPr>
            <p:cNvGrpSpPr/>
            <p:nvPr/>
          </p:nvGrpSpPr>
          <p:grpSpPr>
            <a:xfrm>
              <a:off x="7487251" y="2858150"/>
              <a:ext cx="827016" cy="999938"/>
              <a:chOff x="2050732" y="1266266"/>
              <a:chExt cx="3359467" cy="4325468"/>
            </a:xfrm>
            <a:solidFill>
              <a:schemeClr val="bg1"/>
            </a:solidFill>
          </p:grpSpPr>
          <p:grpSp>
            <p:nvGrpSpPr>
              <p:cNvPr id="85" name="Group 2">
                <a:extLst>
                  <a:ext uri="{FF2B5EF4-FFF2-40B4-BE49-F238E27FC236}">
                    <a16:creationId xmlns:a16="http://schemas.microsoft.com/office/drawing/2014/main" xmlns="" id="{41EF3CBC-0B65-48E6-A7FE-E153C778D455}"/>
                  </a:ext>
                </a:extLst>
              </p:cNvPr>
              <p:cNvGrpSpPr/>
              <p:nvPr/>
            </p:nvGrpSpPr>
            <p:grpSpPr>
              <a:xfrm>
                <a:off x="2050732" y="1266266"/>
                <a:ext cx="3359467" cy="4325468"/>
                <a:chOff x="5230813" y="2312988"/>
                <a:chExt cx="1733550" cy="2232025"/>
              </a:xfrm>
              <a:grpFill/>
            </p:grpSpPr>
            <p:sp>
              <p:nvSpPr>
                <p:cNvPr id="93" name="Freeform 6">
                  <a:extLst>
                    <a:ext uri="{FF2B5EF4-FFF2-40B4-BE49-F238E27FC236}">
                      <a16:creationId xmlns:a16="http://schemas.microsoft.com/office/drawing/2014/main" xmlns="" id="{300D72B5-083B-4BBB-9369-BE466C211C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3513" y="4191001"/>
                  <a:ext cx="41275" cy="60325"/>
                </a:xfrm>
                <a:custGeom>
                  <a:avLst/>
                  <a:gdLst>
                    <a:gd name="T0" fmla="*/ 0 w 13"/>
                    <a:gd name="T1" fmla="*/ 3 h 19"/>
                    <a:gd name="T2" fmla="*/ 4 w 13"/>
                    <a:gd name="T3" fmla="*/ 0 h 19"/>
                    <a:gd name="T4" fmla="*/ 10 w 13"/>
                    <a:gd name="T5" fmla="*/ 5 h 19"/>
                    <a:gd name="T6" fmla="*/ 5 w 13"/>
                    <a:gd name="T7" fmla="*/ 18 h 19"/>
                    <a:gd name="T8" fmla="*/ 0 w 13"/>
                    <a:gd name="T9" fmla="*/ 15 h 19"/>
                    <a:gd name="T10" fmla="*/ 0 w 13"/>
                    <a:gd name="T11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9">
                      <a:moveTo>
                        <a:pt x="0" y="3"/>
                      </a:moveTo>
                      <a:cubicBezTo>
                        <a:pt x="2" y="2"/>
                        <a:pt x="3" y="1"/>
                        <a:pt x="4" y="0"/>
                      </a:cubicBezTo>
                      <a:cubicBezTo>
                        <a:pt x="6" y="2"/>
                        <a:pt x="8" y="3"/>
                        <a:pt x="10" y="5"/>
                      </a:cubicBezTo>
                      <a:cubicBezTo>
                        <a:pt x="13" y="10"/>
                        <a:pt x="11" y="17"/>
                        <a:pt x="5" y="18"/>
                      </a:cubicBezTo>
                      <a:cubicBezTo>
                        <a:pt x="4" y="19"/>
                        <a:pt x="2" y="17"/>
                        <a:pt x="0" y="15"/>
                      </a:cubicBezTo>
                      <a:cubicBezTo>
                        <a:pt x="7" y="11"/>
                        <a:pt x="5" y="7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7">
                  <a:extLst>
                    <a:ext uri="{FF2B5EF4-FFF2-40B4-BE49-F238E27FC236}">
                      <a16:creationId xmlns:a16="http://schemas.microsoft.com/office/drawing/2014/main" xmlns="" id="{BE2398CF-FA06-482E-86F8-248F67034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75426" y="2944813"/>
                  <a:ext cx="28575" cy="34925"/>
                </a:xfrm>
                <a:custGeom>
                  <a:avLst/>
                  <a:gdLst>
                    <a:gd name="T0" fmla="*/ 0 w 9"/>
                    <a:gd name="T1" fmla="*/ 10 h 11"/>
                    <a:gd name="T2" fmla="*/ 2 w 9"/>
                    <a:gd name="T3" fmla="*/ 1 h 11"/>
                    <a:gd name="T4" fmla="*/ 8 w 9"/>
                    <a:gd name="T5" fmla="*/ 1 h 11"/>
                    <a:gd name="T6" fmla="*/ 9 w 9"/>
                    <a:gd name="T7" fmla="*/ 3 h 11"/>
                    <a:gd name="T8" fmla="*/ 8 w 9"/>
                    <a:gd name="T9" fmla="*/ 4 h 11"/>
                    <a:gd name="T10" fmla="*/ 2 w 9"/>
                    <a:gd name="T11" fmla="*/ 11 h 11"/>
                    <a:gd name="T12" fmla="*/ 0 w 9"/>
                    <a:gd name="T13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11">
                      <a:moveTo>
                        <a:pt x="0" y="10"/>
                      </a:moveTo>
                      <a:cubicBezTo>
                        <a:pt x="1" y="7"/>
                        <a:pt x="1" y="4"/>
                        <a:pt x="2" y="1"/>
                      </a:cubicBezTo>
                      <a:cubicBezTo>
                        <a:pt x="2" y="0"/>
                        <a:pt x="6" y="1"/>
                        <a:pt x="8" y="1"/>
                      </a:cubicBezTo>
                      <a:cubicBezTo>
                        <a:pt x="9" y="1"/>
                        <a:pt x="9" y="2"/>
                        <a:pt x="9" y="3"/>
                      </a:cubicBezTo>
                      <a:cubicBezTo>
                        <a:pt x="9" y="3"/>
                        <a:pt x="8" y="4"/>
                        <a:pt x="8" y="4"/>
                      </a:cubicBezTo>
                      <a:cubicBezTo>
                        <a:pt x="3" y="3"/>
                        <a:pt x="2" y="7"/>
                        <a:pt x="2" y="11"/>
                      </a:cubicBezTo>
                      <a:cubicBezTo>
                        <a:pt x="1" y="11"/>
                        <a:pt x="1" y="10"/>
                        <a:pt x="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8">
                  <a:extLst>
                    <a:ext uri="{FF2B5EF4-FFF2-40B4-BE49-F238E27FC236}">
                      <a16:creationId xmlns:a16="http://schemas.microsoft.com/office/drawing/2014/main" xmlns="" id="{C523BAC1-ABB4-4612-AE22-84C612F9ED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7101" y="3649663"/>
                  <a:ext cx="622300" cy="611188"/>
                </a:xfrm>
                <a:custGeom>
                  <a:avLst/>
                  <a:gdLst>
                    <a:gd name="T0" fmla="*/ 145 w 195"/>
                    <a:gd name="T1" fmla="*/ 111 h 192"/>
                    <a:gd name="T2" fmla="*/ 109 w 195"/>
                    <a:gd name="T3" fmla="*/ 179 h 192"/>
                    <a:gd name="T4" fmla="*/ 82 w 195"/>
                    <a:gd name="T5" fmla="*/ 183 h 192"/>
                    <a:gd name="T6" fmla="*/ 7 w 195"/>
                    <a:gd name="T7" fmla="*/ 107 h 192"/>
                    <a:gd name="T8" fmla="*/ 6 w 195"/>
                    <a:gd name="T9" fmla="*/ 84 h 192"/>
                    <a:gd name="T10" fmla="*/ 30 w 195"/>
                    <a:gd name="T11" fmla="*/ 85 h 192"/>
                    <a:gd name="T12" fmla="*/ 87 w 195"/>
                    <a:gd name="T13" fmla="*/ 142 h 192"/>
                    <a:gd name="T14" fmla="*/ 91 w 195"/>
                    <a:gd name="T15" fmla="*/ 146 h 192"/>
                    <a:gd name="T16" fmla="*/ 102 w 195"/>
                    <a:gd name="T17" fmla="*/ 124 h 192"/>
                    <a:gd name="T18" fmla="*/ 148 w 195"/>
                    <a:gd name="T19" fmla="*/ 39 h 192"/>
                    <a:gd name="T20" fmla="*/ 163 w 195"/>
                    <a:gd name="T21" fmla="*/ 11 h 192"/>
                    <a:gd name="T22" fmla="*/ 185 w 195"/>
                    <a:gd name="T23" fmla="*/ 3 h 192"/>
                    <a:gd name="T24" fmla="*/ 191 w 195"/>
                    <a:gd name="T25" fmla="*/ 26 h 192"/>
                    <a:gd name="T26" fmla="*/ 162 w 195"/>
                    <a:gd name="T27" fmla="*/ 79 h 192"/>
                    <a:gd name="T28" fmla="*/ 145 w 195"/>
                    <a:gd name="T29" fmla="*/ 11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95" h="192">
                      <a:moveTo>
                        <a:pt x="145" y="111"/>
                      </a:moveTo>
                      <a:cubicBezTo>
                        <a:pt x="133" y="134"/>
                        <a:pt x="121" y="157"/>
                        <a:pt x="109" y="179"/>
                      </a:cubicBezTo>
                      <a:cubicBezTo>
                        <a:pt x="103" y="190"/>
                        <a:pt x="91" y="192"/>
                        <a:pt x="82" y="183"/>
                      </a:cubicBezTo>
                      <a:cubicBezTo>
                        <a:pt x="57" y="158"/>
                        <a:pt x="32" y="132"/>
                        <a:pt x="7" y="107"/>
                      </a:cubicBezTo>
                      <a:cubicBezTo>
                        <a:pt x="0" y="100"/>
                        <a:pt x="1" y="89"/>
                        <a:pt x="6" y="84"/>
                      </a:cubicBezTo>
                      <a:cubicBezTo>
                        <a:pt x="13" y="77"/>
                        <a:pt x="23" y="78"/>
                        <a:pt x="30" y="85"/>
                      </a:cubicBezTo>
                      <a:cubicBezTo>
                        <a:pt x="49" y="104"/>
                        <a:pt x="68" y="123"/>
                        <a:pt x="87" y="142"/>
                      </a:cubicBezTo>
                      <a:cubicBezTo>
                        <a:pt x="88" y="143"/>
                        <a:pt x="89" y="144"/>
                        <a:pt x="91" y="146"/>
                      </a:cubicBezTo>
                      <a:cubicBezTo>
                        <a:pt x="95" y="138"/>
                        <a:pt x="98" y="131"/>
                        <a:pt x="102" y="124"/>
                      </a:cubicBezTo>
                      <a:cubicBezTo>
                        <a:pt x="117" y="96"/>
                        <a:pt x="132" y="68"/>
                        <a:pt x="148" y="39"/>
                      </a:cubicBezTo>
                      <a:cubicBezTo>
                        <a:pt x="153" y="30"/>
                        <a:pt x="158" y="20"/>
                        <a:pt x="163" y="11"/>
                      </a:cubicBezTo>
                      <a:cubicBezTo>
                        <a:pt x="168" y="1"/>
                        <a:pt x="178" y="0"/>
                        <a:pt x="185" y="3"/>
                      </a:cubicBezTo>
                      <a:cubicBezTo>
                        <a:pt x="193" y="7"/>
                        <a:pt x="195" y="18"/>
                        <a:pt x="191" y="26"/>
                      </a:cubicBezTo>
                      <a:cubicBezTo>
                        <a:pt x="182" y="44"/>
                        <a:pt x="172" y="62"/>
                        <a:pt x="162" y="79"/>
                      </a:cubicBezTo>
                      <a:cubicBezTo>
                        <a:pt x="161" y="82"/>
                        <a:pt x="149" y="105"/>
                        <a:pt x="145" y="1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" name="Freeform 9">
                  <a:extLst>
                    <a:ext uri="{FF2B5EF4-FFF2-40B4-BE49-F238E27FC236}">
                      <a16:creationId xmlns:a16="http://schemas.microsoft.com/office/drawing/2014/main" xmlns="" id="{A9493A6F-893A-43EC-908E-2FDDE187A1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230813" y="2312988"/>
                  <a:ext cx="1733550" cy="2232025"/>
                </a:xfrm>
                <a:custGeom>
                  <a:avLst/>
                  <a:gdLst>
                    <a:gd name="T0" fmla="*/ 519 w 543"/>
                    <a:gd name="T1" fmla="*/ 420 h 700"/>
                    <a:gd name="T2" fmla="*/ 452 w 543"/>
                    <a:gd name="T3" fmla="*/ 344 h 700"/>
                    <a:gd name="T4" fmla="*/ 451 w 543"/>
                    <a:gd name="T5" fmla="*/ 131 h 700"/>
                    <a:gd name="T6" fmla="*/ 353 w 543"/>
                    <a:gd name="T7" fmla="*/ 120 h 700"/>
                    <a:gd name="T8" fmla="*/ 350 w 543"/>
                    <a:gd name="T9" fmla="*/ 120 h 700"/>
                    <a:gd name="T10" fmla="*/ 347 w 543"/>
                    <a:gd name="T11" fmla="*/ 93 h 700"/>
                    <a:gd name="T12" fmla="*/ 309 w 543"/>
                    <a:gd name="T13" fmla="*/ 76 h 700"/>
                    <a:gd name="T14" fmla="*/ 273 w 543"/>
                    <a:gd name="T15" fmla="*/ 18 h 700"/>
                    <a:gd name="T16" fmla="*/ 261 w 543"/>
                    <a:gd name="T17" fmla="*/ 10 h 700"/>
                    <a:gd name="T18" fmla="*/ 234 w 543"/>
                    <a:gd name="T19" fmla="*/ 2 h 700"/>
                    <a:gd name="T20" fmla="*/ 231 w 543"/>
                    <a:gd name="T21" fmla="*/ 2 h 700"/>
                    <a:gd name="T22" fmla="*/ 150 w 543"/>
                    <a:gd name="T23" fmla="*/ 69 h 700"/>
                    <a:gd name="T24" fmla="*/ 123 w 543"/>
                    <a:gd name="T25" fmla="*/ 75 h 700"/>
                    <a:gd name="T26" fmla="*/ 105 w 543"/>
                    <a:gd name="T27" fmla="*/ 114 h 700"/>
                    <a:gd name="T28" fmla="*/ 18 w 543"/>
                    <a:gd name="T29" fmla="*/ 120 h 700"/>
                    <a:gd name="T30" fmla="*/ 0 w 543"/>
                    <a:gd name="T31" fmla="*/ 371 h 700"/>
                    <a:gd name="T32" fmla="*/ 0 w 543"/>
                    <a:gd name="T33" fmla="*/ 606 h 700"/>
                    <a:gd name="T34" fmla="*/ 0 w 543"/>
                    <a:gd name="T35" fmla="*/ 607 h 700"/>
                    <a:gd name="T36" fmla="*/ 19 w 543"/>
                    <a:gd name="T37" fmla="*/ 621 h 700"/>
                    <a:gd name="T38" fmla="*/ 206 w 543"/>
                    <a:gd name="T39" fmla="*/ 625 h 700"/>
                    <a:gd name="T40" fmla="*/ 321 w 543"/>
                    <a:gd name="T41" fmla="*/ 695 h 700"/>
                    <a:gd name="T42" fmla="*/ 478 w 543"/>
                    <a:gd name="T43" fmla="*/ 651 h 700"/>
                    <a:gd name="T44" fmla="*/ 538 w 543"/>
                    <a:gd name="T45" fmla="*/ 473 h 700"/>
                    <a:gd name="T46" fmla="*/ 215 w 543"/>
                    <a:gd name="T47" fmla="*/ 35 h 700"/>
                    <a:gd name="T48" fmla="*/ 255 w 543"/>
                    <a:gd name="T49" fmla="*/ 45 h 700"/>
                    <a:gd name="T50" fmla="*/ 261 w 543"/>
                    <a:gd name="T51" fmla="*/ 51 h 700"/>
                    <a:gd name="T52" fmla="*/ 271 w 543"/>
                    <a:gd name="T53" fmla="*/ 76 h 700"/>
                    <a:gd name="T54" fmla="*/ 181 w 543"/>
                    <a:gd name="T55" fmla="*/ 75 h 700"/>
                    <a:gd name="T56" fmla="*/ 137 w 543"/>
                    <a:gd name="T57" fmla="*/ 107 h 700"/>
                    <a:gd name="T58" fmla="*/ 309 w 543"/>
                    <a:gd name="T59" fmla="*/ 108 h 700"/>
                    <a:gd name="T60" fmla="*/ 315 w 543"/>
                    <a:gd name="T61" fmla="*/ 160 h 700"/>
                    <a:gd name="T62" fmla="*/ 261 w 543"/>
                    <a:gd name="T63" fmla="*/ 166 h 700"/>
                    <a:gd name="T64" fmla="*/ 136 w 543"/>
                    <a:gd name="T65" fmla="*/ 160 h 700"/>
                    <a:gd name="T66" fmla="*/ 183 w 543"/>
                    <a:gd name="T67" fmla="*/ 588 h 700"/>
                    <a:gd name="T68" fmla="*/ 32 w 543"/>
                    <a:gd name="T69" fmla="*/ 290 h 700"/>
                    <a:gd name="T70" fmla="*/ 38 w 543"/>
                    <a:gd name="T71" fmla="*/ 152 h 700"/>
                    <a:gd name="T72" fmla="*/ 105 w 543"/>
                    <a:gd name="T73" fmla="*/ 158 h 700"/>
                    <a:gd name="T74" fmla="*/ 123 w 543"/>
                    <a:gd name="T75" fmla="*/ 197 h 700"/>
                    <a:gd name="T76" fmla="*/ 329 w 543"/>
                    <a:gd name="T77" fmla="*/ 197 h 700"/>
                    <a:gd name="T78" fmla="*/ 347 w 543"/>
                    <a:gd name="T79" fmla="*/ 158 h 700"/>
                    <a:gd name="T80" fmla="*/ 382 w 543"/>
                    <a:gd name="T81" fmla="*/ 152 h 700"/>
                    <a:gd name="T82" fmla="*/ 420 w 543"/>
                    <a:gd name="T83" fmla="*/ 157 h 700"/>
                    <a:gd name="T84" fmla="*/ 420 w 543"/>
                    <a:gd name="T85" fmla="*/ 327 h 700"/>
                    <a:gd name="T86" fmla="*/ 404 w 543"/>
                    <a:gd name="T87" fmla="*/ 329 h 700"/>
                    <a:gd name="T88" fmla="*/ 276 w 543"/>
                    <a:gd name="T89" fmla="*/ 339 h 700"/>
                    <a:gd name="T90" fmla="*/ 175 w 543"/>
                    <a:gd name="T91" fmla="*/ 452 h 700"/>
                    <a:gd name="T92" fmla="*/ 507 w 543"/>
                    <a:gd name="T93" fmla="*/ 536 h 700"/>
                    <a:gd name="T94" fmla="*/ 391 w 543"/>
                    <a:gd name="T95" fmla="*/ 661 h 700"/>
                    <a:gd name="T96" fmla="*/ 282 w 543"/>
                    <a:gd name="T97" fmla="*/ 648 h 700"/>
                    <a:gd name="T98" fmla="*/ 211 w 543"/>
                    <a:gd name="T99" fmla="*/ 572 h 700"/>
                    <a:gd name="T100" fmla="*/ 278 w 543"/>
                    <a:gd name="T101" fmla="*/ 374 h 700"/>
                    <a:gd name="T102" fmla="*/ 481 w 543"/>
                    <a:gd name="T103" fmla="*/ 421 h 700"/>
                    <a:gd name="T104" fmla="*/ 507 w 543"/>
                    <a:gd name="T105" fmla="*/ 536 h 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543" h="700">
                      <a:moveTo>
                        <a:pt x="538" y="473"/>
                      </a:moveTo>
                      <a:cubicBezTo>
                        <a:pt x="534" y="454"/>
                        <a:pt x="528" y="437"/>
                        <a:pt x="519" y="420"/>
                      </a:cubicBezTo>
                      <a:cubicBezTo>
                        <a:pt x="504" y="393"/>
                        <a:pt x="483" y="370"/>
                        <a:pt x="457" y="353"/>
                      </a:cubicBezTo>
                      <a:cubicBezTo>
                        <a:pt x="453" y="351"/>
                        <a:pt x="452" y="348"/>
                        <a:pt x="452" y="344"/>
                      </a:cubicBezTo>
                      <a:cubicBezTo>
                        <a:pt x="452" y="276"/>
                        <a:pt x="452" y="208"/>
                        <a:pt x="452" y="140"/>
                      </a:cubicBezTo>
                      <a:cubicBezTo>
                        <a:pt x="452" y="137"/>
                        <a:pt x="452" y="134"/>
                        <a:pt x="451" y="131"/>
                      </a:cubicBezTo>
                      <a:cubicBezTo>
                        <a:pt x="448" y="123"/>
                        <a:pt x="442" y="120"/>
                        <a:pt x="434" y="120"/>
                      </a:cubicBezTo>
                      <a:cubicBezTo>
                        <a:pt x="407" y="120"/>
                        <a:pt x="380" y="120"/>
                        <a:pt x="353" y="120"/>
                      </a:cubicBezTo>
                      <a:cubicBezTo>
                        <a:pt x="352" y="120"/>
                        <a:pt x="351" y="120"/>
                        <a:pt x="350" y="120"/>
                      </a:cubicBezTo>
                      <a:cubicBezTo>
                        <a:pt x="350" y="120"/>
                        <a:pt x="350" y="120"/>
                        <a:pt x="350" y="120"/>
                      </a:cubicBezTo>
                      <a:cubicBezTo>
                        <a:pt x="347" y="120"/>
                        <a:pt x="347" y="119"/>
                        <a:pt x="347" y="114"/>
                      </a:cubicBezTo>
                      <a:cubicBezTo>
                        <a:pt x="347" y="107"/>
                        <a:pt x="347" y="100"/>
                        <a:pt x="347" y="93"/>
                      </a:cubicBezTo>
                      <a:cubicBezTo>
                        <a:pt x="347" y="81"/>
                        <a:pt x="341" y="76"/>
                        <a:pt x="329" y="76"/>
                      </a:cubicBezTo>
                      <a:cubicBezTo>
                        <a:pt x="322" y="75"/>
                        <a:pt x="316" y="75"/>
                        <a:pt x="309" y="76"/>
                      </a:cubicBezTo>
                      <a:cubicBezTo>
                        <a:pt x="304" y="76"/>
                        <a:pt x="303" y="74"/>
                        <a:pt x="302" y="69"/>
                      </a:cubicBezTo>
                      <a:cubicBezTo>
                        <a:pt x="300" y="48"/>
                        <a:pt x="290" y="31"/>
                        <a:pt x="273" y="18"/>
                      </a:cubicBezTo>
                      <a:cubicBezTo>
                        <a:pt x="269" y="15"/>
                        <a:pt x="265" y="13"/>
                        <a:pt x="261" y="10"/>
                      </a:cubicBezTo>
                      <a:cubicBezTo>
                        <a:pt x="261" y="10"/>
                        <a:pt x="261" y="10"/>
                        <a:pt x="261" y="10"/>
                      </a:cubicBezTo>
                      <a:cubicBezTo>
                        <a:pt x="259" y="9"/>
                        <a:pt x="257" y="8"/>
                        <a:pt x="255" y="8"/>
                      </a:cubicBezTo>
                      <a:cubicBezTo>
                        <a:pt x="249" y="5"/>
                        <a:pt x="242" y="3"/>
                        <a:pt x="234" y="2"/>
                      </a:cubicBezTo>
                      <a:cubicBezTo>
                        <a:pt x="233" y="2"/>
                        <a:pt x="232" y="2"/>
                        <a:pt x="231" y="2"/>
                      </a:cubicBezTo>
                      <a:cubicBezTo>
                        <a:pt x="231" y="2"/>
                        <a:pt x="231" y="2"/>
                        <a:pt x="231" y="2"/>
                      </a:cubicBezTo>
                      <a:cubicBezTo>
                        <a:pt x="212" y="0"/>
                        <a:pt x="194" y="6"/>
                        <a:pt x="179" y="18"/>
                      </a:cubicBezTo>
                      <a:cubicBezTo>
                        <a:pt x="162" y="31"/>
                        <a:pt x="152" y="48"/>
                        <a:pt x="150" y="69"/>
                      </a:cubicBezTo>
                      <a:cubicBezTo>
                        <a:pt x="149" y="74"/>
                        <a:pt x="148" y="76"/>
                        <a:pt x="143" y="75"/>
                      </a:cubicBezTo>
                      <a:cubicBezTo>
                        <a:pt x="136" y="75"/>
                        <a:pt x="129" y="75"/>
                        <a:pt x="123" y="75"/>
                      </a:cubicBezTo>
                      <a:cubicBezTo>
                        <a:pt x="111" y="75"/>
                        <a:pt x="105" y="81"/>
                        <a:pt x="105" y="93"/>
                      </a:cubicBezTo>
                      <a:cubicBezTo>
                        <a:pt x="105" y="100"/>
                        <a:pt x="105" y="107"/>
                        <a:pt x="105" y="114"/>
                      </a:cubicBezTo>
                      <a:cubicBezTo>
                        <a:pt x="105" y="120"/>
                        <a:pt x="105" y="120"/>
                        <a:pt x="98" y="120"/>
                      </a:cubicBezTo>
                      <a:cubicBezTo>
                        <a:pt x="72" y="120"/>
                        <a:pt x="45" y="121"/>
                        <a:pt x="18" y="120"/>
                      </a:cubicBezTo>
                      <a:cubicBezTo>
                        <a:pt x="7" y="120"/>
                        <a:pt x="0" y="127"/>
                        <a:pt x="0" y="139"/>
                      </a:cubicBezTo>
                      <a:cubicBezTo>
                        <a:pt x="0" y="216"/>
                        <a:pt x="0" y="293"/>
                        <a:pt x="0" y="371"/>
                      </a:cubicBezTo>
                      <a:cubicBezTo>
                        <a:pt x="0" y="448"/>
                        <a:pt x="0" y="526"/>
                        <a:pt x="0" y="603"/>
                      </a:cubicBezTo>
                      <a:cubicBezTo>
                        <a:pt x="0" y="604"/>
                        <a:pt x="0" y="605"/>
                        <a:pt x="0" y="606"/>
                      </a:cubicBezTo>
                      <a:cubicBezTo>
                        <a:pt x="0" y="607"/>
                        <a:pt x="0" y="607"/>
                        <a:pt x="0" y="607"/>
                      </a:cubicBezTo>
                      <a:cubicBezTo>
                        <a:pt x="0" y="607"/>
                        <a:pt x="0" y="607"/>
                        <a:pt x="0" y="607"/>
                      </a:cubicBezTo>
                      <a:cubicBezTo>
                        <a:pt x="1" y="609"/>
                        <a:pt x="1" y="610"/>
                        <a:pt x="1" y="611"/>
                      </a:cubicBezTo>
                      <a:cubicBezTo>
                        <a:pt x="4" y="619"/>
                        <a:pt x="11" y="621"/>
                        <a:pt x="19" y="621"/>
                      </a:cubicBezTo>
                      <a:cubicBezTo>
                        <a:pt x="78" y="621"/>
                        <a:pt x="138" y="621"/>
                        <a:pt x="197" y="621"/>
                      </a:cubicBezTo>
                      <a:cubicBezTo>
                        <a:pt x="201" y="621"/>
                        <a:pt x="203" y="622"/>
                        <a:pt x="206" y="625"/>
                      </a:cubicBezTo>
                      <a:cubicBezTo>
                        <a:pt x="216" y="636"/>
                        <a:pt x="226" y="647"/>
                        <a:pt x="237" y="657"/>
                      </a:cubicBezTo>
                      <a:cubicBezTo>
                        <a:pt x="261" y="677"/>
                        <a:pt x="290" y="689"/>
                        <a:pt x="321" y="695"/>
                      </a:cubicBezTo>
                      <a:cubicBezTo>
                        <a:pt x="350" y="700"/>
                        <a:pt x="378" y="698"/>
                        <a:pt x="406" y="690"/>
                      </a:cubicBezTo>
                      <a:cubicBezTo>
                        <a:pt x="433" y="682"/>
                        <a:pt x="457" y="669"/>
                        <a:pt x="478" y="651"/>
                      </a:cubicBezTo>
                      <a:cubicBezTo>
                        <a:pt x="511" y="621"/>
                        <a:pt x="532" y="584"/>
                        <a:pt x="539" y="540"/>
                      </a:cubicBezTo>
                      <a:cubicBezTo>
                        <a:pt x="543" y="518"/>
                        <a:pt x="542" y="495"/>
                        <a:pt x="538" y="473"/>
                      </a:cubicBezTo>
                      <a:close/>
                      <a:moveTo>
                        <a:pt x="197" y="44"/>
                      </a:moveTo>
                      <a:cubicBezTo>
                        <a:pt x="202" y="40"/>
                        <a:pt x="209" y="36"/>
                        <a:pt x="215" y="35"/>
                      </a:cubicBezTo>
                      <a:cubicBezTo>
                        <a:pt x="215" y="35"/>
                        <a:pt x="215" y="35"/>
                        <a:pt x="215" y="35"/>
                      </a:cubicBezTo>
                      <a:cubicBezTo>
                        <a:pt x="229" y="32"/>
                        <a:pt x="244" y="35"/>
                        <a:pt x="255" y="45"/>
                      </a:cubicBezTo>
                      <a:cubicBezTo>
                        <a:pt x="257" y="46"/>
                        <a:pt x="259" y="48"/>
                        <a:pt x="261" y="50"/>
                      </a:cubicBezTo>
                      <a:cubicBezTo>
                        <a:pt x="261" y="50"/>
                        <a:pt x="261" y="51"/>
                        <a:pt x="261" y="51"/>
                      </a:cubicBezTo>
                      <a:cubicBezTo>
                        <a:pt x="261" y="51"/>
                        <a:pt x="261" y="51"/>
                        <a:pt x="261" y="51"/>
                      </a:cubicBezTo>
                      <a:cubicBezTo>
                        <a:pt x="267" y="57"/>
                        <a:pt x="270" y="65"/>
                        <a:pt x="271" y="76"/>
                      </a:cubicBezTo>
                      <a:cubicBezTo>
                        <a:pt x="268" y="76"/>
                        <a:pt x="212" y="75"/>
                        <a:pt x="188" y="75"/>
                      </a:cubicBezTo>
                      <a:cubicBezTo>
                        <a:pt x="186" y="75"/>
                        <a:pt x="184" y="75"/>
                        <a:pt x="181" y="75"/>
                      </a:cubicBezTo>
                      <a:cubicBezTo>
                        <a:pt x="182" y="62"/>
                        <a:pt x="188" y="52"/>
                        <a:pt x="197" y="44"/>
                      </a:cubicBezTo>
                      <a:close/>
                      <a:moveTo>
                        <a:pt x="137" y="107"/>
                      </a:moveTo>
                      <a:cubicBezTo>
                        <a:pt x="139" y="107"/>
                        <a:pt x="141" y="107"/>
                        <a:pt x="142" y="107"/>
                      </a:cubicBezTo>
                      <a:cubicBezTo>
                        <a:pt x="167" y="107"/>
                        <a:pt x="278" y="108"/>
                        <a:pt x="309" y="108"/>
                      </a:cubicBezTo>
                      <a:cubicBezTo>
                        <a:pt x="311" y="108"/>
                        <a:pt x="313" y="108"/>
                        <a:pt x="315" y="108"/>
                      </a:cubicBezTo>
                      <a:cubicBezTo>
                        <a:pt x="315" y="110"/>
                        <a:pt x="315" y="145"/>
                        <a:pt x="315" y="160"/>
                      </a:cubicBezTo>
                      <a:cubicBezTo>
                        <a:pt x="315" y="165"/>
                        <a:pt x="314" y="166"/>
                        <a:pt x="310" y="166"/>
                      </a:cubicBezTo>
                      <a:cubicBezTo>
                        <a:pt x="293" y="166"/>
                        <a:pt x="261" y="166"/>
                        <a:pt x="261" y="166"/>
                      </a:cubicBezTo>
                      <a:cubicBezTo>
                        <a:pt x="221" y="165"/>
                        <a:pt x="182" y="165"/>
                        <a:pt x="142" y="166"/>
                      </a:cubicBezTo>
                      <a:cubicBezTo>
                        <a:pt x="138" y="166"/>
                        <a:pt x="136" y="165"/>
                        <a:pt x="136" y="160"/>
                      </a:cubicBezTo>
                      <a:cubicBezTo>
                        <a:pt x="137" y="144"/>
                        <a:pt x="137" y="123"/>
                        <a:pt x="137" y="107"/>
                      </a:cubicBezTo>
                      <a:close/>
                      <a:moveTo>
                        <a:pt x="183" y="588"/>
                      </a:moveTo>
                      <a:cubicBezTo>
                        <a:pt x="159" y="589"/>
                        <a:pt x="31" y="587"/>
                        <a:pt x="31" y="587"/>
                      </a:cubicBezTo>
                      <a:cubicBezTo>
                        <a:pt x="31" y="587"/>
                        <a:pt x="32" y="374"/>
                        <a:pt x="32" y="290"/>
                      </a:cubicBezTo>
                      <a:cubicBezTo>
                        <a:pt x="32" y="246"/>
                        <a:pt x="32" y="202"/>
                        <a:pt x="32" y="158"/>
                      </a:cubicBezTo>
                      <a:cubicBezTo>
                        <a:pt x="32" y="154"/>
                        <a:pt x="33" y="152"/>
                        <a:pt x="38" y="152"/>
                      </a:cubicBezTo>
                      <a:cubicBezTo>
                        <a:pt x="58" y="152"/>
                        <a:pt x="79" y="152"/>
                        <a:pt x="99" y="152"/>
                      </a:cubicBezTo>
                      <a:cubicBezTo>
                        <a:pt x="104" y="152"/>
                        <a:pt x="105" y="154"/>
                        <a:pt x="105" y="158"/>
                      </a:cubicBezTo>
                      <a:cubicBezTo>
                        <a:pt x="105" y="165"/>
                        <a:pt x="105" y="173"/>
                        <a:pt x="105" y="180"/>
                      </a:cubicBezTo>
                      <a:cubicBezTo>
                        <a:pt x="105" y="190"/>
                        <a:pt x="113" y="197"/>
                        <a:pt x="123" y="197"/>
                      </a:cubicBezTo>
                      <a:cubicBezTo>
                        <a:pt x="154" y="197"/>
                        <a:pt x="184" y="197"/>
                        <a:pt x="215" y="197"/>
                      </a:cubicBezTo>
                      <a:cubicBezTo>
                        <a:pt x="215" y="197"/>
                        <a:pt x="291" y="197"/>
                        <a:pt x="329" y="197"/>
                      </a:cubicBezTo>
                      <a:cubicBezTo>
                        <a:pt x="339" y="197"/>
                        <a:pt x="347" y="191"/>
                        <a:pt x="347" y="180"/>
                      </a:cubicBezTo>
                      <a:cubicBezTo>
                        <a:pt x="347" y="173"/>
                        <a:pt x="347" y="165"/>
                        <a:pt x="347" y="158"/>
                      </a:cubicBezTo>
                      <a:cubicBezTo>
                        <a:pt x="347" y="154"/>
                        <a:pt x="348" y="152"/>
                        <a:pt x="352" y="152"/>
                      </a:cubicBezTo>
                      <a:cubicBezTo>
                        <a:pt x="362" y="152"/>
                        <a:pt x="382" y="152"/>
                        <a:pt x="382" y="152"/>
                      </a:cubicBezTo>
                      <a:cubicBezTo>
                        <a:pt x="393" y="152"/>
                        <a:pt x="404" y="152"/>
                        <a:pt x="416" y="152"/>
                      </a:cubicBezTo>
                      <a:cubicBezTo>
                        <a:pt x="419" y="152"/>
                        <a:pt x="420" y="153"/>
                        <a:pt x="420" y="157"/>
                      </a:cubicBezTo>
                      <a:cubicBezTo>
                        <a:pt x="420" y="168"/>
                        <a:pt x="420" y="179"/>
                        <a:pt x="420" y="190"/>
                      </a:cubicBezTo>
                      <a:cubicBezTo>
                        <a:pt x="420" y="235"/>
                        <a:pt x="420" y="281"/>
                        <a:pt x="420" y="327"/>
                      </a:cubicBezTo>
                      <a:cubicBezTo>
                        <a:pt x="420" y="329"/>
                        <a:pt x="420" y="331"/>
                        <a:pt x="420" y="334"/>
                      </a:cubicBezTo>
                      <a:cubicBezTo>
                        <a:pt x="414" y="332"/>
                        <a:pt x="409" y="331"/>
                        <a:pt x="404" y="329"/>
                      </a:cubicBezTo>
                      <a:cubicBezTo>
                        <a:pt x="378" y="321"/>
                        <a:pt x="351" y="321"/>
                        <a:pt x="324" y="324"/>
                      </a:cubicBezTo>
                      <a:cubicBezTo>
                        <a:pt x="308" y="327"/>
                        <a:pt x="292" y="332"/>
                        <a:pt x="276" y="339"/>
                      </a:cubicBezTo>
                      <a:cubicBezTo>
                        <a:pt x="275" y="339"/>
                        <a:pt x="261" y="346"/>
                        <a:pt x="261" y="346"/>
                      </a:cubicBezTo>
                      <a:cubicBezTo>
                        <a:pt x="220" y="371"/>
                        <a:pt x="190" y="406"/>
                        <a:pt x="175" y="452"/>
                      </a:cubicBezTo>
                      <a:cubicBezTo>
                        <a:pt x="160" y="498"/>
                        <a:pt x="164" y="544"/>
                        <a:pt x="183" y="588"/>
                      </a:cubicBezTo>
                      <a:close/>
                      <a:moveTo>
                        <a:pt x="507" y="536"/>
                      </a:moveTo>
                      <a:cubicBezTo>
                        <a:pt x="501" y="572"/>
                        <a:pt x="484" y="603"/>
                        <a:pt x="456" y="627"/>
                      </a:cubicBezTo>
                      <a:cubicBezTo>
                        <a:pt x="437" y="644"/>
                        <a:pt x="415" y="655"/>
                        <a:pt x="391" y="661"/>
                      </a:cubicBezTo>
                      <a:cubicBezTo>
                        <a:pt x="376" y="665"/>
                        <a:pt x="361" y="666"/>
                        <a:pt x="346" y="666"/>
                      </a:cubicBezTo>
                      <a:cubicBezTo>
                        <a:pt x="324" y="665"/>
                        <a:pt x="302" y="659"/>
                        <a:pt x="282" y="648"/>
                      </a:cubicBezTo>
                      <a:cubicBezTo>
                        <a:pt x="280" y="647"/>
                        <a:pt x="270" y="641"/>
                        <a:pt x="268" y="640"/>
                      </a:cubicBezTo>
                      <a:cubicBezTo>
                        <a:pt x="242" y="623"/>
                        <a:pt x="224" y="600"/>
                        <a:pt x="211" y="572"/>
                      </a:cubicBezTo>
                      <a:cubicBezTo>
                        <a:pt x="198" y="544"/>
                        <a:pt x="195" y="514"/>
                        <a:pt x="200" y="484"/>
                      </a:cubicBezTo>
                      <a:cubicBezTo>
                        <a:pt x="209" y="435"/>
                        <a:pt x="235" y="398"/>
                        <a:pt x="278" y="374"/>
                      </a:cubicBezTo>
                      <a:cubicBezTo>
                        <a:pt x="304" y="359"/>
                        <a:pt x="331" y="352"/>
                        <a:pt x="360" y="354"/>
                      </a:cubicBezTo>
                      <a:cubicBezTo>
                        <a:pt x="411" y="357"/>
                        <a:pt x="452" y="379"/>
                        <a:pt x="481" y="421"/>
                      </a:cubicBezTo>
                      <a:cubicBezTo>
                        <a:pt x="493" y="437"/>
                        <a:pt x="501" y="455"/>
                        <a:pt x="506" y="475"/>
                      </a:cubicBezTo>
                      <a:cubicBezTo>
                        <a:pt x="510" y="495"/>
                        <a:pt x="511" y="515"/>
                        <a:pt x="507" y="5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86" name="Straight Connector 3">
                <a:extLst>
                  <a:ext uri="{FF2B5EF4-FFF2-40B4-BE49-F238E27FC236}">
                    <a16:creationId xmlns:a16="http://schemas.microsoft.com/office/drawing/2014/main" xmlns="" id="{59ED6254-EF1A-4ABD-A88C-81287D7FB69E}"/>
                  </a:ext>
                </a:extLst>
              </p:cNvPr>
              <p:cNvCxnSpPr/>
              <p:nvPr/>
            </p:nvCxnSpPr>
            <p:spPr>
              <a:xfrm>
                <a:off x="2489200" y="2743200"/>
                <a:ext cx="1859280" cy="0"/>
              </a:xfrm>
              <a:prstGeom prst="line">
                <a:avLst/>
              </a:prstGeom>
              <a:grpFill/>
              <a:ln w="857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4">
                <a:extLst>
                  <a:ext uri="{FF2B5EF4-FFF2-40B4-BE49-F238E27FC236}">
                    <a16:creationId xmlns:a16="http://schemas.microsoft.com/office/drawing/2014/main" xmlns="" id="{77FF1F6D-33AA-4E15-A58C-51C663E31A5A}"/>
                  </a:ext>
                </a:extLst>
              </p:cNvPr>
              <p:cNvCxnSpPr/>
              <p:nvPr/>
            </p:nvCxnSpPr>
            <p:spPr>
              <a:xfrm>
                <a:off x="2489200" y="3063240"/>
                <a:ext cx="1859280" cy="0"/>
              </a:xfrm>
              <a:prstGeom prst="line">
                <a:avLst/>
              </a:prstGeom>
              <a:grpFill/>
              <a:ln w="857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5">
                <a:extLst>
                  <a:ext uri="{FF2B5EF4-FFF2-40B4-BE49-F238E27FC236}">
                    <a16:creationId xmlns:a16="http://schemas.microsoft.com/office/drawing/2014/main" xmlns="" id="{1D49F245-3B09-4931-AAB0-B535B792DF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9200" y="3383280"/>
                <a:ext cx="853440" cy="0"/>
              </a:xfrm>
              <a:prstGeom prst="line">
                <a:avLst/>
              </a:prstGeom>
              <a:grpFill/>
              <a:ln w="857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6">
                <a:extLst>
                  <a:ext uri="{FF2B5EF4-FFF2-40B4-BE49-F238E27FC236}">
                    <a16:creationId xmlns:a16="http://schemas.microsoft.com/office/drawing/2014/main" xmlns="" id="{9B9AD4D4-35F1-4CC9-BAC6-DB9561DE16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9200" y="3693160"/>
                <a:ext cx="635000" cy="0"/>
              </a:xfrm>
              <a:prstGeom prst="line">
                <a:avLst/>
              </a:prstGeom>
              <a:grpFill/>
              <a:ln w="857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7">
                <a:extLst>
                  <a:ext uri="{FF2B5EF4-FFF2-40B4-BE49-F238E27FC236}">
                    <a16:creationId xmlns:a16="http://schemas.microsoft.com/office/drawing/2014/main" xmlns="" id="{5EB69A95-DC58-4198-8115-107607563D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9200" y="4013200"/>
                <a:ext cx="477520" cy="0"/>
              </a:xfrm>
              <a:prstGeom prst="line">
                <a:avLst/>
              </a:prstGeom>
              <a:grpFill/>
              <a:ln w="857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8">
                <a:extLst>
                  <a:ext uri="{FF2B5EF4-FFF2-40B4-BE49-F238E27FC236}">
                    <a16:creationId xmlns:a16="http://schemas.microsoft.com/office/drawing/2014/main" xmlns="" id="{6ADDBAD2-2C33-4D3B-9CB3-BE19488750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9200" y="4333240"/>
                <a:ext cx="426720" cy="0"/>
              </a:xfrm>
              <a:prstGeom prst="line">
                <a:avLst/>
              </a:prstGeom>
              <a:grpFill/>
              <a:ln w="857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">
                <a:extLst>
                  <a:ext uri="{FF2B5EF4-FFF2-40B4-BE49-F238E27FC236}">
                    <a16:creationId xmlns:a16="http://schemas.microsoft.com/office/drawing/2014/main" xmlns="" id="{EB02D483-2451-4CF5-8EFA-9CDF9B52D0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9200" y="4638040"/>
                <a:ext cx="426720" cy="0"/>
              </a:xfrm>
              <a:prstGeom prst="line">
                <a:avLst/>
              </a:prstGeom>
              <a:grpFill/>
              <a:ln w="857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7776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280146" y="204506"/>
            <a:ext cx="8505825" cy="4686930"/>
            <a:chOff x="280146" y="204506"/>
            <a:chExt cx="8505825" cy="4686930"/>
          </a:xfrm>
        </p:grpSpPr>
        <p:grpSp>
          <p:nvGrpSpPr>
            <p:cNvPr id="116" name="Group 227"/>
            <p:cNvGrpSpPr/>
            <p:nvPr/>
          </p:nvGrpSpPr>
          <p:grpSpPr>
            <a:xfrm>
              <a:off x="2667364" y="507825"/>
              <a:ext cx="2509670" cy="4080292"/>
              <a:chOff x="2295240" y="1479666"/>
              <a:chExt cx="2268234" cy="3874491"/>
            </a:xfrm>
          </p:grpSpPr>
          <p:cxnSp>
            <p:nvCxnSpPr>
              <p:cNvPr id="207" name="Straight Connector 53"/>
              <p:cNvCxnSpPr/>
              <p:nvPr/>
            </p:nvCxnSpPr>
            <p:spPr>
              <a:xfrm>
                <a:off x="3519474" y="3804360"/>
                <a:ext cx="104400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208" name="Group 5"/>
              <p:cNvGrpSpPr/>
              <p:nvPr/>
            </p:nvGrpSpPr>
            <p:grpSpPr>
              <a:xfrm>
                <a:off x="2295240" y="1479666"/>
                <a:ext cx="846126" cy="603929"/>
                <a:chOff x="4409790" y="1479666"/>
                <a:chExt cx="846126" cy="603929"/>
              </a:xfrm>
            </p:grpSpPr>
            <p:cxnSp>
              <p:nvCxnSpPr>
                <p:cNvPr id="224" name="Straight Connector 25"/>
                <p:cNvCxnSpPr/>
                <p:nvPr/>
              </p:nvCxnSpPr>
              <p:spPr>
                <a:xfrm flipV="1">
                  <a:off x="4409790" y="1479666"/>
                  <a:ext cx="270125" cy="60392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25" name="Straight Connector 41"/>
                <p:cNvCxnSpPr/>
                <p:nvPr/>
              </p:nvCxnSpPr>
              <p:spPr>
                <a:xfrm>
                  <a:off x="4679916" y="1479666"/>
                  <a:ext cx="57600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209" name="Group 6"/>
              <p:cNvGrpSpPr/>
              <p:nvPr/>
            </p:nvGrpSpPr>
            <p:grpSpPr>
              <a:xfrm>
                <a:off x="2964372" y="2254564"/>
                <a:ext cx="972355" cy="156640"/>
                <a:chOff x="5078922" y="2254564"/>
                <a:chExt cx="972355" cy="156640"/>
              </a:xfrm>
            </p:grpSpPr>
            <p:cxnSp>
              <p:nvCxnSpPr>
                <p:cNvPr id="222" name="Straight Connector 4"/>
                <p:cNvCxnSpPr/>
                <p:nvPr/>
              </p:nvCxnSpPr>
              <p:spPr>
                <a:xfrm flipV="1">
                  <a:off x="5078922" y="2254564"/>
                  <a:ext cx="252331" cy="15664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23" name="Straight Connector 50"/>
                <p:cNvCxnSpPr/>
                <p:nvPr/>
              </p:nvCxnSpPr>
              <p:spPr>
                <a:xfrm>
                  <a:off x="5331253" y="2254564"/>
                  <a:ext cx="720024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210" name="Group 7"/>
              <p:cNvGrpSpPr/>
              <p:nvPr/>
            </p:nvGrpSpPr>
            <p:grpSpPr>
              <a:xfrm>
                <a:off x="3494575" y="3029462"/>
                <a:ext cx="1046224" cy="210021"/>
                <a:chOff x="5609125" y="3029462"/>
                <a:chExt cx="1046224" cy="210021"/>
              </a:xfrm>
            </p:grpSpPr>
            <p:cxnSp>
              <p:nvCxnSpPr>
                <p:cNvPr id="220" name="Straight Connector 27"/>
                <p:cNvCxnSpPr>
                  <a:stCxn id="152" idx="2"/>
                </p:cNvCxnSpPr>
                <p:nvPr/>
              </p:nvCxnSpPr>
              <p:spPr>
                <a:xfrm flipV="1">
                  <a:off x="5609125" y="3029462"/>
                  <a:ext cx="326200" cy="21002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21" name="Straight Connector 51"/>
                <p:cNvCxnSpPr/>
                <p:nvPr/>
              </p:nvCxnSpPr>
              <p:spPr>
                <a:xfrm>
                  <a:off x="5935325" y="3029462"/>
                  <a:ext cx="720024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211" name="Group 8"/>
              <p:cNvGrpSpPr/>
              <p:nvPr/>
            </p:nvGrpSpPr>
            <p:grpSpPr>
              <a:xfrm>
                <a:off x="3454910" y="4417219"/>
                <a:ext cx="786022" cy="162039"/>
                <a:chOff x="5569460" y="4417219"/>
                <a:chExt cx="786022" cy="162039"/>
              </a:xfrm>
            </p:grpSpPr>
            <p:cxnSp>
              <p:nvCxnSpPr>
                <p:cNvPr id="218" name="Straight Connector 32"/>
                <p:cNvCxnSpPr/>
                <p:nvPr/>
              </p:nvCxnSpPr>
              <p:spPr>
                <a:xfrm flipH="1" flipV="1">
                  <a:off x="5569460" y="4417219"/>
                  <a:ext cx="409561" cy="16203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19" name="Straight Connector 55"/>
                <p:cNvCxnSpPr/>
                <p:nvPr/>
              </p:nvCxnSpPr>
              <p:spPr>
                <a:xfrm>
                  <a:off x="5979024" y="4579258"/>
                  <a:ext cx="376458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212" name="Group 9"/>
              <p:cNvGrpSpPr/>
              <p:nvPr/>
            </p:nvGrpSpPr>
            <p:grpSpPr>
              <a:xfrm>
                <a:off x="2964372" y="5098256"/>
                <a:ext cx="715109" cy="255901"/>
                <a:chOff x="5078922" y="5098256"/>
                <a:chExt cx="715109" cy="255901"/>
              </a:xfrm>
            </p:grpSpPr>
            <p:cxnSp>
              <p:nvCxnSpPr>
                <p:cNvPr id="216" name="Straight Connector 31"/>
                <p:cNvCxnSpPr/>
                <p:nvPr/>
              </p:nvCxnSpPr>
              <p:spPr>
                <a:xfrm flipH="1" flipV="1">
                  <a:off x="5078922" y="5098256"/>
                  <a:ext cx="277042" cy="25590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17" name="Straight Connector 58"/>
                <p:cNvCxnSpPr/>
                <p:nvPr/>
              </p:nvCxnSpPr>
              <p:spPr>
                <a:xfrm>
                  <a:off x="5355964" y="5354156"/>
                  <a:ext cx="438067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</p:cxnSp>
          </p:grpSp>
        </p:grpSp>
        <p:grpSp>
          <p:nvGrpSpPr>
            <p:cNvPr id="117" name="Group 225"/>
            <p:cNvGrpSpPr/>
            <p:nvPr/>
          </p:nvGrpSpPr>
          <p:grpSpPr>
            <a:xfrm>
              <a:off x="3539902" y="204506"/>
              <a:ext cx="5246069" cy="4686930"/>
              <a:chOff x="3083838" y="1191646"/>
              <a:chExt cx="4741384" cy="4450531"/>
            </a:xfrm>
          </p:grpSpPr>
          <p:grpSp>
            <p:nvGrpSpPr>
              <p:cNvPr id="158" name="Group 13"/>
              <p:cNvGrpSpPr/>
              <p:nvPr/>
            </p:nvGrpSpPr>
            <p:grpSpPr>
              <a:xfrm>
                <a:off x="3083838" y="1191646"/>
                <a:ext cx="3620340" cy="576042"/>
                <a:chOff x="3083838" y="1191646"/>
                <a:chExt cx="3620340" cy="576042"/>
              </a:xfrm>
            </p:grpSpPr>
            <p:grpSp>
              <p:nvGrpSpPr>
                <p:cNvPr id="201" name="Group 60"/>
                <p:cNvGrpSpPr/>
                <p:nvPr/>
              </p:nvGrpSpPr>
              <p:grpSpPr>
                <a:xfrm>
                  <a:off x="3083838" y="1191646"/>
                  <a:ext cx="3620340" cy="576042"/>
                  <a:chOff x="5412681" y="666751"/>
                  <a:chExt cx="4143282" cy="647700"/>
                </a:xfrm>
              </p:grpSpPr>
              <p:sp>
                <p:nvSpPr>
                  <p:cNvPr id="205" name="Rounded Rectangle 61"/>
                  <p:cNvSpPr/>
                  <p:nvPr/>
                </p:nvSpPr>
                <p:spPr>
                  <a:xfrm>
                    <a:off x="5412681" y="666751"/>
                    <a:ext cx="4143282" cy="6477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206" name="Oval 205"/>
                  <p:cNvSpPr/>
                  <p:nvPr/>
                </p:nvSpPr>
                <p:spPr>
                  <a:xfrm>
                    <a:off x="5446458" y="722402"/>
                    <a:ext cx="536396" cy="536396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202" name="Group 1"/>
                <p:cNvGrpSpPr/>
                <p:nvPr/>
              </p:nvGrpSpPr>
              <p:grpSpPr>
                <a:xfrm>
                  <a:off x="3111723" y="1250780"/>
                  <a:ext cx="3468422" cy="476548"/>
                  <a:chOff x="3111723" y="1250780"/>
                  <a:chExt cx="3468422" cy="476548"/>
                </a:xfrm>
              </p:grpSpPr>
              <p:sp>
                <p:nvSpPr>
                  <p:cNvPr id="203" name="TextBox 99"/>
                  <p:cNvSpPr txBox="1"/>
                  <p:nvPr/>
                </p:nvSpPr>
                <p:spPr>
                  <a:xfrm>
                    <a:off x="3538603" y="1250780"/>
                    <a:ext cx="3041542" cy="4383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>
                      <a:buClrTx/>
                      <a:defRPr/>
                    </a:pPr>
                    <a:r>
                      <a:rPr lang="en-US" sz="1200" b="1" kern="1200" dirty="0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Acil Serviste </a:t>
                    </a:r>
                    <a:r>
                      <a:rPr lang="en-US" sz="1200" b="1" kern="1200" dirty="0" err="1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Başlatılan</a:t>
                    </a:r>
                    <a:r>
                      <a:rPr lang="en-US" sz="1200" b="1" kern="1200" dirty="0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 Dijital Acil </a:t>
                    </a:r>
                    <a:r>
                      <a:rPr lang="en-US" sz="1200" b="1" kern="1200" dirty="0" err="1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Sürecinin</a:t>
                    </a:r>
                    <a:r>
                      <a:rPr lang="en-US" sz="1200" b="1" kern="1200" dirty="0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 </a:t>
                    </a:r>
                    <a:r>
                      <a:rPr lang="en-US" sz="1200" b="1" kern="1200" dirty="0" err="1" smtClean="0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Maliyet</a:t>
                    </a:r>
                    <a:r>
                      <a:rPr lang="en-US" sz="1200" b="1" kern="1200" dirty="0" smtClean="0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 </a:t>
                    </a:r>
                    <a:r>
                      <a:rPr lang="en-US" sz="1200" b="1" kern="1200" dirty="0" err="1" smtClean="0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Ve</a:t>
                    </a:r>
                    <a:r>
                      <a:rPr lang="en-US" sz="1200" b="1" kern="1200" dirty="0" smtClean="0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 </a:t>
                    </a:r>
                    <a:r>
                      <a:rPr lang="en-US" sz="1200" b="1" kern="1200" dirty="0" err="1" smtClean="0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Zaman</a:t>
                    </a:r>
                    <a:r>
                      <a:rPr lang="en-US" sz="1200" b="1" kern="1200" dirty="0" smtClean="0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 </a:t>
                    </a:r>
                    <a:r>
                      <a:rPr lang="en-US" sz="1200" b="1" kern="1200" dirty="0" err="1" smtClean="0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Tasarrufuna</a:t>
                    </a:r>
                    <a:r>
                      <a:rPr lang="en-US" sz="1200" b="1" kern="1200" dirty="0" smtClean="0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 </a:t>
                    </a:r>
                    <a:r>
                      <a:rPr lang="en-US" sz="1200" b="1" kern="1200" dirty="0" err="1" smtClean="0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Etkisinin</a:t>
                    </a:r>
                    <a:r>
                      <a:rPr lang="en-US" sz="1200" b="1" kern="1200" dirty="0" smtClean="0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 </a:t>
                    </a:r>
                    <a:r>
                      <a:rPr lang="en-US" sz="1200" b="1" kern="1200" dirty="0" err="1" smtClean="0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Analizi</a:t>
                    </a:r>
                    <a:endParaRPr lang="en-US" sz="1200" b="1" kern="1200" dirty="0">
                      <a:solidFill>
                        <a:schemeClr val="bg1"/>
                      </a:solidFill>
                      <a:latin typeface="Barlow" panose="020B0604020202020204" charset="-94"/>
                    </a:endParaRPr>
                  </a:p>
                </p:txBody>
              </p:sp>
              <p:sp>
                <p:nvSpPr>
                  <p:cNvPr id="204" name="TextBox 12"/>
                  <p:cNvSpPr txBox="1"/>
                  <p:nvPr/>
                </p:nvSpPr>
                <p:spPr>
                  <a:xfrm>
                    <a:off x="3111723" y="1275118"/>
                    <a:ext cx="469898" cy="4522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IN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159" name="Group 16"/>
              <p:cNvGrpSpPr/>
              <p:nvPr/>
            </p:nvGrpSpPr>
            <p:grpSpPr>
              <a:xfrm>
                <a:off x="3612899" y="1966543"/>
                <a:ext cx="3326954" cy="576042"/>
                <a:chOff x="3612899" y="1966543"/>
                <a:chExt cx="3326954" cy="576042"/>
              </a:xfrm>
            </p:grpSpPr>
            <p:grpSp>
              <p:nvGrpSpPr>
                <p:cNvPr id="195" name="Group 63"/>
                <p:cNvGrpSpPr/>
                <p:nvPr/>
              </p:nvGrpSpPr>
              <p:grpSpPr>
                <a:xfrm>
                  <a:off x="3612899" y="1966543"/>
                  <a:ext cx="3326954" cy="576042"/>
                  <a:chOff x="5412680" y="666750"/>
                  <a:chExt cx="3807518" cy="647700"/>
                </a:xfrm>
              </p:grpSpPr>
              <p:sp>
                <p:nvSpPr>
                  <p:cNvPr id="199" name="Rounded Rectangle 64"/>
                  <p:cNvSpPr/>
                  <p:nvPr/>
                </p:nvSpPr>
                <p:spPr>
                  <a:xfrm>
                    <a:off x="5412680" y="666750"/>
                    <a:ext cx="3807518" cy="6477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>
                      <a:lumMod val="75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200" name="Oval 199"/>
                  <p:cNvSpPr/>
                  <p:nvPr/>
                </p:nvSpPr>
                <p:spPr>
                  <a:xfrm>
                    <a:off x="5453529" y="722402"/>
                    <a:ext cx="536396" cy="536396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196" name="Group 14"/>
                <p:cNvGrpSpPr/>
                <p:nvPr/>
              </p:nvGrpSpPr>
              <p:grpSpPr>
                <a:xfrm>
                  <a:off x="3627028" y="2016038"/>
                  <a:ext cx="3209872" cy="492044"/>
                  <a:chOff x="3627028" y="2016038"/>
                  <a:chExt cx="3209872" cy="492044"/>
                </a:xfrm>
              </p:grpSpPr>
              <p:sp>
                <p:nvSpPr>
                  <p:cNvPr id="197" name="TextBox 98"/>
                  <p:cNvSpPr txBox="1"/>
                  <p:nvPr/>
                </p:nvSpPr>
                <p:spPr>
                  <a:xfrm>
                    <a:off x="4088360" y="2016038"/>
                    <a:ext cx="2748540" cy="4383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buClrTx/>
                      <a:defRPr/>
                    </a:pPr>
                    <a:r>
                      <a:rPr lang="tr-TR" sz="1200" b="1" kern="1200" dirty="0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Bahçelievler Devlet Hastanesi Kapalı Döngü İlaç Uygulamasının Kazanımları</a:t>
                    </a:r>
                  </a:p>
                </p:txBody>
              </p:sp>
              <p:sp>
                <p:nvSpPr>
                  <p:cNvPr id="198" name="TextBox 107"/>
                  <p:cNvSpPr txBox="1"/>
                  <p:nvPr/>
                </p:nvSpPr>
                <p:spPr>
                  <a:xfrm>
                    <a:off x="3627028" y="2055874"/>
                    <a:ext cx="469898" cy="4522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IN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</a:t>
                    </a:r>
                  </a:p>
                </p:txBody>
              </p:sp>
            </p:grpSp>
          </p:grpSp>
          <p:grpSp>
            <p:nvGrpSpPr>
              <p:cNvPr id="160" name="Group 18"/>
              <p:cNvGrpSpPr/>
              <p:nvPr/>
            </p:nvGrpSpPr>
            <p:grpSpPr>
              <a:xfrm>
                <a:off x="4174351" y="2741441"/>
                <a:ext cx="3479900" cy="576042"/>
                <a:chOff x="4174351" y="2741441"/>
                <a:chExt cx="3479900" cy="576042"/>
              </a:xfrm>
            </p:grpSpPr>
            <p:grpSp>
              <p:nvGrpSpPr>
                <p:cNvPr id="189" name="Group 66"/>
                <p:cNvGrpSpPr/>
                <p:nvPr/>
              </p:nvGrpSpPr>
              <p:grpSpPr>
                <a:xfrm>
                  <a:off x="4174351" y="2741441"/>
                  <a:ext cx="3479900" cy="576042"/>
                  <a:chOff x="5412681" y="666750"/>
                  <a:chExt cx="3982557" cy="647700"/>
                </a:xfrm>
              </p:grpSpPr>
              <p:sp>
                <p:nvSpPr>
                  <p:cNvPr id="193" name="Rounded Rectangle 67"/>
                  <p:cNvSpPr/>
                  <p:nvPr/>
                </p:nvSpPr>
                <p:spPr>
                  <a:xfrm>
                    <a:off x="5412681" y="666750"/>
                    <a:ext cx="3982557" cy="6477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194" name="Oval 193"/>
                  <p:cNvSpPr/>
                  <p:nvPr/>
                </p:nvSpPr>
                <p:spPr>
                  <a:xfrm>
                    <a:off x="5460599" y="722402"/>
                    <a:ext cx="536396" cy="536396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190" name="Group 17"/>
                <p:cNvGrpSpPr/>
                <p:nvPr/>
              </p:nvGrpSpPr>
              <p:grpSpPr>
                <a:xfrm>
                  <a:off x="4202740" y="2828068"/>
                  <a:ext cx="3451511" cy="452208"/>
                  <a:chOff x="4202740" y="2828068"/>
                  <a:chExt cx="3451511" cy="452208"/>
                </a:xfrm>
              </p:grpSpPr>
              <p:sp>
                <p:nvSpPr>
                  <p:cNvPr id="191" name="TextBox 97"/>
                  <p:cNvSpPr txBox="1"/>
                  <p:nvPr/>
                </p:nvSpPr>
                <p:spPr>
                  <a:xfrm>
                    <a:off x="4684915" y="2887582"/>
                    <a:ext cx="2969336" cy="2630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>
                      <a:buClrTx/>
                    </a:pPr>
                    <a:r>
                      <a:rPr lang="fi-FI" sz="1200" b="1" kern="1200" dirty="0">
                        <a:solidFill>
                          <a:prstClr val="white"/>
                        </a:solidFill>
                        <a:latin typeface="Barlow" panose="020B0604020202020204" charset="-94"/>
                        <a:cs typeface="Arial" panose="020B0604020202020204" pitchFamily="34" charset="0"/>
                      </a:rPr>
                      <a:t>Cerrahi Alet Takip Sisteminin Verimlilik Etkisi</a:t>
                    </a:r>
                  </a:p>
                </p:txBody>
              </p:sp>
              <p:sp>
                <p:nvSpPr>
                  <p:cNvPr id="192" name="TextBox 108"/>
                  <p:cNvSpPr txBox="1"/>
                  <p:nvPr/>
                </p:nvSpPr>
                <p:spPr>
                  <a:xfrm>
                    <a:off x="4202740" y="2828068"/>
                    <a:ext cx="469898" cy="4522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IN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</p:grpSp>
          </p:grpSp>
          <p:grpSp>
            <p:nvGrpSpPr>
              <p:cNvPr id="161" name="Group 20"/>
              <p:cNvGrpSpPr/>
              <p:nvPr/>
            </p:nvGrpSpPr>
            <p:grpSpPr>
              <a:xfrm>
                <a:off x="4498268" y="3516339"/>
                <a:ext cx="3326954" cy="576042"/>
                <a:chOff x="4498268" y="3516339"/>
                <a:chExt cx="3326954" cy="576042"/>
              </a:xfrm>
            </p:grpSpPr>
            <p:grpSp>
              <p:nvGrpSpPr>
                <p:cNvPr id="183" name="Group 34"/>
                <p:cNvGrpSpPr/>
                <p:nvPr/>
              </p:nvGrpSpPr>
              <p:grpSpPr>
                <a:xfrm>
                  <a:off x="4498268" y="3516339"/>
                  <a:ext cx="3326954" cy="576042"/>
                  <a:chOff x="5412681" y="666750"/>
                  <a:chExt cx="3807519" cy="647700"/>
                </a:xfrm>
              </p:grpSpPr>
              <p:sp>
                <p:nvSpPr>
                  <p:cNvPr id="187" name="Rounded Rectangle 35"/>
                  <p:cNvSpPr/>
                  <p:nvPr/>
                </p:nvSpPr>
                <p:spPr>
                  <a:xfrm>
                    <a:off x="5412681" y="666750"/>
                    <a:ext cx="3807519" cy="6477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22445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188" name="Oval 187"/>
                  <p:cNvSpPr/>
                  <p:nvPr/>
                </p:nvSpPr>
                <p:spPr>
                  <a:xfrm>
                    <a:off x="5453529" y="722402"/>
                    <a:ext cx="536396" cy="536396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184" name="Group 19"/>
                <p:cNvGrpSpPr/>
                <p:nvPr/>
              </p:nvGrpSpPr>
              <p:grpSpPr>
                <a:xfrm>
                  <a:off x="4523561" y="3576924"/>
                  <a:ext cx="2977743" cy="488649"/>
                  <a:chOff x="4523561" y="3576924"/>
                  <a:chExt cx="2977743" cy="488649"/>
                </a:xfrm>
              </p:grpSpPr>
              <p:sp>
                <p:nvSpPr>
                  <p:cNvPr id="185" name="TextBox 101"/>
                  <p:cNvSpPr txBox="1"/>
                  <p:nvPr/>
                </p:nvSpPr>
                <p:spPr>
                  <a:xfrm>
                    <a:off x="5029151" y="3576924"/>
                    <a:ext cx="2472153" cy="4383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>
                      <a:buClrTx/>
                      <a:defRPr/>
                    </a:pPr>
                    <a:r>
                      <a:rPr lang="en-US" sz="1200" b="1" kern="1200" dirty="0" err="1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İş</a:t>
                    </a:r>
                    <a:r>
                      <a:rPr lang="en-US" sz="1200" b="1" kern="1200" dirty="0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 </a:t>
                    </a:r>
                    <a:r>
                      <a:rPr lang="en-US" sz="1200" b="1" kern="1200" dirty="0" err="1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Zekasi</a:t>
                    </a:r>
                    <a:r>
                      <a:rPr lang="en-US" sz="1200" b="1" kern="1200" dirty="0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 </a:t>
                    </a:r>
                    <a:r>
                      <a:rPr lang="en-US" sz="1200" b="1" kern="1200" dirty="0" err="1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Yönetici</a:t>
                    </a:r>
                    <a:r>
                      <a:rPr lang="en-US" sz="1200" b="1" kern="1200" dirty="0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 </a:t>
                    </a:r>
                    <a:r>
                      <a:rPr lang="en-US" sz="1200" b="1" kern="1200" dirty="0" err="1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Takip</a:t>
                    </a:r>
                    <a:r>
                      <a:rPr lang="en-US" sz="1200" b="1" kern="1200" dirty="0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 </a:t>
                    </a:r>
                    <a:r>
                      <a:rPr lang="en-US" sz="1200" b="1" kern="1200" dirty="0" err="1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Ekranlarinin</a:t>
                    </a:r>
                    <a:r>
                      <a:rPr lang="en-US" sz="1200" b="1" kern="1200" dirty="0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, </a:t>
                    </a:r>
                    <a:r>
                      <a:rPr lang="en-US" sz="1200" b="1" kern="1200" dirty="0" err="1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Hastane</a:t>
                    </a:r>
                    <a:r>
                      <a:rPr lang="en-US" sz="1200" b="1" kern="1200" dirty="0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 </a:t>
                    </a:r>
                    <a:r>
                      <a:rPr lang="en-US" sz="1200" b="1" kern="1200" dirty="0" err="1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İşleyiş</a:t>
                    </a:r>
                    <a:r>
                      <a:rPr lang="en-US" sz="1200" b="1" kern="1200" dirty="0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 </a:t>
                    </a:r>
                    <a:r>
                      <a:rPr lang="en-US" sz="1200" b="1" kern="1200" dirty="0" err="1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Vaka</a:t>
                    </a:r>
                    <a:r>
                      <a:rPr lang="en-US" sz="1200" b="1" kern="1200" dirty="0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 </a:t>
                    </a:r>
                    <a:r>
                      <a:rPr lang="en-US" sz="1200" b="1" kern="1200" dirty="0" err="1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Analizi</a:t>
                    </a:r>
                    <a:endParaRPr lang="en-GB" sz="1200" b="1" kern="1200" dirty="0">
                      <a:solidFill>
                        <a:schemeClr val="bg1"/>
                      </a:solidFill>
                      <a:latin typeface="Barlow" panose="020B0604020202020204" charset="-94"/>
                      <a:ea typeface="Noto Sans" panose="020B0502040504020204" pitchFamily="34"/>
                      <a:cs typeface="Noto Sans" panose="020B0502040504020204" pitchFamily="34"/>
                    </a:endParaRPr>
                  </a:p>
                </p:txBody>
              </p:sp>
              <p:sp>
                <p:nvSpPr>
                  <p:cNvPr id="186" name="TextBox 109"/>
                  <p:cNvSpPr txBox="1"/>
                  <p:nvPr/>
                </p:nvSpPr>
                <p:spPr>
                  <a:xfrm>
                    <a:off x="4523561" y="3613364"/>
                    <a:ext cx="469898" cy="4522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IN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</a:t>
                    </a:r>
                  </a:p>
                </p:txBody>
              </p:sp>
            </p:grpSp>
          </p:grpSp>
          <p:grpSp>
            <p:nvGrpSpPr>
              <p:cNvPr id="162" name="Group 23"/>
              <p:cNvGrpSpPr/>
              <p:nvPr/>
            </p:nvGrpSpPr>
            <p:grpSpPr>
              <a:xfrm>
                <a:off x="4174350" y="4291237"/>
                <a:ext cx="3479900" cy="576042"/>
                <a:chOff x="4174350" y="4291237"/>
                <a:chExt cx="3479900" cy="576042"/>
              </a:xfrm>
            </p:grpSpPr>
            <p:grpSp>
              <p:nvGrpSpPr>
                <p:cNvPr id="177" name="Group 37"/>
                <p:cNvGrpSpPr/>
                <p:nvPr/>
              </p:nvGrpSpPr>
              <p:grpSpPr>
                <a:xfrm>
                  <a:off x="4174350" y="4291237"/>
                  <a:ext cx="3479900" cy="576042"/>
                  <a:chOff x="5412681" y="666750"/>
                  <a:chExt cx="3982558" cy="647700"/>
                </a:xfrm>
              </p:grpSpPr>
              <p:sp>
                <p:nvSpPr>
                  <p:cNvPr id="181" name="Rounded Rectangle 38"/>
                  <p:cNvSpPr/>
                  <p:nvPr/>
                </p:nvSpPr>
                <p:spPr>
                  <a:xfrm>
                    <a:off x="5412681" y="666750"/>
                    <a:ext cx="3982558" cy="6477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EC810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>
                  <a:xfrm>
                    <a:off x="5467669" y="722402"/>
                    <a:ext cx="536396" cy="536396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178" name="Group 21"/>
                <p:cNvGrpSpPr/>
                <p:nvPr/>
              </p:nvGrpSpPr>
              <p:grpSpPr>
                <a:xfrm>
                  <a:off x="4205721" y="4354092"/>
                  <a:ext cx="3383455" cy="465523"/>
                  <a:chOff x="4205721" y="4354092"/>
                  <a:chExt cx="3383455" cy="465523"/>
                </a:xfrm>
              </p:grpSpPr>
              <p:sp>
                <p:nvSpPr>
                  <p:cNvPr id="179" name="TextBox 100"/>
                  <p:cNvSpPr txBox="1"/>
                  <p:nvPr/>
                </p:nvSpPr>
                <p:spPr>
                  <a:xfrm>
                    <a:off x="4698031" y="4354092"/>
                    <a:ext cx="2891145" cy="4383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>
                      <a:buClrTx/>
                      <a:defRPr/>
                    </a:pPr>
                    <a:r>
                      <a:rPr lang="en-US" sz="1200" b="1" kern="1200" dirty="0" err="1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Bulaşıcı</a:t>
                    </a:r>
                    <a:r>
                      <a:rPr lang="en-US" sz="1200" b="1" kern="1200" dirty="0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 </a:t>
                    </a:r>
                    <a:r>
                      <a:rPr lang="en-US" sz="1200" b="1" kern="1200" dirty="0" err="1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Hastalıkların</a:t>
                    </a:r>
                    <a:r>
                      <a:rPr lang="en-US" sz="1200" b="1" kern="1200" dirty="0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 </a:t>
                    </a:r>
                    <a:r>
                      <a:rPr lang="en-US" sz="1200" b="1" kern="1200" dirty="0" err="1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Bildirilmesinde</a:t>
                    </a:r>
                    <a:r>
                      <a:rPr lang="en-US" sz="1200" b="1" kern="1200" dirty="0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 Dijital</a:t>
                    </a:r>
                    <a:r>
                      <a:rPr lang="tr-TR" sz="1200" b="1" kern="1200" dirty="0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 </a:t>
                    </a:r>
                    <a:r>
                      <a:rPr lang="en-US" sz="1200" b="1" kern="1200" dirty="0" err="1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Hastaneciliğin</a:t>
                    </a:r>
                    <a:r>
                      <a:rPr lang="en-US" sz="1200" b="1" kern="1200" dirty="0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 </a:t>
                    </a:r>
                    <a:r>
                      <a:rPr lang="en-US" sz="1200" b="1" kern="1200" dirty="0" err="1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Rolü</a:t>
                    </a:r>
                    <a:r>
                      <a:rPr lang="en-US" sz="1200" b="1" kern="1200" dirty="0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 </a:t>
                    </a:r>
                    <a:r>
                      <a:rPr lang="en-US" sz="1200" b="1" kern="1200" dirty="0" err="1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ve</a:t>
                    </a:r>
                    <a:r>
                      <a:rPr lang="en-US" sz="1200" b="1" kern="1200" dirty="0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 </a:t>
                    </a:r>
                    <a:r>
                      <a:rPr lang="en-US" sz="1200" b="1" kern="1200" dirty="0" err="1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Önemi</a:t>
                    </a:r>
                    <a:endParaRPr lang="en-GB" sz="1200" b="1" kern="1200" dirty="0">
                      <a:solidFill>
                        <a:schemeClr val="bg1"/>
                      </a:solidFill>
                      <a:latin typeface="Barlow" panose="020B0604020202020204" charset="-94"/>
                      <a:ea typeface="Noto Sans" panose="020B0502040504020204" pitchFamily="34"/>
                      <a:cs typeface="Noto Sans" panose="020B0502040504020204" pitchFamily="34"/>
                    </a:endParaRPr>
                  </a:p>
                </p:txBody>
              </p:sp>
              <p:sp>
                <p:nvSpPr>
                  <p:cNvPr id="180" name="TextBox 110"/>
                  <p:cNvSpPr txBox="1"/>
                  <p:nvPr/>
                </p:nvSpPr>
                <p:spPr>
                  <a:xfrm>
                    <a:off x="4205721" y="4367407"/>
                    <a:ext cx="469898" cy="4522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IN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</a:t>
                    </a:r>
                  </a:p>
                </p:txBody>
              </p:sp>
            </p:grpSp>
          </p:grpSp>
          <p:grpSp>
            <p:nvGrpSpPr>
              <p:cNvPr id="163" name="Group 29"/>
              <p:cNvGrpSpPr/>
              <p:nvPr/>
            </p:nvGrpSpPr>
            <p:grpSpPr>
              <a:xfrm>
                <a:off x="3612898" y="5066135"/>
                <a:ext cx="3618373" cy="576042"/>
                <a:chOff x="3612898" y="5066135"/>
                <a:chExt cx="3618373" cy="576042"/>
              </a:xfrm>
            </p:grpSpPr>
            <p:grpSp>
              <p:nvGrpSpPr>
                <p:cNvPr id="171" name="Group 40"/>
                <p:cNvGrpSpPr/>
                <p:nvPr/>
              </p:nvGrpSpPr>
              <p:grpSpPr>
                <a:xfrm>
                  <a:off x="3612898" y="5066135"/>
                  <a:ext cx="3618373" cy="576042"/>
                  <a:chOff x="5412681" y="666750"/>
                  <a:chExt cx="4141033" cy="647700"/>
                </a:xfrm>
              </p:grpSpPr>
              <p:sp>
                <p:nvSpPr>
                  <p:cNvPr id="175" name="Rounded Rectangle 42"/>
                  <p:cNvSpPr/>
                  <p:nvPr/>
                </p:nvSpPr>
                <p:spPr>
                  <a:xfrm>
                    <a:off x="5412681" y="666750"/>
                    <a:ext cx="4141033" cy="6477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176" name="Oval 175"/>
                  <p:cNvSpPr/>
                  <p:nvPr/>
                </p:nvSpPr>
                <p:spPr>
                  <a:xfrm>
                    <a:off x="5453529" y="722402"/>
                    <a:ext cx="536396" cy="536396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172" name="Group 24"/>
                <p:cNvGrpSpPr/>
                <p:nvPr/>
              </p:nvGrpSpPr>
              <p:grpSpPr>
                <a:xfrm>
                  <a:off x="3639384" y="5161906"/>
                  <a:ext cx="3539831" cy="452210"/>
                  <a:chOff x="3639384" y="5161906"/>
                  <a:chExt cx="3539831" cy="452210"/>
                </a:xfrm>
              </p:grpSpPr>
              <p:sp>
                <p:nvSpPr>
                  <p:cNvPr id="173" name="TextBox 95"/>
                  <p:cNvSpPr txBox="1"/>
                  <p:nvPr/>
                </p:nvSpPr>
                <p:spPr>
                  <a:xfrm>
                    <a:off x="4205083" y="5222640"/>
                    <a:ext cx="2974132" cy="2630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>
                      <a:buClrTx/>
                      <a:defRPr/>
                    </a:pPr>
                    <a:r>
                      <a:rPr lang="en-US" sz="1200" b="1" kern="1200" dirty="0" err="1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İlaç</a:t>
                    </a:r>
                    <a:r>
                      <a:rPr lang="en-US" sz="1200" b="1" kern="1200" dirty="0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 </a:t>
                    </a:r>
                    <a:r>
                      <a:rPr lang="en-US" sz="1200" b="1" kern="1200" dirty="0" err="1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Güvenliği</a:t>
                    </a:r>
                    <a:r>
                      <a:rPr lang="en-US" sz="1200" b="1" kern="1200" dirty="0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 </a:t>
                    </a:r>
                    <a:r>
                      <a:rPr lang="en-US" sz="1200" b="1" kern="1200" dirty="0" err="1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Ve</a:t>
                    </a:r>
                    <a:r>
                      <a:rPr lang="en-US" sz="1200" b="1" kern="1200" dirty="0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 Transfer </a:t>
                    </a:r>
                    <a:r>
                      <a:rPr lang="en-US" sz="1200" b="1" kern="1200" dirty="0" err="1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Süreci</a:t>
                    </a:r>
                    <a:r>
                      <a:rPr lang="en-US" sz="1200" b="1" kern="1200" dirty="0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 </a:t>
                    </a:r>
                    <a:r>
                      <a:rPr lang="en-US" sz="1200" b="1" kern="1200" dirty="0" err="1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Vaka</a:t>
                    </a:r>
                    <a:r>
                      <a:rPr lang="en-US" sz="1200" b="1" kern="1200" dirty="0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 </a:t>
                    </a:r>
                    <a:r>
                      <a:rPr lang="en-US" sz="1200" b="1" kern="1200" dirty="0" err="1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Analizi</a:t>
                    </a:r>
                    <a:r>
                      <a:rPr lang="en-US" sz="1200" b="1" kern="1200" dirty="0">
                        <a:solidFill>
                          <a:schemeClr val="bg1"/>
                        </a:solidFill>
                        <a:latin typeface="Barlow" panose="020B0604020202020204" charset="-94"/>
                      </a:rPr>
                      <a:t>. </a:t>
                    </a:r>
                    <a:endParaRPr lang="en-GB" sz="1200" b="1" kern="1200" dirty="0">
                      <a:solidFill>
                        <a:schemeClr val="bg1"/>
                      </a:solidFill>
                      <a:latin typeface="Barlow" panose="020B0604020202020204" charset="-94"/>
                      <a:ea typeface="Noto Sans" panose="020B0502040504020204" pitchFamily="34"/>
                      <a:cs typeface="Noto Sans" panose="020B0502040504020204" pitchFamily="34"/>
                    </a:endParaRPr>
                  </a:p>
                </p:txBody>
              </p:sp>
              <p:sp>
                <p:nvSpPr>
                  <p:cNvPr id="174" name="TextBox 111"/>
                  <p:cNvSpPr txBox="1"/>
                  <p:nvPr/>
                </p:nvSpPr>
                <p:spPr>
                  <a:xfrm>
                    <a:off x="3639384" y="5161906"/>
                    <a:ext cx="469898" cy="4522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IN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</a:t>
                    </a:r>
                  </a:p>
                </p:txBody>
              </p:sp>
            </p:grpSp>
          </p:grpSp>
        </p:grpSp>
        <p:grpSp>
          <p:nvGrpSpPr>
            <p:cNvPr id="118" name="Group 228"/>
            <p:cNvGrpSpPr/>
            <p:nvPr/>
          </p:nvGrpSpPr>
          <p:grpSpPr>
            <a:xfrm>
              <a:off x="280146" y="1067930"/>
              <a:ext cx="3799626" cy="3680989"/>
              <a:chOff x="137678" y="2011521"/>
              <a:chExt cx="3434093" cy="3495328"/>
            </a:xfrm>
          </p:grpSpPr>
          <p:grpSp>
            <p:nvGrpSpPr>
              <p:cNvPr id="122" name="Group 2"/>
              <p:cNvGrpSpPr/>
              <p:nvPr/>
            </p:nvGrpSpPr>
            <p:grpSpPr>
              <a:xfrm>
                <a:off x="137678" y="2011521"/>
                <a:ext cx="3434093" cy="3495328"/>
                <a:chOff x="854529" y="1084930"/>
                <a:chExt cx="4501242" cy="4501242"/>
              </a:xfrm>
            </p:grpSpPr>
            <p:sp>
              <p:nvSpPr>
                <p:cNvPr id="149" name="Oval 148"/>
                <p:cNvSpPr/>
                <p:nvPr/>
              </p:nvSpPr>
              <p:spPr>
                <a:xfrm>
                  <a:off x="854529" y="1084930"/>
                  <a:ext cx="4501241" cy="4501242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50" name="Freeform 89"/>
                <p:cNvSpPr/>
                <p:nvPr/>
              </p:nvSpPr>
              <p:spPr>
                <a:xfrm>
                  <a:off x="3107595" y="1085054"/>
                  <a:ext cx="945675" cy="750238"/>
                </a:xfrm>
                <a:custGeom>
                  <a:avLst/>
                  <a:gdLst>
                    <a:gd name="connsiteX0" fmla="*/ 0 w 1101994"/>
                    <a:gd name="connsiteY0" fmla="*/ 0 h 874251"/>
                    <a:gd name="connsiteX1" fmla="*/ 265300 w 1101994"/>
                    <a:gd name="connsiteY1" fmla="*/ 13396 h 874251"/>
                    <a:gd name="connsiteX2" fmla="*/ 1018002 w 1101994"/>
                    <a:gd name="connsiteY2" fmla="*/ 205956 h 874251"/>
                    <a:gd name="connsiteX3" fmla="*/ 1101994 w 1101994"/>
                    <a:gd name="connsiteY3" fmla="*/ 246417 h 874251"/>
                    <a:gd name="connsiteX4" fmla="*/ 809230 w 1101994"/>
                    <a:gd name="connsiteY4" fmla="*/ 874251 h 874251"/>
                    <a:gd name="connsiteX5" fmla="*/ 748121 w 1101994"/>
                    <a:gd name="connsiteY5" fmla="*/ 844813 h 874251"/>
                    <a:gd name="connsiteX6" fmla="*/ 194410 w 1101994"/>
                    <a:gd name="connsiteY6" fmla="*/ 703160 h 874251"/>
                    <a:gd name="connsiteX7" fmla="*/ 0 w 1101994"/>
                    <a:gd name="connsiteY7" fmla="*/ 693343 h 874251"/>
                    <a:gd name="connsiteX8" fmla="*/ 0 w 1101994"/>
                    <a:gd name="connsiteY8" fmla="*/ 0 h 874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01994" h="874251">
                      <a:moveTo>
                        <a:pt x="0" y="0"/>
                      </a:moveTo>
                      <a:lnTo>
                        <a:pt x="265300" y="13396"/>
                      </a:lnTo>
                      <a:cubicBezTo>
                        <a:pt x="529797" y="40258"/>
                        <a:pt x="782675" y="106422"/>
                        <a:pt x="1018002" y="205956"/>
                      </a:cubicBezTo>
                      <a:lnTo>
                        <a:pt x="1101994" y="246417"/>
                      </a:lnTo>
                      <a:lnTo>
                        <a:pt x="809230" y="874251"/>
                      </a:lnTo>
                      <a:lnTo>
                        <a:pt x="748121" y="844813"/>
                      </a:lnTo>
                      <a:cubicBezTo>
                        <a:pt x="575008" y="771592"/>
                        <a:pt x="388983" y="722920"/>
                        <a:pt x="194410" y="703160"/>
                      </a:cubicBezTo>
                      <a:lnTo>
                        <a:pt x="0" y="6933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51" name="Freeform 88"/>
                <p:cNvSpPr/>
                <p:nvPr/>
              </p:nvSpPr>
              <p:spPr>
                <a:xfrm>
                  <a:off x="3806441" y="1298639"/>
                  <a:ext cx="1045698" cy="993395"/>
                </a:xfrm>
                <a:custGeom>
                  <a:avLst/>
                  <a:gdLst>
                    <a:gd name="connsiteX0" fmla="*/ 292763 w 1218550"/>
                    <a:gd name="connsiteY0" fmla="*/ 0 h 1157601"/>
                    <a:gd name="connsiteX1" fmla="*/ 432894 w 1218550"/>
                    <a:gd name="connsiteY1" fmla="*/ 67505 h 1157601"/>
                    <a:gd name="connsiteX2" fmla="*/ 1206546 w 1218550"/>
                    <a:gd name="connsiteY2" fmla="*/ 705365 h 1157601"/>
                    <a:gd name="connsiteX3" fmla="*/ 1218550 w 1218550"/>
                    <a:gd name="connsiteY3" fmla="*/ 721417 h 1157601"/>
                    <a:gd name="connsiteX4" fmla="*/ 679908 w 1218550"/>
                    <a:gd name="connsiteY4" fmla="*/ 1157601 h 1157601"/>
                    <a:gd name="connsiteX5" fmla="*/ 671529 w 1218550"/>
                    <a:gd name="connsiteY5" fmla="*/ 1146396 h 1157601"/>
                    <a:gd name="connsiteX6" fmla="*/ 102406 w 1218550"/>
                    <a:gd name="connsiteY6" fmla="*/ 677165 h 1157601"/>
                    <a:gd name="connsiteX7" fmla="*/ 0 w 1218550"/>
                    <a:gd name="connsiteY7" fmla="*/ 627833 h 1157601"/>
                    <a:gd name="connsiteX8" fmla="*/ 292763 w 1218550"/>
                    <a:gd name="connsiteY8" fmla="*/ 0 h 1157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8550" h="1157601">
                      <a:moveTo>
                        <a:pt x="292763" y="0"/>
                      </a:moveTo>
                      <a:lnTo>
                        <a:pt x="432894" y="67505"/>
                      </a:lnTo>
                      <a:cubicBezTo>
                        <a:pt x="730184" y="229002"/>
                        <a:pt x="992755" y="446309"/>
                        <a:pt x="1206546" y="705365"/>
                      </a:cubicBezTo>
                      <a:lnTo>
                        <a:pt x="1218550" y="721417"/>
                      </a:lnTo>
                      <a:lnTo>
                        <a:pt x="679908" y="1157601"/>
                      </a:lnTo>
                      <a:lnTo>
                        <a:pt x="671529" y="1146396"/>
                      </a:lnTo>
                      <a:cubicBezTo>
                        <a:pt x="514257" y="955826"/>
                        <a:pt x="321101" y="795968"/>
                        <a:pt x="102406" y="677165"/>
                      </a:cubicBezTo>
                      <a:lnTo>
                        <a:pt x="0" y="627833"/>
                      </a:lnTo>
                      <a:lnTo>
                        <a:pt x="292763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52" name="Freeform 82"/>
                <p:cNvSpPr/>
                <p:nvPr/>
              </p:nvSpPr>
              <p:spPr>
                <a:xfrm>
                  <a:off x="4392833" y="1921640"/>
                  <a:ext cx="903142" cy="1039363"/>
                </a:xfrm>
                <a:custGeom>
                  <a:avLst/>
                  <a:gdLst>
                    <a:gd name="connsiteX0" fmla="*/ 538642 w 1052430"/>
                    <a:gd name="connsiteY0" fmla="*/ 0 h 1211168"/>
                    <a:gd name="connsiteX1" fmla="*/ 674202 w 1052430"/>
                    <a:gd name="connsiteY1" fmla="*/ 181282 h 1211168"/>
                    <a:gd name="connsiteX2" fmla="*/ 1004200 w 1052430"/>
                    <a:gd name="connsiteY2" fmla="*/ 867734 h 1211168"/>
                    <a:gd name="connsiteX3" fmla="*/ 1052430 w 1052430"/>
                    <a:gd name="connsiteY3" fmla="*/ 1055306 h 1211168"/>
                    <a:gd name="connsiteX4" fmla="*/ 377320 w 1052430"/>
                    <a:gd name="connsiteY4" fmla="*/ 1211168 h 1211168"/>
                    <a:gd name="connsiteX5" fmla="*/ 342028 w 1052430"/>
                    <a:gd name="connsiteY5" fmla="*/ 1073913 h 1211168"/>
                    <a:gd name="connsiteX6" fmla="*/ 99272 w 1052430"/>
                    <a:gd name="connsiteY6" fmla="*/ 568937 h 1211168"/>
                    <a:gd name="connsiteX7" fmla="*/ 0 w 1052430"/>
                    <a:gd name="connsiteY7" fmla="*/ 436183 h 1211168"/>
                    <a:gd name="connsiteX8" fmla="*/ 538642 w 1052430"/>
                    <a:gd name="connsiteY8" fmla="*/ 0 h 1211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2430" h="1211168">
                      <a:moveTo>
                        <a:pt x="538642" y="0"/>
                      </a:moveTo>
                      <a:lnTo>
                        <a:pt x="674202" y="181282"/>
                      </a:lnTo>
                      <a:cubicBezTo>
                        <a:pt x="815595" y="390571"/>
                        <a:pt x="927572" y="621365"/>
                        <a:pt x="1004200" y="867734"/>
                      </a:cubicBezTo>
                      <a:lnTo>
                        <a:pt x="1052430" y="1055306"/>
                      </a:lnTo>
                      <a:lnTo>
                        <a:pt x="377320" y="1211168"/>
                      </a:lnTo>
                      <a:lnTo>
                        <a:pt x="342028" y="1073913"/>
                      </a:lnTo>
                      <a:cubicBezTo>
                        <a:pt x="285658" y="892676"/>
                        <a:pt x="203285" y="722896"/>
                        <a:pt x="99272" y="568937"/>
                      </a:cubicBezTo>
                      <a:lnTo>
                        <a:pt x="0" y="436183"/>
                      </a:lnTo>
                      <a:lnTo>
                        <a:pt x="538642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53" name="Freeform 76"/>
                <p:cNvSpPr/>
                <p:nvPr/>
              </p:nvSpPr>
              <p:spPr>
                <a:xfrm>
                  <a:off x="4717849" y="2831987"/>
                  <a:ext cx="637922" cy="969078"/>
                </a:xfrm>
                <a:custGeom>
                  <a:avLst/>
                  <a:gdLst>
                    <a:gd name="connsiteX0" fmla="*/ 675110 w 743370"/>
                    <a:gd name="connsiteY0" fmla="*/ 0 h 1129265"/>
                    <a:gd name="connsiteX1" fmla="*/ 690087 w 743370"/>
                    <a:gd name="connsiteY1" fmla="*/ 58249 h 1129265"/>
                    <a:gd name="connsiteX2" fmla="*/ 743370 w 743370"/>
                    <a:gd name="connsiteY2" fmla="*/ 586803 h 1129265"/>
                    <a:gd name="connsiteX3" fmla="*/ 690087 w 743370"/>
                    <a:gd name="connsiteY3" fmla="*/ 1115357 h 1129265"/>
                    <a:gd name="connsiteX4" fmla="*/ 686511 w 743370"/>
                    <a:gd name="connsiteY4" fmla="*/ 1129265 h 1129265"/>
                    <a:gd name="connsiteX5" fmla="*/ 8387 w 743370"/>
                    <a:gd name="connsiteY5" fmla="*/ 985126 h 1129265"/>
                    <a:gd name="connsiteX6" fmla="*/ 10830 w 743370"/>
                    <a:gd name="connsiteY6" fmla="*/ 975625 h 1129265"/>
                    <a:gd name="connsiteX7" fmla="*/ 50027 w 743370"/>
                    <a:gd name="connsiteY7" fmla="*/ 586803 h 1129265"/>
                    <a:gd name="connsiteX8" fmla="*/ 10830 w 743370"/>
                    <a:gd name="connsiteY8" fmla="*/ 197981 h 1129265"/>
                    <a:gd name="connsiteX9" fmla="*/ 0 w 743370"/>
                    <a:gd name="connsiteY9" fmla="*/ 155862 h 1129265"/>
                    <a:gd name="connsiteX10" fmla="*/ 675110 w 743370"/>
                    <a:gd name="connsiteY10" fmla="*/ 0 h 1129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3370" h="1129265">
                      <a:moveTo>
                        <a:pt x="675110" y="0"/>
                      </a:moveTo>
                      <a:lnTo>
                        <a:pt x="690087" y="58249"/>
                      </a:lnTo>
                      <a:cubicBezTo>
                        <a:pt x="725023" y="228977"/>
                        <a:pt x="743370" y="405747"/>
                        <a:pt x="743370" y="586803"/>
                      </a:cubicBezTo>
                      <a:cubicBezTo>
                        <a:pt x="743370" y="767859"/>
                        <a:pt x="725023" y="944630"/>
                        <a:pt x="690087" y="1115357"/>
                      </a:cubicBezTo>
                      <a:lnTo>
                        <a:pt x="686511" y="1129265"/>
                      </a:lnTo>
                      <a:lnTo>
                        <a:pt x="8387" y="985126"/>
                      </a:lnTo>
                      <a:lnTo>
                        <a:pt x="10830" y="975625"/>
                      </a:lnTo>
                      <a:cubicBezTo>
                        <a:pt x="36531" y="850032"/>
                        <a:pt x="50027" y="719994"/>
                        <a:pt x="50027" y="586803"/>
                      </a:cubicBezTo>
                      <a:cubicBezTo>
                        <a:pt x="50027" y="453613"/>
                        <a:pt x="36531" y="323574"/>
                        <a:pt x="10830" y="197981"/>
                      </a:cubicBezTo>
                      <a:lnTo>
                        <a:pt x="0" y="155862"/>
                      </a:lnTo>
                      <a:lnTo>
                        <a:pt x="675110" y="0"/>
                      </a:lnTo>
                      <a:close/>
                    </a:path>
                  </a:pathLst>
                </a:custGeom>
                <a:solidFill>
                  <a:srgbClr val="22445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54" name="Freeform 30"/>
                <p:cNvSpPr/>
                <p:nvPr/>
              </p:nvSpPr>
              <p:spPr>
                <a:xfrm>
                  <a:off x="4410135" y="3682111"/>
                  <a:ext cx="895624" cy="1035899"/>
                </a:xfrm>
                <a:custGeom>
                  <a:avLst/>
                  <a:gdLst>
                    <a:gd name="connsiteX0" fmla="*/ 365545 w 1043669"/>
                    <a:gd name="connsiteY0" fmla="*/ 0 h 1207132"/>
                    <a:gd name="connsiteX1" fmla="*/ 1043669 w 1043669"/>
                    <a:gd name="connsiteY1" fmla="*/ 144139 h 1207132"/>
                    <a:gd name="connsiteX2" fmla="*/ 984039 w 1043669"/>
                    <a:gd name="connsiteY2" fmla="*/ 376048 h 1207132"/>
                    <a:gd name="connsiteX3" fmla="*/ 654041 w 1043669"/>
                    <a:gd name="connsiteY3" fmla="*/ 1062500 h 1207132"/>
                    <a:gd name="connsiteX4" fmla="*/ 545888 w 1043669"/>
                    <a:gd name="connsiteY4" fmla="*/ 1207132 h 1207132"/>
                    <a:gd name="connsiteX5" fmla="*/ 0 w 1043669"/>
                    <a:gd name="connsiteY5" fmla="*/ 780638 h 1207132"/>
                    <a:gd name="connsiteX6" fmla="*/ 79111 w 1043669"/>
                    <a:gd name="connsiteY6" fmla="*/ 674845 h 1207132"/>
                    <a:gd name="connsiteX7" fmla="*/ 321867 w 1043669"/>
                    <a:gd name="connsiteY7" fmla="*/ 169869 h 1207132"/>
                    <a:gd name="connsiteX8" fmla="*/ 365545 w 1043669"/>
                    <a:gd name="connsiteY8" fmla="*/ 0 h 1207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43669" h="1207132">
                      <a:moveTo>
                        <a:pt x="365545" y="0"/>
                      </a:moveTo>
                      <a:lnTo>
                        <a:pt x="1043669" y="144139"/>
                      </a:lnTo>
                      <a:lnTo>
                        <a:pt x="984039" y="376048"/>
                      </a:lnTo>
                      <a:cubicBezTo>
                        <a:pt x="907411" y="622417"/>
                        <a:pt x="795434" y="853212"/>
                        <a:pt x="654041" y="1062500"/>
                      </a:cubicBezTo>
                      <a:lnTo>
                        <a:pt x="545888" y="1207132"/>
                      </a:lnTo>
                      <a:lnTo>
                        <a:pt x="0" y="780638"/>
                      </a:lnTo>
                      <a:lnTo>
                        <a:pt x="79111" y="674845"/>
                      </a:lnTo>
                      <a:cubicBezTo>
                        <a:pt x="183124" y="520886"/>
                        <a:pt x="265497" y="351106"/>
                        <a:pt x="321867" y="169869"/>
                      </a:cubicBezTo>
                      <a:lnTo>
                        <a:pt x="365545" y="0"/>
                      </a:lnTo>
                      <a:close/>
                    </a:path>
                  </a:pathLst>
                </a:custGeom>
                <a:solidFill>
                  <a:srgbClr val="EC810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55" name="Freeform 26"/>
                <p:cNvSpPr/>
                <p:nvPr/>
              </p:nvSpPr>
              <p:spPr>
                <a:xfrm>
                  <a:off x="3832450" y="4355932"/>
                  <a:ext cx="1043209" cy="999500"/>
                </a:xfrm>
                <a:custGeom>
                  <a:avLst/>
                  <a:gdLst>
                    <a:gd name="connsiteX0" fmla="*/ 669763 w 1215650"/>
                    <a:gd name="connsiteY0" fmla="*/ 0 h 1164716"/>
                    <a:gd name="connsiteX1" fmla="*/ 1215650 w 1215650"/>
                    <a:gd name="connsiteY1" fmla="*/ 426494 h 1164716"/>
                    <a:gd name="connsiteX2" fmla="*/ 1176238 w 1215650"/>
                    <a:gd name="connsiteY2" fmla="*/ 479198 h 1164716"/>
                    <a:gd name="connsiteX3" fmla="*/ 402586 w 1215650"/>
                    <a:gd name="connsiteY3" fmla="*/ 1117058 h 1164716"/>
                    <a:gd name="connsiteX4" fmla="*/ 303656 w 1215650"/>
                    <a:gd name="connsiteY4" fmla="*/ 1164716 h 1164716"/>
                    <a:gd name="connsiteX5" fmla="*/ 0 w 1215650"/>
                    <a:gd name="connsiteY5" fmla="*/ 542130 h 1164716"/>
                    <a:gd name="connsiteX6" fmla="*/ 72098 w 1215650"/>
                    <a:gd name="connsiteY6" fmla="*/ 507398 h 1164716"/>
                    <a:gd name="connsiteX7" fmla="*/ 641221 w 1215650"/>
                    <a:gd name="connsiteY7" fmla="*/ 38167 h 1164716"/>
                    <a:gd name="connsiteX8" fmla="*/ 669763 w 1215650"/>
                    <a:gd name="connsiteY8" fmla="*/ 0 h 116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5650" h="1164716">
                      <a:moveTo>
                        <a:pt x="669763" y="0"/>
                      </a:moveTo>
                      <a:lnTo>
                        <a:pt x="1215650" y="426494"/>
                      </a:lnTo>
                      <a:lnTo>
                        <a:pt x="1176238" y="479198"/>
                      </a:lnTo>
                      <a:cubicBezTo>
                        <a:pt x="962447" y="738254"/>
                        <a:pt x="699876" y="955561"/>
                        <a:pt x="402586" y="1117058"/>
                      </a:cubicBezTo>
                      <a:lnTo>
                        <a:pt x="303656" y="1164716"/>
                      </a:lnTo>
                      <a:lnTo>
                        <a:pt x="0" y="542130"/>
                      </a:lnTo>
                      <a:lnTo>
                        <a:pt x="72098" y="507398"/>
                      </a:lnTo>
                      <a:cubicBezTo>
                        <a:pt x="290793" y="388595"/>
                        <a:pt x="483949" y="228737"/>
                        <a:pt x="641221" y="38167"/>
                      </a:cubicBezTo>
                      <a:lnTo>
                        <a:pt x="669763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1449521" y="1679922"/>
                  <a:ext cx="3311258" cy="331125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23" name="Group 226"/>
              <p:cNvGrpSpPr/>
              <p:nvPr/>
            </p:nvGrpSpPr>
            <p:grpSpPr>
              <a:xfrm>
                <a:off x="2029665" y="2125075"/>
                <a:ext cx="1450271" cy="2966423"/>
                <a:chOff x="2029665" y="2125075"/>
                <a:chExt cx="1450271" cy="2966423"/>
              </a:xfrm>
            </p:grpSpPr>
            <p:grpSp>
              <p:nvGrpSpPr>
                <p:cNvPr id="124" name="Group 120"/>
                <p:cNvGrpSpPr/>
                <p:nvPr/>
              </p:nvGrpSpPr>
              <p:grpSpPr>
                <a:xfrm>
                  <a:off x="2029665" y="2125075"/>
                  <a:ext cx="310480" cy="310480"/>
                  <a:chOff x="-2336178" y="2018030"/>
                  <a:chExt cx="2782570" cy="2782570"/>
                </a:xfrm>
                <a:solidFill>
                  <a:sysClr val="window" lastClr="FFFFFF"/>
                </a:solidFill>
              </p:grpSpPr>
              <p:sp>
                <p:nvSpPr>
                  <p:cNvPr id="147" name="Freeform 121"/>
                  <p:cNvSpPr/>
                  <p:nvPr/>
                </p:nvSpPr>
                <p:spPr>
                  <a:xfrm>
                    <a:off x="-1709379" y="2644177"/>
                    <a:ext cx="1528998" cy="1530276"/>
                  </a:xfrm>
                  <a:custGeom>
                    <a:avLst/>
                    <a:gdLst>
                      <a:gd name="connsiteX0" fmla="*/ 1144188 w 1528998"/>
                      <a:gd name="connsiteY0" fmla="*/ 815938 h 1530276"/>
                      <a:gd name="connsiteX1" fmla="*/ 1528998 w 1528998"/>
                      <a:gd name="connsiteY1" fmla="*/ 815938 h 1530276"/>
                      <a:gd name="connsiteX2" fmla="*/ 1518483 w 1528998"/>
                      <a:gd name="connsiteY2" fmla="*/ 920243 h 1530276"/>
                      <a:gd name="connsiteX3" fmla="*/ 900734 w 1528998"/>
                      <a:gd name="connsiteY3" fmla="*/ 1522737 h 1530276"/>
                      <a:gd name="connsiteX4" fmla="*/ 815299 w 1528998"/>
                      <a:gd name="connsiteY4" fmla="*/ 1530276 h 1530276"/>
                      <a:gd name="connsiteX5" fmla="*/ 815299 w 1528998"/>
                      <a:gd name="connsiteY5" fmla="*/ 1145466 h 1530276"/>
                      <a:gd name="connsiteX6" fmla="*/ 832617 w 1528998"/>
                      <a:gd name="connsiteY6" fmla="*/ 1143938 h 1530276"/>
                      <a:gd name="connsiteX7" fmla="*/ 1141491 w 1528998"/>
                      <a:gd name="connsiteY7" fmla="*/ 842691 h 1530276"/>
                      <a:gd name="connsiteX8" fmla="*/ 0 w 1528998"/>
                      <a:gd name="connsiteY8" fmla="*/ 815938 h 1530276"/>
                      <a:gd name="connsiteX9" fmla="*/ 384810 w 1528998"/>
                      <a:gd name="connsiteY9" fmla="*/ 815938 h 1530276"/>
                      <a:gd name="connsiteX10" fmla="*/ 387507 w 1528998"/>
                      <a:gd name="connsiteY10" fmla="*/ 842691 h 1530276"/>
                      <a:gd name="connsiteX11" fmla="*/ 696381 w 1528998"/>
                      <a:gd name="connsiteY11" fmla="*/ 1143938 h 1530276"/>
                      <a:gd name="connsiteX12" fmla="*/ 713699 w 1528998"/>
                      <a:gd name="connsiteY12" fmla="*/ 1145466 h 1530276"/>
                      <a:gd name="connsiteX13" fmla="*/ 713699 w 1528998"/>
                      <a:gd name="connsiteY13" fmla="*/ 1530276 h 1530276"/>
                      <a:gd name="connsiteX14" fmla="*/ 628264 w 1528998"/>
                      <a:gd name="connsiteY14" fmla="*/ 1522737 h 1530276"/>
                      <a:gd name="connsiteX15" fmla="*/ 10515 w 1528998"/>
                      <a:gd name="connsiteY15" fmla="*/ 920243 h 1530276"/>
                      <a:gd name="connsiteX16" fmla="*/ 815299 w 1528998"/>
                      <a:gd name="connsiteY16" fmla="*/ 0 h 1530276"/>
                      <a:gd name="connsiteX17" fmla="*/ 900734 w 1528998"/>
                      <a:gd name="connsiteY17" fmla="*/ 7539 h 1530276"/>
                      <a:gd name="connsiteX18" fmla="*/ 1518483 w 1528998"/>
                      <a:gd name="connsiteY18" fmla="*/ 610033 h 1530276"/>
                      <a:gd name="connsiteX19" fmla="*/ 1528998 w 1528998"/>
                      <a:gd name="connsiteY19" fmla="*/ 714338 h 1530276"/>
                      <a:gd name="connsiteX20" fmla="*/ 1144188 w 1528998"/>
                      <a:gd name="connsiteY20" fmla="*/ 714338 h 1530276"/>
                      <a:gd name="connsiteX21" fmla="*/ 1141491 w 1528998"/>
                      <a:gd name="connsiteY21" fmla="*/ 687585 h 1530276"/>
                      <a:gd name="connsiteX22" fmla="*/ 832617 w 1528998"/>
                      <a:gd name="connsiteY22" fmla="*/ 386338 h 1530276"/>
                      <a:gd name="connsiteX23" fmla="*/ 815299 w 1528998"/>
                      <a:gd name="connsiteY23" fmla="*/ 384810 h 1530276"/>
                      <a:gd name="connsiteX24" fmla="*/ 713699 w 1528998"/>
                      <a:gd name="connsiteY24" fmla="*/ 0 h 1530276"/>
                      <a:gd name="connsiteX25" fmla="*/ 713699 w 1528998"/>
                      <a:gd name="connsiteY25" fmla="*/ 384810 h 1530276"/>
                      <a:gd name="connsiteX26" fmla="*/ 696381 w 1528998"/>
                      <a:gd name="connsiteY26" fmla="*/ 386338 h 1530276"/>
                      <a:gd name="connsiteX27" fmla="*/ 387507 w 1528998"/>
                      <a:gd name="connsiteY27" fmla="*/ 687585 h 1530276"/>
                      <a:gd name="connsiteX28" fmla="*/ 384810 w 1528998"/>
                      <a:gd name="connsiteY28" fmla="*/ 714338 h 1530276"/>
                      <a:gd name="connsiteX29" fmla="*/ 0 w 1528998"/>
                      <a:gd name="connsiteY29" fmla="*/ 714338 h 1530276"/>
                      <a:gd name="connsiteX30" fmla="*/ 10515 w 1528998"/>
                      <a:gd name="connsiteY30" fmla="*/ 610033 h 1530276"/>
                      <a:gd name="connsiteX31" fmla="*/ 628264 w 1528998"/>
                      <a:gd name="connsiteY31" fmla="*/ 7539 h 1530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528998" h="1530276">
                        <a:moveTo>
                          <a:pt x="1144188" y="815938"/>
                        </a:moveTo>
                        <a:lnTo>
                          <a:pt x="1528998" y="815938"/>
                        </a:lnTo>
                        <a:lnTo>
                          <a:pt x="1518483" y="920243"/>
                        </a:lnTo>
                        <a:cubicBezTo>
                          <a:pt x="1455690" y="1227108"/>
                          <a:pt x="1210265" y="1467447"/>
                          <a:pt x="900734" y="1522737"/>
                        </a:cubicBezTo>
                        <a:lnTo>
                          <a:pt x="815299" y="1530276"/>
                        </a:lnTo>
                        <a:lnTo>
                          <a:pt x="815299" y="1145466"/>
                        </a:lnTo>
                        <a:lnTo>
                          <a:pt x="832617" y="1143938"/>
                        </a:lnTo>
                        <a:cubicBezTo>
                          <a:pt x="987382" y="1116293"/>
                          <a:pt x="1110094" y="996123"/>
                          <a:pt x="1141491" y="842691"/>
                        </a:cubicBezTo>
                        <a:close/>
                        <a:moveTo>
                          <a:pt x="0" y="815938"/>
                        </a:moveTo>
                        <a:lnTo>
                          <a:pt x="384810" y="815938"/>
                        </a:lnTo>
                        <a:lnTo>
                          <a:pt x="387507" y="842691"/>
                        </a:lnTo>
                        <a:cubicBezTo>
                          <a:pt x="418904" y="996123"/>
                          <a:pt x="541616" y="1116293"/>
                          <a:pt x="696381" y="1143938"/>
                        </a:cubicBezTo>
                        <a:lnTo>
                          <a:pt x="713699" y="1145466"/>
                        </a:lnTo>
                        <a:lnTo>
                          <a:pt x="713699" y="1530276"/>
                        </a:lnTo>
                        <a:lnTo>
                          <a:pt x="628264" y="1522737"/>
                        </a:lnTo>
                        <a:cubicBezTo>
                          <a:pt x="318733" y="1467447"/>
                          <a:pt x="73309" y="1227108"/>
                          <a:pt x="10515" y="920243"/>
                        </a:cubicBezTo>
                        <a:close/>
                        <a:moveTo>
                          <a:pt x="815299" y="0"/>
                        </a:moveTo>
                        <a:lnTo>
                          <a:pt x="900734" y="7539"/>
                        </a:lnTo>
                        <a:cubicBezTo>
                          <a:pt x="1210265" y="62829"/>
                          <a:pt x="1455690" y="303168"/>
                          <a:pt x="1518483" y="610033"/>
                        </a:cubicBezTo>
                        <a:lnTo>
                          <a:pt x="1528998" y="714338"/>
                        </a:lnTo>
                        <a:lnTo>
                          <a:pt x="1144188" y="714338"/>
                        </a:lnTo>
                        <a:lnTo>
                          <a:pt x="1141491" y="687585"/>
                        </a:lnTo>
                        <a:cubicBezTo>
                          <a:pt x="1110094" y="534153"/>
                          <a:pt x="987382" y="413983"/>
                          <a:pt x="832617" y="386338"/>
                        </a:cubicBezTo>
                        <a:lnTo>
                          <a:pt x="815299" y="384810"/>
                        </a:lnTo>
                        <a:close/>
                        <a:moveTo>
                          <a:pt x="713699" y="0"/>
                        </a:moveTo>
                        <a:lnTo>
                          <a:pt x="713699" y="384810"/>
                        </a:lnTo>
                        <a:lnTo>
                          <a:pt x="696381" y="386338"/>
                        </a:lnTo>
                        <a:cubicBezTo>
                          <a:pt x="541616" y="413983"/>
                          <a:pt x="418904" y="534153"/>
                          <a:pt x="387507" y="687585"/>
                        </a:cubicBezTo>
                        <a:lnTo>
                          <a:pt x="384810" y="714338"/>
                        </a:lnTo>
                        <a:lnTo>
                          <a:pt x="0" y="714338"/>
                        </a:lnTo>
                        <a:lnTo>
                          <a:pt x="10515" y="610033"/>
                        </a:lnTo>
                        <a:cubicBezTo>
                          <a:pt x="73309" y="303168"/>
                          <a:pt x="318733" y="62829"/>
                          <a:pt x="628264" y="7539"/>
                        </a:cubicBez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148" name="Freeform 122"/>
                  <p:cNvSpPr/>
                  <p:nvPr/>
                </p:nvSpPr>
                <p:spPr>
                  <a:xfrm>
                    <a:off x="-2336178" y="2018030"/>
                    <a:ext cx="2782570" cy="2782570"/>
                  </a:xfrm>
                  <a:custGeom>
                    <a:avLst/>
                    <a:gdLst>
                      <a:gd name="connsiteX0" fmla="*/ 1299845 w 2782570"/>
                      <a:gd name="connsiteY0" fmla="*/ 423680 h 2782570"/>
                      <a:gd name="connsiteX1" fmla="*/ 1291881 w 2782570"/>
                      <a:gd name="connsiteY1" fmla="*/ 424082 h 2782570"/>
                      <a:gd name="connsiteX2" fmla="*/ 424081 w 2782570"/>
                      <a:gd name="connsiteY2" fmla="*/ 1291881 h 2782570"/>
                      <a:gd name="connsiteX3" fmla="*/ 423679 w 2782570"/>
                      <a:gd name="connsiteY3" fmla="*/ 1299845 h 2782570"/>
                      <a:gd name="connsiteX4" fmla="*/ 472439 w 2782570"/>
                      <a:gd name="connsiteY4" fmla="*/ 1299845 h 2782570"/>
                      <a:gd name="connsiteX5" fmla="*/ 502920 w 2782570"/>
                      <a:gd name="connsiteY5" fmla="*/ 1330326 h 2782570"/>
                      <a:gd name="connsiteX6" fmla="*/ 502920 w 2782570"/>
                      <a:gd name="connsiteY6" fmla="*/ 1452244 h 2782570"/>
                      <a:gd name="connsiteX7" fmla="*/ 472439 w 2782570"/>
                      <a:gd name="connsiteY7" fmla="*/ 1482725 h 2782570"/>
                      <a:gd name="connsiteX8" fmla="*/ 423679 w 2782570"/>
                      <a:gd name="connsiteY8" fmla="*/ 1482725 h 2782570"/>
                      <a:gd name="connsiteX9" fmla="*/ 424081 w 2782570"/>
                      <a:gd name="connsiteY9" fmla="*/ 1490689 h 2782570"/>
                      <a:gd name="connsiteX10" fmla="*/ 1291881 w 2782570"/>
                      <a:gd name="connsiteY10" fmla="*/ 2358489 h 2782570"/>
                      <a:gd name="connsiteX11" fmla="*/ 1299845 w 2782570"/>
                      <a:gd name="connsiteY11" fmla="*/ 2358891 h 2782570"/>
                      <a:gd name="connsiteX12" fmla="*/ 1299845 w 2782570"/>
                      <a:gd name="connsiteY12" fmla="*/ 2310131 h 2782570"/>
                      <a:gd name="connsiteX13" fmla="*/ 1330326 w 2782570"/>
                      <a:gd name="connsiteY13" fmla="*/ 2279650 h 2782570"/>
                      <a:gd name="connsiteX14" fmla="*/ 1452244 w 2782570"/>
                      <a:gd name="connsiteY14" fmla="*/ 2279650 h 2782570"/>
                      <a:gd name="connsiteX15" fmla="*/ 1482725 w 2782570"/>
                      <a:gd name="connsiteY15" fmla="*/ 2310131 h 2782570"/>
                      <a:gd name="connsiteX16" fmla="*/ 1482725 w 2782570"/>
                      <a:gd name="connsiteY16" fmla="*/ 2358891 h 2782570"/>
                      <a:gd name="connsiteX17" fmla="*/ 1490689 w 2782570"/>
                      <a:gd name="connsiteY17" fmla="*/ 2358489 h 2782570"/>
                      <a:gd name="connsiteX18" fmla="*/ 2358489 w 2782570"/>
                      <a:gd name="connsiteY18" fmla="*/ 1490689 h 2782570"/>
                      <a:gd name="connsiteX19" fmla="*/ 2358891 w 2782570"/>
                      <a:gd name="connsiteY19" fmla="*/ 1482725 h 2782570"/>
                      <a:gd name="connsiteX20" fmla="*/ 2310131 w 2782570"/>
                      <a:gd name="connsiteY20" fmla="*/ 1482725 h 2782570"/>
                      <a:gd name="connsiteX21" fmla="*/ 2279650 w 2782570"/>
                      <a:gd name="connsiteY21" fmla="*/ 1452244 h 2782570"/>
                      <a:gd name="connsiteX22" fmla="*/ 2279650 w 2782570"/>
                      <a:gd name="connsiteY22" fmla="*/ 1330326 h 2782570"/>
                      <a:gd name="connsiteX23" fmla="*/ 2310131 w 2782570"/>
                      <a:gd name="connsiteY23" fmla="*/ 1299845 h 2782570"/>
                      <a:gd name="connsiteX24" fmla="*/ 2358891 w 2782570"/>
                      <a:gd name="connsiteY24" fmla="*/ 1299845 h 2782570"/>
                      <a:gd name="connsiteX25" fmla="*/ 2358489 w 2782570"/>
                      <a:gd name="connsiteY25" fmla="*/ 1291881 h 2782570"/>
                      <a:gd name="connsiteX26" fmla="*/ 1490689 w 2782570"/>
                      <a:gd name="connsiteY26" fmla="*/ 424082 h 2782570"/>
                      <a:gd name="connsiteX27" fmla="*/ 1482725 w 2782570"/>
                      <a:gd name="connsiteY27" fmla="*/ 423680 h 2782570"/>
                      <a:gd name="connsiteX28" fmla="*/ 1482725 w 2782570"/>
                      <a:gd name="connsiteY28" fmla="*/ 472439 h 2782570"/>
                      <a:gd name="connsiteX29" fmla="*/ 1452244 w 2782570"/>
                      <a:gd name="connsiteY29" fmla="*/ 502920 h 2782570"/>
                      <a:gd name="connsiteX30" fmla="*/ 1330326 w 2782570"/>
                      <a:gd name="connsiteY30" fmla="*/ 502920 h 2782570"/>
                      <a:gd name="connsiteX31" fmla="*/ 1299845 w 2782570"/>
                      <a:gd name="connsiteY31" fmla="*/ 472439 h 2782570"/>
                      <a:gd name="connsiteX32" fmla="*/ 1330326 w 2782570"/>
                      <a:gd name="connsiteY32" fmla="*/ 0 h 2782570"/>
                      <a:gd name="connsiteX33" fmla="*/ 1452244 w 2782570"/>
                      <a:gd name="connsiteY33" fmla="*/ 0 h 2782570"/>
                      <a:gd name="connsiteX34" fmla="*/ 1482725 w 2782570"/>
                      <a:gd name="connsiteY34" fmla="*/ 30481 h 2782570"/>
                      <a:gd name="connsiteX35" fmla="*/ 1482725 w 2782570"/>
                      <a:gd name="connsiteY35" fmla="*/ 326562 h 2782570"/>
                      <a:gd name="connsiteX36" fmla="*/ 1500619 w 2782570"/>
                      <a:gd name="connsiteY36" fmla="*/ 327466 h 2782570"/>
                      <a:gd name="connsiteX37" fmla="*/ 2455104 w 2782570"/>
                      <a:gd name="connsiteY37" fmla="*/ 1281951 h 2782570"/>
                      <a:gd name="connsiteX38" fmla="*/ 2456008 w 2782570"/>
                      <a:gd name="connsiteY38" fmla="*/ 1299845 h 2782570"/>
                      <a:gd name="connsiteX39" fmla="*/ 2752089 w 2782570"/>
                      <a:gd name="connsiteY39" fmla="*/ 1299845 h 2782570"/>
                      <a:gd name="connsiteX40" fmla="*/ 2782570 w 2782570"/>
                      <a:gd name="connsiteY40" fmla="*/ 1330326 h 2782570"/>
                      <a:gd name="connsiteX41" fmla="*/ 2782570 w 2782570"/>
                      <a:gd name="connsiteY41" fmla="*/ 1452244 h 2782570"/>
                      <a:gd name="connsiteX42" fmla="*/ 2752089 w 2782570"/>
                      <a:gd name="connsiteY42" fmla="*/ 1482725 h 2782570"/>
                      <a:gd name="connsiteX43" fmla="*/ 2456008 w 2782570"/>
                      <a:gd name="connsiteY43" fmla="*/ 1482725 h 2782570"/>
                      <a:gd name="connsiteX44" fmla="*/ 2455104 w 2782570"/>
                      <a:gd name="connsiteY44" fmla="*/ 1500619 h 2782570"/>
                      <a:gd name="connsiteX45" fmla="*/ 1500619 w 2782570"/>
                      <a:gd name="connsiteY45" fmla="*/ 2455104 h 2782570"/>
                      <a:gd name="connsiteX46" fmla="*/ 1482725 w 2782570"/>
                      <a:gd name="connsiteY46" fmla="*/ 2456008 h 2782570"/>
                      <a:gd name="connsiteX47" fmla="*/ 1482725 w 2782570"/>
                      <a:gd name="connsiteY47" fmla="*/ 2752089 h 2782570"/>
                      <a:gd name="connsiteX48" fmla="*/ 1452244 w 2782570"/>
                      <a:gd name="connsiteY48" fmla="*/ 2782570 h 2782570"/>
                      <a:gd name="connsiteX49" fmla="*/ 1330326 w 2782570"/>
                      <a:gd name="connsiteY49" fmla="*/ 2782570 h 2782570"/>
                      <a:gd name="connsiteX50" fmla="*/ 1299845 w 2782570"/>
                      <a:gd name="connsiteY50" fmla="*/ 2752089 h 2782570"/>
                      <a:gd name="connsiteX51" fmla="*/ 1299845 w 2782570"/>
                      <a:gd name="connsiteY51" fmla="*/ 2456008 h 2782570"/>
                      <a:gd name="connsiteX52" fmla="*/ 1281951 w 2782570"/>
                      <a:gd name="connsiteY52" fmla="*/ 2455104 h 2782570"/>
                      <a:gd name="connsiteX53" fmla="*/ 327466 w 2782570"/>
                      <a:gd name="connsiteY53" fmla="*/ 1500619 h 2782570"/>
                      <a:gd name="connsiteX54" fmla="*/ 326562 w 2782570"/>
                      <a:gd name="connsiteY54" fmla="*/ 1482725 h 2782570"/>
                      <a:gd name="connsiteX55" fmla="*/ 30481 w 2782570"/>
                      <a:gd name="connsiteY55" fmla="*/ 1482725 h 2782570"/>
                      <a:gd name="connsiteX56" fmla="*/ 0 w 2782570"/>
                      <a:gd name="connsiteY56" fmla="*/ 1452244 h 2782570"/>
                      <a:gd name="connsiteX57" fmla="*/ 0 w 2782570"/>
                      <a:gd name="connsiteY57" fmla="*/ 1330326 h 2782570"/>
                      <a:gd name="connsiteX58" fmla="*/ 30481 w 2782570"/>
                      <a:gd name="connsiteY58" fmla="*/ 1299845 h 2782570"/>
                      <a:gd name="connsiteX59" fmla="*/ 326562 w 2782570"/>
                      <a:gd name="connsiteY59" fmla="*/ 1299845 h 2782570"/>
                      <a:gd name="connsiteX60" fmla="*/ 327466 w 2782570"/>
                      <a:gd name="connsiteY60" fmla="*/ 1281951 h 2782570"/>
                      <a:gd name="connsiteX61" fmla="*/ 1281951 w 2782570"/>
                      <a:gd name="connsiteY61" fmla="*/ 327466 h 2782570"/>
                      <a:gd name="connsiteX62" fmla="*/ 1299845 w 2782570"/>
                      <a:gd name="connsiteY62" fmla="*/ 326562 h 2782570"/>
                      <a:gd name="connsiteX63" fmla="*/ 1299845 w 2782570"/>
                      <a:gd name="connsiteY63" fmla="*/ 30481 h 2782570"/>
                      <a:gd name="connsiteX64" fmla="*/ 1330326 w 2782570"/>
                      <a:gd name="connsiteY64" fmla="*/ 0 h 2782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</a:cxnLst>
                    <a:rect l="l" t="t" r="r" b="b"/>
                    <a:pathLst>
                      <a:path w="2782570" h="2782570">
                        <a:moveTo>
                          <a:pt x="1299845" y="423680"/>
                        </a:moveTo>
                        <a:lnTo>
                          <a:pt x="1291881" y="424082"/>
                        </a:lnTo>
                        <a:cubicBezTo>
                          <a:pt x="834315" y="470550"/>
                          <a:pt x="470550" y="834315"/>
                          <a:pt x="424081" y="1291881"/>
                        </a:cubicBezTo>
                        <a:lnTo>
                          <a:pt x="423679" y="1299845"/>
                        </a:lnTo>
                        <a:lnTo>
                          <a:pt x="472439" y="1299845"/>
                        </a:lnTo>
                        <a:cubicBezTo>
                          <a:pt x="489273" y="1299845"/>
                          <a:pt x="502920" y="1313492"/>
                          <a:pt x="502920" y="1330326"/>
                        </a:cubicBezTo>
                        <a:lnTo>
                          <a:pt x="502920" y="1452244"/>
                        </a:lnTo>
                        <a:cubicBezTo>
                          <a:pt x="502920" y="1469078"/>
                          <a:pt x="489273" y="1482725"/>
                          <a:pt x="472439" y="1482725"/>
                        </a:cubicBezTo>
                        <a:lnTo>
                          <a:pt x="423679" y="1482725"/>
                        </a:lnTo>
                        <a:lnTo>
                          <a:pt x="424081" y="1490689"/>
                        </a:lnTo>
                        <a:cubicBezTo>
                          <a:pt x="470550" y="1948255"/>
                          <a:pt x="834315" y="2312020"/>
                          <a:pt x="1291881" y="2358489"/>
                        </a:cubicBezTo>
                        <a:lnTo>
                          <a:pt x="1299845" y="2358891"/>
                        </a:lnTo>
                        <a:lnTo>
                          <a:pt x="1299845" y="2310131"/>
                        </a:lnTo>
                        <a:cubicBezTo>
                          <a:pt x="1299845" y="2293297"/>
                          <a:pt x="1313492" y="2279650"/>
                          <a:pt x="1330326" y="2279650"/>
                        </a:cubicBezTo>
                        <a:lnTo>
                          <a:pt x="1452244" y="2279650"/>
                        </a:lnTo>
                        <a:cubicBezTo>
                          <a:pt x="1469078" y="2279650"/>
                          <a:pt x="1482725" y="2293297"/>
                          <a:pt x="1482725" y="2310131"/>
                        </a:cubicBezTo>
                        <a:lnTo>
                          <a:pt x="1482725" y="2358891"/>
                        </a:lnTo>
                        <a:lnTo>
                          <a:pt x="1490689" y="2358489"/>
                        </a:lnTo>
                        <a:cubicBezTo>
                          <a:pt x="1948255" y="2312020"/>
                          <a:pt x="2312020" y="1948255"/>
                          <a:pt x="2358489" y="1490689"/>
                        </a:cubicBezTo>
                        <a:lnTo>
                          <a:pt x="2358891" y="1482725"/>
                        </a:lnTo>
                        <a:lnTo>
                          <a:pt x="2310131" y="1482725"/>
                        </a:lnTo>
                        <a:cubicBezTo>
                          <a:pt x="2293297" y="1482725"/>
                          <a:pt x="2279650" y="1469078"/>
                          <a:pt x="2279650" y="1452244"/>
                        </a:cubicBezTo>
                        <a:lnTo>
                          <a:pt x="2279650" y="1330326"/>
                        </a:lnTo>
                        <a:cubicBezTo>
                          <a:pt x="2279650" y="1313492"/>
                          <a:pt x="2293297" y="1299845"/>
                          <a:pt x="2310131" y="1299845"/>
                        </a:cubicBezTo>
                        <a:lnTo>
                          <a:pt x="2358891" y="1299845"/>
                        </a:lnTo>
                        <a:lnTo>
                          <a:pt x="2358489" y="1291881"/>
                        </a:lnTo>
                        <a:cubicBezTo>
                          <a:pt x="2312020" y="834315"/>
                          <a:pt x="1948255" y="470550"/>
                          <a:pt x="1490689" y="424082"/>
                        </a:cubicBezTo>
                        <a:lnTo>
                          <a:pt x="1482725" y="423680"/>
                        </a:lnTo>
                        <a:lnTo>
                          <a:pt x="1482725" y="472439"/>
                        </a:lnTo>
                        <a:cubicBezTo>
                          <a:pt x="1482725" y="489273"/>
                          <a:pt x="1469078" y="502920"/>
                          <a:pt x="1452244" y="502920"/>
                        </a:cubicBezTo>
                        <a:lnTo>
                          <a:pt x="1330326" y="502920"/>
                        </a:lnTo>
                        <a:cubicBezTo>
                          <a:pt x="1313492" y="502920"/>
                          <a:pt x="1299845" y="489273"/>
                          <a:pt x="1299845" y="472439"/>
                        </a:cubicBezTo>
                        <a:close/>
                        <a:moveTo>
                          <a:pt x="1330326" y="0"/>
                        </a:moveTo>
                        <a:lnTo>
                          <a:pt x="1452244" y="0"/>
                        </a:lnTo>
                        <a:cubicBezTo>
                          <a:pt x="1469078" y="0"/>
                          <a:pt x="1482725" y="13647"/>
                          <a:pt x="1482725" y="30481"/>
                        </a:cubicBezTo>
                        <a:lnTo>
                          <a:pt x="1482725" y="326562"/>
                        </a:lnTo>
                        <a:lnTo>
                          <a:pt x="1500619" y="327466"/>
                        </a:lnTo>
                        <a:cubicBezTo>
                          <a:pt x="2003892" y="378576"/>
                          <a:pt x="2403994" y="778678"/>
                          <a:pt x="2455104" y="1281951"/>
                        </a:cubicBezTo>
                        <a:lnTo>
                          <a:pt x="2456008" y="1299845"/>
                        </a:lnTo>
                        <a:lnTo>
                          <a:pt x="2752089" y="1299845"/>
                        </a:lnTo>
                        <a:cubicBezTo>
                          <a:pt x="2768923" y="1299845"/>
                          <a:pt x="2782570" y="1313492"/>
                          <a:pt x="2782570" y="1330326"/>
                        </a:cubicBezTo>
                        <a:lnTo>
                          <a:pt x="2782570" y="1452244"/>
                        </a:lnTo>
                        <a:cubicBezTo>
                          <a:pt x="2782570" y="1469078"/>
                          <a:pt x="2768923" y="1482725"/>
                          <a:pt x="2752089" y="1482725"/>
                        </a:cubicBezTo>
                        <a:lnTo>
                          <a:pt x="2456008" y="1482725"/>
                        </a:lnTo>
                        <a:lnTo>
                          <a:pt x="2455104" y="1500619"/>
                        </a:lnTo>
                        <a:cubicBezTo>
                          <a:pt x="2403994" y="2003892"/>
                          <a:pt x="2003892" y="2403994"/>
                          <a:pt x="1500619" y="2455104"/>
                        </a:cubicBezTo>
                        <a:lnTo>
                          <a:pt x="1482725" y="2456008"/>
                        </a:lnTo>
                        <a:lnTo>
                          <a:pt x="1482725" y="2752089"/>
                        </a:lnTo>
                        <a:cubicBezTo>
                          <a:pt x="1482725" y="2768923"/>
                          <a:pt x="1469078" y="2782570"/>
                          <a:pt x="1452244" y="2782570"/>
                        </a:cubicBezTo>
                        <a:lnTo>
                          <a:pt x="1330326" y="2782570"/>
                        </a:lnTo>
                        <a:cubicBezTo>
                          <a:pt x="1313492" y="2782570"/>
                          <a:pt x="1299845" y="2768923"/>
                          <a:pt x="1299845" y="2752089"/>
                        </a:cubicBezTo>
                        <a:lnTo>
                          <a:pt x="1299845" y="2456008"/>
                        </a:lnTo>
                        <a:lnTo>
                          <a:pt x="1281951" y="2455104"/>
                        </a:lnTo>
                        <a:cubicBezTo>
                          <a:pt x="778678" y="2403994"/>
                          <a:pt x="378576" y="2003892"/>
                          <a:pt x="327466" y="1500619"/>
                        </a:cubicBezTo>
                        <a:lnTo>
                          <a:pt x="326562" y="1482725"/>
                        </a:lnTo>
                        <a:lnTo>
                          <a:pt x="30481" y="1482725"/>
                        </a:lnTo>
                        <a:cubicBezTo>
                          <a:pt x="13647" y="1482725"/>
                          <a:pt x="0" y="1469078"/>
                          <a:pt x="0" y="1452244"/>
                        </a:cubicBezTo>
                        <a:lnTo>
                          <a:pt x="0" y="1330326"/>
                        </a:lnTo>
                        <a:cubicBezTo>
                          <a:pt x="0" y="1313492"/>
                          <a:pt x="13647" y="1299845"/>
                          <a:pt x="30481" y="1299845"/>
                        </a:cubicBezTo>
                        <a:lnTo>
                          <a:pt x="326562" y="1299845"/>
                        </a:lnTo>
                        <a:lnTo>
                          <a:pt x="327466" y="1281951"/>
                        </a:lnTo>
                        <a:cubicBezTo>
                          <a:pt x="378576" y="778678"/>
                          <a:pt x="778678" y="378576"/>
                          <a:pt x="1281951" y="327466"/>
                        </a:cubicBezTo>
                        <a:lnTo>
                          <a:pt x="1299845" y="326562"/>
                        </a:lnTo>
                        <a:lnTo>
                          <a:pt x="1299845" y="30481"/>
                        </a:lnTo>
                        <a:cubicBezTo>
                          <a:pt x="1299845" y="13647"/>
                          <a:pt x="1313492" y="0"/>
                          <a:pt x="1330326" y="0"/>
                        </a:cubicBez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125" name="Freeform 47"/>
                <p:cNvSpPr>
                  <a:spLocks noEditPoints="1"/>
                </p:cNvSpPr>
                <p:nvPr/>
              </p:nvSpPr>
              <p:spPr bwMode="auto">
                <a:xfrm>
                  <a:off x="2599404" y="2449176"/>
                  <a:ext cx="328536" cy="220120"/>
                </a:xfrm>
                <a:custGeom>
                  <a:avLst/>
                  <a:gdLst>
                    <a:gd name="T0" fmla="*/ 605 w 1260"/>
                    <a:gd name="T1" fmla="*/ 383 h 846"/>
                    <a:gd name="T2" fmla="*/ 605 w 1260"/>
                    <a:gd name="T3" fmla="*/ 227 h 846"/>
                    <a:gd name="T4" fmla="*/ 581 w 1260"/>
                    <a:gd name="T5" fmla="*/ 200 h 846"/>
                    <a:gd name="T6" fmla="*/ 551 w 1260"/>
                    <a:gd name="T7" fmla="*/ 225 h 846"/>
                    <a:gd name="T8" fmla="*/ 269 w 1260"/>
                    <a:gd name="T9" fmla="*/ 350 h 846"/>
                    <a:gd name="T10" fmla="*/ 269 w 1260"/>
                    <a:gd name="T11" fmla="*/ 325 h 846"/>
                    <a:gd name="T12" fmla="*/ 100 w 1260"/>
                    <a:gd name="T13" fmla="*/ 325 h 846"/>
                    <a:gd name="T14" fmla="*/ 38 w 1260"/>
                    <a:gd name="T15" fmla="*/ 386 h 846"/>
                    <a:gd name="T16" fmla="*/ 38 w 1260"/>
                    <a:gd name="T17" fmla="*/ 412 h 846"/>
                    <a:gd name="T18" fmla="*/ 20 w 1260"/>
                    <a:gd name="T19" fmla="*/ 412 h 846"/>
                    <a:gd name="T20" fmla="*/ 0 w 1260"/>
                    <a:gd name="T21" fmla="*/ 432 h 846"/>
                    <a:gd name="T22" fmla="*/ 0 w 1260"/>
                    <a:gd name="T23" fmla="*/ 508 h 846"/>
                    <a:gd name="T24" fmla="*/ 20 w 1260"/>
                    <a:gd name="T25" fmla="*/ 528 h 846"/>
                    <a:gd name="T26" fmla="*/ 39 w 1260"/>
                    <a:gd name="T27" fmla="*/ 528 h 846"/>
                    <a:gd name="T28" fmla="*/ 39 w 1260"/>
                    <a:gd name="T29" fmla="*/ 552 h 846"/>
                    <a:gd name="T30" fmla="*/ 100 w 1260"/>
                    <a:gd name="T31" fmla="*/ 613 h 846"/>
                    <a:gd name="T32" fmla="*/ 115 w 1260"/>
                    <a:gd name="T33" fmla="*/ 613 h 846"/>
                    <a:gd name="T34" fmla="*/ 185 w 1260"/>
                    <a:gd name="T35" fmla="*/ 846 h 846"/>
                    <a:gd name="T36" fmla="*/ 195 w 1260"/>
                    <a:gd name="T37" fmla="*/ 843 h 846"/>
                    <a:gd name="T38" fmla="*/ 230 w 1260"/>
                    <a:gd name="T39" fmla="*/ 835 h 846"/>
                    <a:gd name="T40" fmla="*/ 240 w 1260"/>
                    <a:gd name="T41" fmla="*/ 832 h 846"/>
                    <a:gd name="T42" fmla="*/ 211 w 1260"/>
                    <a:gd name="T43" fmla="*/ 613 h 846"/>
                    <a:gd name="T44" fmla="*/ 267 w 1260"/>
                    <a:gd name="T45" fmla="*/ 613 h 846"/>
                    <a:gd name="T46" fmla="*/ 267 w 1260"/>
                    <a:gd name="T47" fmla="*/ 588 h 846"/>
                    <a:gd name="T48" fmla="*/ 550 w 1260"/>
                    <a:gd name="T49" fmla="*/ 713 h 846"/>
                    <a:gd name="T50" fmla="*/ 580 w 1260"/>
                    <a:gd name="T51" fmla="*/ 738 h 846"/>
                    <a:gd name="T52" fmla="*/ 604 w 1260"/>
                    <a:gd name="T53" fmla="*/ 711 h 846"/>
                    <a:gd name="T54" fmla="*/ 604 w 1260"/>
                    <a:gd name="T55" fmla="*/ 553 h 846"/>
                    <a:gd name="T56" fmla="*/ 662 w 1260"/>
                    <a:gd name="T57" fmla="*/ 468 h 846"/>
                    <a:gd name="T58" fmla="*/ 605 w 1260"/>
                    <a:gd name="T59" fmla="*/ 383 h 846"/>
                    <a:gd name="T60" fmla="*/ 205 w 1260"/>
                    <a:gd name="T61" fmla="*/ 550 h 846"/>
                    <a:gd name="T62" fmla="*/ 102 w 1260"/>
                    <a:gd name="T63" fmla="*/ 550 h 846"/>
                    <a:gd name="T64" fmla="*/ 102 w 1260"/>
                    <a:gd name="T65" fmla="*/ 388 h 846"/>
                    <a:gd name="T66" fmla="*/ 204 w 1260"/>
                    <a:gd name="T67" fmla="*/ 388 h 846"/>
                    <a:gd name="T68" fmla="*/ 204 w 1260"/>
                    <a:gd name="T69" fmla="*/ 550 h 846"/>
                    <a:gd name="T70" fmla="*/ 205 w 1260"/>
                    <a:gd name="T71" fmla="*/ 550 h 846"/>
                    <a:gd name="T72" fmla="*/ 691 w 1260"/>
                    <a:gd name="T73" fmla="*/ 558 h 846"/>
                    <a:gd name="T74" fmla="*/ 695 w 1260"/>
                    <a:gd name="T75" fmla="*/ 578 h 846"/>
                    <a:gd name="T76" fmla="*/ 814 w 1260"/>
                    <a:gd name="T77" fmla="*/ 546 h 846"/>
                    <a:gd name="T78" fmla="*/ 814 w 1260"/>
                    <a:gd name="T79" fmla="*/ 546 h 846"/>
                    <a:gd name="T80" fmla="*/ 1151 w 1260"/>
                    <a:gd name="T81" fmla="*/ 502 h 846"/>
                    <a:gd name="T82" fmla="*/ 1151 w 1260"/>
                    <a:gd name="T83" fmla="*/ 108 h 846"/>
                    <a:gd name="T84" fmla="*/ 757 w 1260"/>
                    <a:gd name="T85" fmla="*/ 108 h 846"/>
                    <a:gd name="T86" fmla="*/ 746 w 1260"/>
                    <a:gd name="T87" fmla="*/ 490 h 846"/>
                    <a:gd name="T88" fmla="*/ 749 w 1260"/>
                    <a:gd name="T89" fmla="*/ 492 h 846"/>
                    <a:gd name="T90" fmla="*/ 691 w 1260"/>
                    <a:gd name="T91" fmla="*/ 558 h 846"/>
                    <a:gd name="T92" fmla="*/ 891 w 1260"/>
                    <a:gd name="T93" fmla="*/ 275 h 846"/>
                    <a:gd name="T94" fmla="*/ 929 w 1260"/>
                    <a:gd name="T95" fmla="*/ 312 h 846"/>
                    <a:gd name="T96" fmla="*/ 1017 w 1260"/>
                    <a:gd name="T97" fmla="*/ 223 h 846"/>
                    <a:gd name="T98" fmla="*/ 1056 w 1260"/>
                    <a:gd name="T99" fmla="*/ 262 h 846"/>
                    <a:gd name="T100" fmla="*/ 967 w 1260"/>
                    <a:gd name="T101" fmla="*/ 351 h 846"/>
                    <a:gd name="T102" fmla="*/ 929 w 1260"/>
                    <a:gd name="T103" fmla="*/ 390 h 846"/>
                    <a:gd name="T104" fmla="*/ 890 w 1260"/>
                    <a:gd name="T105" fmla="*/ 351 h 846"/>
                    <a:gd name="T106" fmla="*/ 852 w 1260"/>
                    <a:gd name="T107" fmla="*/ 313 h 846"/>
                    <a:gd name="T108" fmla="*/ 891 w 1260"/>
                    <a:gd name="T109" fmla="*/ 275 h 8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260" h="846">
                      <a:moveTo>
                        <a:pt x="605" y="383"/>
                      </a:moveTo>
                      <a:lnTo>
                        <a:pt x="605" y="227"/>
                      </a:lnTo>
                      <a:cubicBezTo>
                        <a:pt x="605" y="213"/>
                        <a:pt x="595" y="201"/>
                        <a:pt x="581" y="200"/>
                      </a:cubicBezTo>
                      <a:cubicBezTo>
                        <a:pt x="565" y="198"/>
                        <a:pt x="552" y="210"/>
                        <a:pt x="551" y="225"/>
                      </a:cubicBezTo>
                      <a:cubicBezTo>
                        <a:pt x="466" y="306"/>
                        <a:pt x="342" y="337"/>
                        <a:pt x="269" y="350"/>
                      </a:cubicBezTo>
                      <a:lnTo>
                        <a:pt x="269" y="325"/>
                      </a:lnTo>
                      <a:lnTo>
                        <a:pt x="100" y="325"/>
                      </a:lnTo>
                      <a:cubicBezTo>
                        <a:pt x="66" y="325"/>
                        <a:pt x="38" y="352"/>
                        <a:pt x="38" y="386"/>
                      </a:cubicBezTo>
                      <a:lnTo>
                        <a:pt x="38" y="412"/>
                      </a:lnTo>
                      <a:lnTo>
                        <a:pt x="20" y="412"/>
                      </a:lnTo>
                      <a:cubicBezTo>
                        <a:pt x="9" y="412"/>
                        <a:pt x="0" y="421"/>
                        <a:pt x="0" y="432"/>
                      </a:cubicBezTo>
                      <a:lnTo>
                        <a:pt x="0" y="508"/>
                      </a:lnTo>
                      <a:cubicBezTo>
                        <a:pt x="0" y="520"/>
                        <a:pt x="8" y="528"/>
                        <a:pt x="20" y="528"/>
                      </a:cubicBezTo>
                      <a:lnTo>
                        <a:pt x="39" y="528"/>
                      </a:lnTo>
                      <a:lnTo>
                        <a:pt x="39" y="552"/>
                      </a:lnTo>
                      <a:cubicBezTo>
                        <a:pt x="39" y="586"/>
                        <a:pt x="66" y="613"/>
                        <a:pt x="100" y="613"/>
                      </a:cubicBezTo>
                      <a:lnTo>
                        <a:pt x="115" y="613"/>
                      </a:lnTo>
                      <a:lnTo>
                        <a:pt x="185" y="846"/>
                      </a:lnTo>
                      <a:lnTo>
                        <a:pt x="195" y="843"/>
                      </a:lnTo>
                      <a:lnTo>
                        <a:pt x="230" y="835"/>
                      </a:lnTo>
                      <a:lnTo>
                        <a:pt x="240" y="832"/>
                      </a:lnTo>
                      <a:lnTo>
                        <a:pt x="211" y="613"/>
                      </a:lnTo>
                      <a:lnTo>
                        <a:pt x="267" y="613"/>
                      </a:lnTo>
                      <a:lnTo>
                        <a:pt x="267" y="588"/>
                      </a:lnTo>
                      <a:cubicBezTo>
                        <a:pt x="341" y="601"/>
                        <a:pt x="463" y="632"/>
                        <a:pt x="550" y="713"/>
                      </a:cubicBezTo>
                      <a:cubicBezTo>
                        <a:pt x="551" y="728"/>
                        <a:pt x="564" y="741"/>
                        <a:pt x="580" y="738"/>
                      </a:cubicBezTo>
                      <a:cubicBezTo>
                        <a:pt x="594" y="737"/>
                        <a:pt x="604" y="725"/>
                        <a:pt x="604" y="711"/>
                      </a:cubicBezTo>
                      <a:lnTo>
                        <a:pt x="604" y="553"/>
                      </a:lnTo>
                      <a:cubicBezTo>
                        <a:pt x="639" y="541"/>
                        <a:pt x="662" y="507"/>
                        <a:pt x="662" y="468"/>
                      </a:cubicBezTo>
                      <a:cubicBezTo>
                        <a:pt x="664" y="430"/>
                        <a:pt x="640" y="396"/>
                        <a:pt x="605" y="383"/>
                      </a:cubicBezTo>
                      <a:close/>
                      <a:moveTo>
                        <a:pt x="205" y="550"/>
                      </a:moveTo>
                      <a:lnTo>
                        <a:pt x="102" y="550"/>
                      </a:lnTo>
                      <a:lnTo>
                        <a:pt x="102" y="388"/>
                      </a:lnTo>
                      <a:lnTo>
                        <a:pt x="204" y="388"/>
                      </a:lnTo>
                      <a:lnTo>
                        <a:pt x="204" y="550"/>
                      </a:lnTo>
                      <a:lnTo>
                        <a:pt x="205" y="550"/>
                      </a:lnTo>
                      <a:close/>
                      <a:moveTo>
                        <a:pt x="691" y="558"/>
                      </a:moveTo>
                      <a:cubicBezTo>
                        <a:pt x="681" y="563"/>
                        <a:pt x="684" y="577"/>
                        <a:pt x="695" y="578"/>
                      </a:cubicBezTo>
                      <a:cubicBezTo>
                        <a:pt x="726" y="583"/>
                        <a:pt x="771" y="578"/>
                        <a:pt x="814" y="546"/>
                      </a:cubicBezTo>
                      <a:lnTo>
                        <a:pt x="814" y="546"/>
                      </a:lnTo>
                      <a:cubicBezTo>
                        <a:pt x="920" y="608"/>
                        <a:pt x="1060" y="595"/>
                        <a:pt x="1151" y="502"/>
                      </a:cubicBezTo>
                      <a:cubicBezTo>
                        <a:pt x="1260" y="393"/>
                        <a:pt x="1260" y="217"/>
                        <a:pt x="1151" y="108"/>
                      </a:cubicBezTo>
                      <a:cubicBezTo>
                        <a:pt x="1042" y="0"/>
                        <a:pt x="866" y="0"/>
                        <a:pt x="757" y="108"/>
                      </a:cubicBezTo>
                      <a:cubicBezTo>
                        <a:pt x="652" y="213"/>
                        <a:pt x="648" y="381"/>
                        <a:pt x="746" y="490"/>
                      </a:cubicBezTo>
                      <a:lnTo>
                        <a:pt x="749" y="492"/>
                      </a:lnTo>
                      <a:cubicBezTo>
                        <a:pt x="739" y="516"/>
                        <a:pt x="720" y="543"/>
                        <a:pt x="691" y="558"/>
                      </a:cubicBezTo>
                      <a:close/>
                      <a:moveTo>
                        <a:pt x="891" y="275"/>
                      </a:moveTo>
                      <a:lnTo>
                        <a:pt x="929" y="312"/>
                      </a:lnTo>
                      <a:lnTo>
                        <a:pt x="1017" y="223"/>
                      </a:lnTo>
                      <a:lnTo>
                        <a:pt x="1056" y="262"/>
                      </a:lnTo>
                      <a:lnTo>
                        <a:pt x="967" y="351"/>
                      </a:lnTo>
                      <a:lnTo>
                        <a:pt x="929" y="390"/>
                      </a:lnTo>
                      <a:lnTo>
                        <a:pt x="890" y="351"/>
                      </a:lnTo>
                      <a:lnTo>
                        <a:pt x="852" y="313"/>
                      </a:lnTo>
                      <a:lnTo>
                        <a:pt x="891" y="275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grpSp>
              <p:nvGrpSpPr>
                <p:cNvPr id="126" name="Group 207"/>
                <p:cNvGrpSpPr/>
                <p:nvPr/>
              </p:nvGrpSpPr>
              <p:grpSpPr>
                <a:xfrm>
                  <a:off x="3042999" y="3006796"/>
                  <a:ext cx="285430" cy="209744"/>
                  <a:chOff x="3581401" y="858838"/>
                  <a:chExt cx="4921250" cy="3616325"/>
                </a:xfrm>
                <a:solidFill>
                  <a:sysClr val="window" lastClr="FFFFFF"/>
                </a:solidFill>
              </p:grpSpPr>
              <p:sp>
                <p:nvSpPr>
                  <p:cNvPr id="145" name="Freeform 91"/>
                  <p:cNvSpPr>
                    <a:spLocks noEditPoints="1"/>
                  </p:cNvSpPr>
                  <p:nvPr/>
                </p:nvSpPr>
                <p:spPr bwMode="auto">
                  <a:xfrm>
                    <a:off x="3581401" y="858838"/>
                    <a:ext cx="4921250" cy="3616325"/>
                  </a:xfrm>
                  <a:custGeom>
                    <a:avLst/>
                    <a:gdLst>
                      <a:gd name="T0" fmla="*/ 1150 w 1150"/>
                      <a:gd name="T1" fmla="*/ 114 h 847"/>
                      <a:gd name="T2" fmla="*/ 1150 w 1150"/>
                      <a:gd name="T3" fmla="*/ 114 h 847"/>
                      <a:gd name="T4" fmla="*/ 1150 w 1150"/>
                      <a:gd name="T5" fmla="*/ 13 h 847"/>
                      <a:gd name="T6" fmla="*/ 1138 w 1150"/>
                      <a:gd name="T7" fmla="*/ 0 h 847"/>
                      <a:gd name="T8" fmla="*/ 13 w 1150"/>
                      <a:gd name="T9" fmla="*/ 0 h 847"/>
                      <a:gd name="T10" fmla="*/ 0 w 1150"/>
                      <a:gd name="T11" fmla="*/ 13 h 847"/>
                      <a:gd name="T12" fmla="*/ 0 w 1150"/>
                      <a:gd name="T13" fmla="*/ 112 h 847"/>
                      <a:gd name="T14" fmla="*/ 0 w 1150"/>
                      <a:gd name="T15" fmla="*/ 114 h 847"/>
                      <a:gd name="T16" fmla="*/ 0 w 1150"/>
                      <a:gd name="T17" fmla="*/ 117 h 847"/>
                      <a:gd name="T18" fmla="*/ 0 w 1150"/>
                      <a:gd name="T19" fmla="*/ 834 h 847"/>
                      <a:gd name="T20" fmla="*/ 13 w 1150"/>
                      <a:gd name="T21" fmla="*/ 847 h 847"/>
                      <a:gd name="T22" fmla="*/ 1138 w 1150"/>
                      <a:gd name="T23" fmla="*/ 847 h 847"/>
                      <a:gd name="T24" fmla="*/ 1150 w 1150"/>
                      <a:gd name="T25" fmla="*/ 834 h 847"/>
                      <a:gd name="T26" fmla="*/ 1150 w 1150"/>
                      <a:gd name="T27" fmla="*/ 114 h 847"/>
                      <a:gd name="T28" fmla="*/ 25 w 1150"/>
                      <a:gd name="T29" fmla="*/ 25 h 847"/>
                      <a:gd name="T30" fmla="*/ 1125 w 1150"/>
                      <a:gd name="T31" fmla="*/ 25 h 847"/>
                      <a:gd name="T32" fmla="*/ 1125 w 1150"/>
                      <a:gd name="T33" fmla="*/ 102 h 847"/>
                      <a:gd name="T34" fmla="*/ 25 w 1150"/>
                      <a:gd name="T35" fmla="*/ 102 h 847"/>
                      <a:gd name="T36" fmla="*/ 25 w 1150"/>
                      <a:gd name="T37" fmla="*/ 25 h 847"/>
                      <a:gd name="T38" fmla="*/ 1125 w 1150"/>
                      <a:gd name="T39" fmla="*/ 823 h 847"/>
                      <a:gd name="T40" fmla="*/ 25 w 1150"/>
                      <a:gd name="T41" fmla="*/ 823 h 847"/>
                      <a:gd name="T42" fmla="*/ 25 w 1150"/>
                      <a:gd name="T43" fmla="*/ 127 h 847"/>
                      <a:gd name="T44" fmla="*/ 1125 w 1150"/>
                      <a:gd name="T45" fmla="*/ 127 h 847"/>
                      <a:gd name="T46" fmla="*/ 1125 w 1150"/>
                      <a:gd name="T47" fmla="*/ 823 h 8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1150" h="847">
                        <a:moveTo>
                          <a:pt x="1150" y="114"/>
                        </a:moveTo>
                        <a:lnTo>
                          <a:pt x="1150" y="114"/>
                        </a:lnTo>
                        <a:lnTo>
                          <a:pt x="1150" y="13"/>
                        </a:lnTo>
                        <a:cubicBezTo>
                          <a:pt x="1150" y="5"/>
                          <a:pt x="1145" y="0"/>
                          <a:pt x="1138" y="0"/>
                        </a:cubicBezTo>
                        <a:lnTo>
                          <a:pt x="13" y="0"/>
                        </a:lnTo>
                        <a:cubicBezTo>
                          <a:pt x="5" y="0"/>
                          <a:pt x="0" y="5"/>
                          <a:pt x="0" y="13"/>
                        </a:cubicBezTo>
                        <a:lnTo>
                          <a:pt x="0" y="112"/>
                        </a:lnTo>
                        <a:lnTo>
                          <a:pt x="0" y="114"/>
                        </a:lnTo>
                        <a:lnTo>
                          <a:pt x="0" y="117"/>
                        </a:lnTo>
                        <a:lnTo>
                          <a:pt x="0" y="834"/>
                        </a:lnTo>
                        <a:cubicBezTo>
                          <a:pt x="0" y="842"/>
                          <a:pt x="5" y="847"/>
                          <a:pt x="13" y="847"/>
                        </a:cubicBezTo>
                        <a:lnTo>
                          <a:pt x="1138" y="847"/>
                        </a:lnTo>
                        <a:cubicBezTo>
                          <a:pt x="1145" y="847"/>
                          <a:pt x="1150" y="842"/>
                          <a:pt x="1150" y="834"/>
                        </a:cubicBezTo>
                        <a:lnTo>
                          <a:pt x="1150" y="114"/>
                        </a:lnTo>
                        <a:close/>
                        <a:moveTo>
                          <a:pt x="25" y="25"/>
                        </a:moveTo>
                        <a:lnTo>
                          <a:pt x="1125" y="25"/>
                        </a:lnTo>
                        <a:lnTo>
                          <a:pt x="1125" y="102"/>
                        </a:lnTo>
                        <a:lnTo>
                          <a:pt x="25" y="102"/>
                        </a:lnTo>
                        <a:lnTo>
                          <a:pt x="25" y="25"/>
                        </a:lnTo>
                        <a:close/>
                        <a:moveTo>
                          <a:pt x="1125" y="823"/>
                        </a:moveTo>
                        <a:lnTo>
                          <a:pt x="25" y="823"/>
                        </a:lnTo>
                        <a:lnTo>
                          <a:pt x="25" y="127"/>
                        </a:lnTo>
                        <a:lnTo>
                          <a:pt x="1125" y="127"/>
                        </a:lnTo>
                        <a:lnTo>
                          <a:pt x="1125" y="823"/>
                        </a:lnTo>
                        <a:close/>
                      </a:path>
                    </a:pathLst>
                  </a:custGeom>
                  <a:grpFill/>
                  <a:ln w="0">
                    <a:solidFill>
                      <a:sysClr val="window" lastClr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146" name="Freeform 95"/>
                  <p:cNvSpPr>
                    <a:spLocks noEditPoints="1"/>
                  </p:cNvSpPr>
                  <p:nvPr/>
                </p:nvSpPr>
                <p:spPr bwMode="auto">
                  <a:xfrm>
                    <a:off x="4911726" y="2046288"/>
                    <a:ext cx="2268538" cy="1584325"/>
                  </a:xfrm>
                  <a:custGeom>
                    <a:avLst/>
                    <a:gdLst>
                      <a:gd name="T0" fmla="*/ 2 w 530"/>
                      <a:gd name="T1" fmla="*/ 364 h 371"/>
                      <a:gd name="T2" fmla="*/ 3 w 530"/>
                      <a:gd name="T3" fmla="*/ 366 h 371"/>
                      <a:gd name="T4" fmla="*/ 4 w 530"/>
                      <a:gd name="T5" fmla="*/ 367 h 371"/>
                      <a:gd name="T6" fmla="*/ 4 w 530"/>
                      <a:gd name="T7" fmla="*/ 367 h 371"/>
                      <a:gd name="T8" fmla="*/ 8 w 530"/>
                      <a:gd name="T9" fmla="*/ 370 h 371"/>
                      <a:gd name="T10" fmla="*/ 13 w 530"/>
                      <a:gd name="T11" fmla="*/ 371 h 371"/>
                      <a:gd name="T12" fmla="*/ 518 w 530"/>
                      <a:gd name="T13" fmla="*/ 371 h 371"/>
                      <a:gd name="T14" fmla="*/ 523 w 530"/>
                      <a:gd name="T15" fmla="*/ 370 h 371"/>
                      <a:gd name="T16" fmla="*/ 525 w 530"/>
                      <a:gd name="T17" fmla="*/ 369 h 371"/>
                      <a:gd name="T18" fmla="*/ 527 w 530"/>
                      <a:gd name="T19" fmla="*/ 367 h 371"/>
                      <a:gd name="T20" fmla="*/ 527 w 530"/>
                      <a:gd name="T21" fmla="*/ 367 h 371"/>
                      <a:gd name="T22" fmla="*/ 529 w 530"/>
                      <a:gd name="T23" fmla="*/ 364 h 371"/>
                      <a:gd name="T24" fmla="*/ 530 w 530"/>
                      <a:gd name="T25" fmla="*/ 359 h 371"/>
                      <a:gd name="T26" fmla="*/ 530 w 530"/>
                      <a:gd name="T27" fmla="*/ 359 h 371"/>
                      <a:gd name="T28" fmla="*/ 530 w 530"/>
                      <a:gd name="T29" fmla="*/ 12 h 371"/>
                      <a:gd name="T30" fmla="*/ 530 w 530"/>
                      <a:gd name="T31" fmla="*/ 11 h 371"/>
                      <a:gd name="T32" fmla="*/ 530 w 530"/>
                      <a:gd name="T33" fmla="*/ 8 h 371"/>
                      <a:gd name="T34" fmla="*/ 529 w 530"/>
                      <a:gd name="T35" fmla="*/ 6 h 371"/>
                      <a:gd name="T36" fmla="*/ 529 w 530"/>
                      <a:gd name="T37" fmla="*/ 5 h 371"/>
                      <a:gd name="T38" fmla="*/ 528 w 530"/>
                      <a:gd name="T39" fmla="*/ 3 h 371"/>
                      <a:gd name="T40" fmla="*/ 527 w 530"/>
                      <a:gd name="T41" fmla="*/ 2 h 371"/>
                      <a:gd name="T42" fmla="*/ 524 w 530"/>
                      <a:gd name="T43" fmla="*/ 1 h 371"/>
                      <a:gd name="T44" fmla="*/ 522 w 530"/>
                      <a:gd name="T45" fmla="*/ 0 h 371"/>
                      <a:gd name="T46" fmla="*/ 519 w 530"/>
                      <a:gd name="T47" fmla="*/ 0 h 371"/>
                      <a:gd name="T48" fmla="*/ 518 w 530"/>
                      <a:gd name="T49" fmla="*/ 0 h 371"/>
                      <a:gd name="T50" fmla="*/ 13 w 530"/>
                      <a:gd name="T51" fmla="*/ 0 h 371"/>
                      <a:gd name="T52" fmla="*/ 11 w 530"/>
                      <a:gd name="T53" fmla="*/ 0 h 371"/>
                      <a:gd name="T54" fmla="*/ 9 w 530"/>
                      <a:gd name="T55" fmla="*/ 0 h 371"/>
                      <a:gd name="T56" fmla="*/ 7 w 530"/>
                      <a:gd name="T57" fmla="*/ 1 h 371"/>
                      <a:gd name="T58" fmla="*/ 5 w 530"/>
                      <a:gd name="T59" fmla="*/ 2 h 371"/>
                      <a:gd name="T60" fmla="*/ 4 w 530"/>
                      <a:gd name="T61" fmla="*/ 3 h 371"/>
                      <a:gd name="T62" fmla="*/ 3 w 530"/>
                      <a:gd name="T63" fmla="*/ 5 h 371"/>
                      <a:gd name="T64" fmla="*/ 3 w 530"/>
                      <a:gd name="T65" fmla="*/ 6 h 371"/>
                      <a:gd name="T66" fmla="*/ 2 w 530"/>
                      <a:gd name="T67" fmla="*/ 9 h 371"/>
                      <a:gd name="T68" fmla="*/ 2 w 530"/>
                      <a:gd name="T69" fmla="*/ 11 h 371"/>
                      <a:gd name="T70" fmla="*/ 2 w 530"/>
                      <a:gd name="T71" fmla="*/ 12 h 371"/>
                      <a:gd name="T72" fmla="*/ 2 w 530"/>
                      <a:gd name="T73" fmla="*/ 360 h 371"/>
                      <a:gd name="T74" fmla="*/ 2 w 530"/>
                      <a:gd name="T75" fmla="*/ 361 h 371"/>
                      <a:gd name="T76" fmla="*/ 2 w 530"/>
                      <a:gd name="T77" fmla="*/ 364 h 371"/>
                      <a:gd name="T78" fmla="*/ 25 w 530"/>
                      <a:gd name="T79" fmla="*/ 36 h 371"/>
                      <a:gd name="T80" fmla="*/ 204 w 530"/>
                      <a:gd name="T81" fmla="*/ 159 h 371"/>
                      <a:gd name="T82" fmla="*/ 25 w 530"/>
                      <a:gd name="T83" fmla="*/ 330 h 371"/>
                      <a:gd name="T84" fmla="*/ 25 w 530"/>
                      <a:gd name="T85" fmla="*/ 36 h 371"/>
                      <a:gd name="T86" fmla="*/ 505 w 530"/>
                      <a:gd name="T87" fmla="*/ 328 h 371"/>
                      <a:gd name="T88" fmla="*/ 334 w 530"/>
                      <a:gd name="T89" fmla="*/ 153 h 371"/>
                      <a:gd name="T90" fmla="*/ 505 w 530"/>
                      <a:gd name="T91" fmla="*/ 36 h 371"/>
                      <a:gd name="T92" fmla="*/ 505 w 530"/>
                      <a:gd name="T93" fmla="*/ 328 h 371"/>
                      <a:gd name="T94" fmla="*/ 258 w 530"/>
                      <a:gd name="T95" fmla="*/ 196 h 371"/>
                      <a:gd name="T96" fmla="*/ 265 w 530"/>
                      <a:gd name="T97" fmla="*/ 199 h 371"/>
                      <a:gd name="T98" fmla="*/ 268 w 530"/>
                      <a:gd name="T99" fmla="*/ 197 h 371"/>
                      <a:gd name="T100" fmla="*/ 270 w 530"/>
                      <a:gd name="T101" fmla="*/ 197 h 371"/>
                      <a:gd name="T102" fmla="*/ 272 w 530"/>
                      <a:gd name="T103" fmla="*/ 197 h 371"/>
                      <a:gd name="T104" fmla="*/ 274 w 530"/>
                      <a:gd name="T105" fmla="*/ 196 h 371"/>
                      <a:gd name="T106" fmla="*/ 314 w 530"/>
                      <a:gd name="T107" fmla="*/ 169 h 371"/>
                      <a:gd name="T108" fmla="*/ 489 w 530"/>
                      <a:gd name="T109" fmla="*/ 347 h 371"/>
                      <a:gd name="T110" fmla="*/ 44 w 530"/>
                      <a:gd name="T111" fmla="*/ 347 h 371"/>
                      <a:gd name="T112" fmla="*/ 225 w 530"/>
                      <a:gd name="T113" fmla="*/ 174 h 371"/>
                      <a:gd name="T114" fmla="*/ 258 w 530"/>
                      <a:gd name="T115" fmla="*/ 196 h 371"/>
                      <a:gd name="T116" fmla="*/ 265 w 530"/>
                      <a:gd name="T117" fmla="*/ 171 h 371"/>
                      <a:gd name="T118" fmla="*/ 53 w 530"/>
                      <a:gd name="T119" fmla="*/ 25 h 371"/>
                      <a:gd name="T120" fmla="*/ 478 w 530"/>
                      <a:gd name="T121" fmla="*/ 25 h 371"/>
                      <a:gd name="T122" fmla="*/ 265 w 530"/>
                      <a:gd name="T123" fmla="*/ 171 h 3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530" h="371">
                        <a:moveTo>
                          <a:pt x="2" y="364"/>
                        </a:moveTo>
                        <a:cubicBezTo>
                          <a:pt x="2" y="365"/>
                          <a:pt x="3" y="365"/>
                          <a:pt x="3" y="366"/>
                        </a:cubicBezTo>
                        <a:cubicBezTo>
                          <a:pt x="3" y="366"/>
                          <a:pt x="3" y="367"/>
                          <a:pt x="4" y="367"/>
                        </a:cubicBezTo>
                        <a:lnTo>
                          <a:pt x="4" y="367"/>
                        </a:lnTo>
                        <a:cubicBezTo>
                          <a:pt x="5" y="369"/>
                          <a:pt x="7" y="370"/>
                          <a:pt x="8" y="370"/>
                        </a:cubicBezTo>
                        <a:cubicBezTo>
                          <a:pt x="9" y="371"/>
                          <a:pt x="12" y="371"/>
                          <a:pt x="13" y="371"/>
                        </a:cubicBezTo>
                        <a:lnTo>
                          <a:pt x="518" y="371"/>
                        </a:lnTo>
                        <a:cubicBezTo>
                          <a:pt x="519" y="371"/>
                          <a:pt x="521" y="371"/>
                          <a:pt x="523" y="370"/>
                        </a:cubicBezTo>
                        <a:cubicBezTo>
                          <a:pt x="524" y="370"/>
                          <a:pt x="524" y="369"/>
                          <a:pt x="525" y="369"/>
                        </a:cubicBezTo>
                        <a:cubicBezTo>
                          <a:pt x="525" y="369"/>
                          <a:pt x="527" y="369"/>
                          <a:pt x="527" y="367"/>
                        </a:cubicBezTo>
                        <a:lnTo>
                          <a:pt x="527" y="367"/>
                        </a:lnTo>
                        <a:cubicBezTo>
                          <a:pt x="528" y="366"/>
                          <a:pt x="529" y="365"/>
                          <a:pt x="529" y="364"/>
                        </a:cubicBezTo>
                        <a:cubicBezTo>
                          <a:pt x="530" y="362"/>
                          <a:pt x="530" y="360"/>
                          <a:pt x="530" y="359"/>
                        </a:cubicBezTo>
                        <a:lnTo>
                          <a:pt x="530" y="359"/>
                        </a:lnTo>
                        <a:lnTo>
                          <a:pt x="530" y="12"/>
                        </a:lnTo>
                        <a:lnTo>
                          <a:pt x="530" y="11"/>
                        </a:lnTo>
                        <a:lnTo>
                          <a:pt x="530" y="8"/>
                        </a:lnTo>
                        <a:cubicBezTo>
                          <a:pt x="530" y="7"/>
                          <a:pt x="530" y="7"/>
                          <a:pt x="529" y="6"/>
                        </a:cubicBezTo>
                        <a:lnTo>
                          <a:pt x="529" y="5"/>
                        </a:lnTo>
                        <a:lnTo>
                          <a:pt x="528" y="3"/>
                        </a:lnTo>
                        <a:cubicBezTo>
                          <a:pt x="528" y="2"/>
                          <a:pt x="527" y="2"/>
                          <a:pt x="527" y="2"/>
                        </a:cubicBezTo>
                        <a:cubicBezTo>
                          <a:pt x="527" y="2"/>
                          <a:pt x="525" y="1"/>
                          <a:pt x="524" y="1"/>
                        </a:cubicBezTo>
                        <a:cubicBezTo>
                          <a:pt x="523" y="1"/>
                          <a:pt x="523" y="0"/>
                          <a:pt x="522" y="0"/>
                        </a:cubicBezTo>
                        <a:lnTo>
                          <a:pt x="519" y="0"/>
                        </a:lnTo>
                        <a:lnTo>
                          <a:pt x="518" y="0"/>
                        </a:lnTo>
                        <a:lnTo>
                          <a:pt x="13" y="0"/>
                        </a:lnTo>
                        <a:lnTo>
                          <a:pt x="11" y="0"/>
                        </a:lnTo>
                        <a:lnTo>
                          <a:pt x="9" y="0"/>
                        </a:lnTo>
                        <a:cubicBezTo>
                          <a:pt x="8" y="0"/>
                          <a:pt x="8" y="0"/>
                          <a:pt x="7" y="1"/>
                        </a:cubicBezTo>
                        <a:cubicBezTo>
                          <a:pt x="5" y="1"/>
                          <a:pt x="5" y="2"/>
                          <a:pt x="5" y="2"/>
                        </a:cubicBezTo>
                        <a:cubicBezTo>
                          <a:pt x="4" y="2"/>
                          <a:pt x="4" y="3"/>
                          <a:pt x="4" y="3"/>
                        </a:cubicBezTo>
                        <a:lnTo>
                          <a:pt x="3" y="5"/>
                        </a:lnTo>
                        <a:lnTo>
                          <a:pt x="3" y="6"/>
                        </a:lnTo>
                        <a:cubicBezTo>
                          <a:pt x="2" y="7"/>
                          <a:pt x="2" y="9"/>
                          <a:pt x="2" y="9"/>
                        </a:cubicBezTo>
                        <a:lnTo>
                          <a:pt x="2" y="11"/>
                        </a:lnTo>
                        <a:lnTo>
                          <a:pt x="2" y="12"/>
                        </a:lnTo>
                        <a:lnTo>
                          <a:pt x="2" y="360"/>
                        </a:lnTo>
                        <a:lnTo>
                          <a:pt x="2" y="361"/>
                        </a:lnTo>
                        <a:cubicBezTo>
                          <a:pt x="0" y="362"/>
                          <a:pt x="0" y="364"/>
                          <a:pt x="2" y="364"/>
                        </a:cubicBezTo>
                        <a:close/>
                        <a:moveTo>
                          <a:pt x="25" y="36"/>
                        </a:moveTo>
                        <a:lnTo>
                          <a:pt x="204" y="159"/>
                        </a:lnTo>
                        <a:lnTo>
                          <a:pt x="25" y="330"/>
                        </a:lnTo>
                        <a:lnTo>
                          <a:pt x="25" y="36"/>
                        </a:lnTo>
                        <a:close/>
                        <a:moveTo>
                          <a:pt x="505" y="328"/>
                        </a:moveTo>
                        <a:lnTo>
                          <a:pt x="334" y="153"/>
                        </a:lnTo>
                        <a:lnTo>
                          <a:pt x="505" y="36"/>
                        </a:lnTo>
                        <a:lnTo>
                          <a:pt x="505" y="328"/>
                        </a:lnTo>
                        <a:close/>
                        <a:moveTo>
                          <a:pt x="258" y="196"/>
                        </a:moveTo>
                        <a:cubicBezTo>
                          <a:pt x="260" y="197"/>
                          <a:pt x="263" y="199"/>
                          <a:pt x="265" y="199"/>
                        </a:cubicBezTo>
                        <a:cubicBezTo>
                          <a:pt x="267" y="199"/>
                          <a:pt x="268" y="199"/>
                          <a:pt x="268" y="197"/>
                        </a:cubicBezTo>
                        <a:lnTo>
                          <a:pt x="270" y="197"/>
                        </a:lnTo>
                        <a:lnTo>
                          <a:pt x="272" y="197"/>
                        </a:lnTo>
                        <a:cubicBezTo>
                          <a:pt x="273" y="197"/>
                          <a:pt x="273" y="197"/>
                          <a:pt x="274" y="196"/>
                        </a:cubicBezTo>
                        <a:lnTo>
                          <a:pt x="314" y="169"/>
                        </a:lnTo>
                        <a:lnTo>
                          <a:pt x="489" y="347"/>
                        </a:lnTo>
                        <a:lnTo>
                          <a:pt x="44" y="347"/>
                        </a:lnTo>
                        <a:lnTo>
                          <a:pt x="225" y="174"/>
                        </a:lnTo>
                        <a:lnTo>
                          <a:pt x="258" y="196"/>
                        </a:lnTo>
                        <a:close/>
                        <a:moveTo>
                          <a:pt x="265" y="171"/>
                        </a:moveTo>
                        <a:lnTo>
                          <a:pt x="53" y="25"/>
                        </a:lnTo>
                        <a:lnTo>
                          <a:pt x="478" y="25"/>
                        </a:lnTo>
                        <a:lnTo>
                          <a:pt x="265" y="171"/>
                        </a:lnTo>
                        <a:close/>
                      </a:path>
                    </a:pathLst>
                  </a:custGeom>
                  <a:grpFill/>
                  <a:ln w="0">
                    <a:solidFill>
                      <a:sysClr val="window" lastClr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127" name="Group 245"/>
                <p:cNvGrpSpPr/>
                <p:nvPr/>
              </p:nvGrpSpPr>
              <p:grpSpPr>
                <a:xfrm>
                  <a:off x="3075089" y="4285196"/>
                  <a:ext cx="255108" cy="189096"/>
                  <a:chOff x="3346450" y="704850"/>
                  <a:chExt cx="5478463" cy="4060825"/>
                </a:xfrm>
                <a:solidFill>
                  <a:sysClr val="window" lastClr="FFFFFF"/>
                </a:solidFill>
              </p:grpSpPr>
              <p:sp>
                <p:nvSpPr>
                  <p:cNvPr id="143" name="Freeform 133"/>
                  <p:cNvSpPr>
                    <a:spLocks/>
                  </p:cNvSpPr>
                  <p:nvPr/>
                </p:nvSpPr>
                <p:spPr bwMode="auto">
                  <a:xfrm>
                    <a:off x="3346450" y="841375"/>
                    <a:ext cx="5235575" cy="3924300"/>
                  </a:xfrm>
                  <a:custGeom>
                    <a:avLst/>
                    <a:gdLst>
                      <a:gd name="T0" fmla="*/ 4724 w 6117"/>
                      <a:gd name="T1" fmla="*/ 1612 h 4594"/>
                      <a:gd name="T2" fmla="*/ 4680 w 6117"/>
                      <a:gd name="T3" fmla="*/ 1652 h 4594"/>
                      <a:gd name="T4" fmla="*/ 4088 w 6117"/>
                      <a:gd name="T5" fmla="*/ 2189 h 4594"/>
                      <a:gd name="T6" fmla="*/ 4037 w 6117"/>
                      <a:gd name="T7" fmla="*/ 2237 h 4594"/>
                      <a:gd name="T8" fmla="*/ 4474 w 6117"/>
                      <a:gd name="T9" fmla="*/ 2673 h 4594"/>
                      <a:gd name="T10" fmla="*/ 5289 w 6117"/>
                      <a:gd name="T11" fmla="*/ 3489 h 4594"/>
                      <a:gd name="T12" fmla="*/ 5211 w 6117"/>
                      <a:gd name="T13" fmla="*/ 3815 h 4594"/>
                      <a:gd name="T14" fmla="*/ 5016 w 6117"/>
                      <a:gd name="T15" fmla="*/ 3755 h 4594"/>
                      <a:gd name="T16" fmla="*/ 4205 w 6117"/>
                      <a:gd name="T17" fmla="*/ 2944 h 4594"/>
                      <a:gd name="T18" fmla="*/ 3755 w 6117"/>
                      <a:gd name="T19" fmla="*/ 2493 h 4594"/>
                      <a:gd name="T20" fmla="*/ 3704 w 6117"/>
                      <a:gd name="T21" fmla="*/ 2539 h 4594"/>
                      <a:gd name="T22" fmla="*/ 3200 w 6117"/>
                      <a:gd name="T23" fmla="*/ 2997 h 4594"/>
                      <a:gd name="T24" fmla="*/ 2918 w 6117"/>
                      <a:gd name="T25" fmla="*/ 2998 h 4594"/>
                      <a:gd name="T26" fmla="*/ 2432 w 6117"/>
                      <a:gd name="T27" fmla="*/ 2557 h 4594"/>
                      <a:gd name="T28" fmla="*/ 2354 w 6117"/>
                      <a:gd name="T29" fmla="*/ 2487 h 4594"/>
                      <a:gd name="T30" fmla="*/ 2314 w 6117"/>
                      <a:gd name="T31" fmla="*/ 2543 h 4594"/>
                      <a:gd name="T32" fmla="*/ 1101 w 6117"/>
                      <a:gd name="T33" fmla="*/ 3756 h 4594"/>
                      <a:gd name="T34" fmla="*/ 771 w 6117"/>
                      <a:gd name="T35" fmla="*/ 3689 h 4594"/>
                      <a:gd name="T36" fmla="*/ 832 w 6117"/>
                      <a:gd name="T37" fmla="*/ 3483 h 4594"/>
                      <a:gd name="T38" fmla="*/ 1805 w 6117"/>
                      <a:gd name="T39" fmla="*/ 2513 h 4594"/>
                      <a:gd name="T40" fmla="*/ 2080 w 6117"/>
                      <a:gd name="T41" fmla="*/ 2239 h 4594"/>
                      <a:gd name="T42" fmla="*/ 1583 w 6117"/>
                      <a:gd name="T43" fmla="*/ 1787 h 4594"/>
                      <a:gd name="T44" fmla="*/ 832 w 6117"/>
                      <a:gd name="T45" fmla="*/ 1104 h 4594"/>
                      <a:gd name="T46" fmla="*/ 769 w 6117"/>
                      <a:gd name="T47" fmla="*/ 910 h 4594"/>
                      <a:gd name="T48" fmla="*/ 904 w 6117"/>
                      <a:gd name="T49" fmla="*/ 773 h 4594"/>
                      <a:gd name="T50" fmla="*/ 1095 w 6117"/>
                      <a:gd name="T51" fmla="*/ 827 h 4594"/>
                      <a:gd name="T52" fmla="*/ 2147 w 6117"/>
                      <a:gd name="T53" fmla="*/ 1781 h 4594"/>
                      <a:gd name="T54" fmla="*/ 3058 w 6117"/>
                      <a:gd name="T55" fmla="*/ 2608 h 4594"/>
                      <a:gd name="T56" fmla="*/ 3106 w 6117"/>
                      <a:gd name="T57" fmla="*/ 2566 h 4594"/>
                      <a:gd name="T58" fmla="*/ 4481 w 6117"/>
                      <a:gd name="T59" fmla="*/ 1316 h 4594"/>
                      <a:gd name="T60" fmla="*/ 4500 w 6117"/>
                      <a:gd name="T61" fmla="*/ 1 h 4594"/>
                      <a:gd name="T62" fmla="*/ 754 w 6117"/>
                      <a:gd name="T63" fmla="*/ 1 h 4594"/>
                      <a:gd name="T64" fmla="*/ 12 w 6117"/>
                      <a:gd name="T65" fmla="*/ 631 h 4594"/>
                      <a:gd name="T66" fmla="*/ 0 w 6117"/>
                      <a:gd name="T67" fmla="*/ 670 h 4594"/>
                      <a:gd name="T68" fmla="*/ 0 w 6117"/>
                      <a:gd name="T69" fmla="*/ 3920 h 4594"/>
                      <a:gd name="T70" fmla="*/ 30 w 6117"/>
                      <a:gd name="T71" fmla="*/ 4033 h 4594"/>
                      <a:gd name="T72" fmla="*/ 772 w 6117"/>
                      <a:gd name="T73" fmla="*/ 4588 h 4594"/>
                      <a:gd name="T74" fmla="*/ 5064 w 6117"/>
                      <a:gd name="T75" fmla="*/ 4588 h 4594"/>
                      <a:gd name="T76" fmla="*/ 5516 w 6117"/>
                      <a:gd name="T77" fmla="*/ 4567 h 4594"/>
                      <a:gd name="T78" fmla="*/ 6107 w 6117"/>
                      <a:gd name="T79" fmla="*/ 3946 h 4594"/>
                      <a:gd name="T80" fmla="*/ 6117 w 6117"/>
                      <a:gd name="T81" fmla="*/ 3920 h 4594"/>
                      <a:gd name="T82" fmla="*/ 6117 w 6117"/>
                      <a:gd name="T83" fmla="*/ 1808 h 4594"/>
                      <a:gd name="T84" fmla="*/ 4724 w 6117"/>
                      <a:gd name="T85" fmla="*/ 1612 h 45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6117" h="4594">
                        <a:moveTo>
                          <a:pt x="4724" y="1612"/>
                        </a:moveTo>
                        <a:lnTo>
                          <a:pt x="4680" y="1652"/>
                        </a:lnTo>
                        <a:lnTo>
                          <a:pt x="4088" y="2189"/>
                        </a:lnTo>
                        <a:cubicBezTo>
                          <a:pt x="4072" y="2204"/>
                          <a:pt x="4056" y="2219"/>
                          <a:pt x="4037" y="2237"/>
                        </a:cubicBezTo>
                        <a:cubicBezTo>
                          <a:pt x="4184" y="2384"/>
                          <a:pt x="4330" y="2528"/>
                          <a:pt x="4474" y="2673"/>
                        </a:cubicBezTo>
                        <a:cubicBezTo>
                          <a:pt x="4747" y="2944"/>
                          <a:pt x="5018" y="3216"/>
                          <a:pt x="5289" y="3489"/>
                        </a:cubicBezTo>
                        <a:cubicBezTo>
                          <a:pt x="5402" y="3602"/>
                          <a:pt x="5359" y="3775"/>
                          <a:pt x="5211" y="3815"/>
                        </a:cubicBezTo>
                        <a:cubicBezTo>
                          <a:pt x="5134" y="3836"/>
                          <a:pt x="5071" y="3810"/>
                          <a:pt x="5016" y="3755"/>
                        </a:cubicBezTo>
                        <a:lnTo>
                          <a:pt x="4205" y="2944"/>
                        </a:lnTo>
                        <a:cubicBezTo>
                          <a:pt x="4056" y="2795"/>
                          <a:pt x="3908" y="2646"/>
                          <a:pt x="3755" y="2493"/>
                        </a:cubicBezTo>
                        <a:cubicBezTo>
                          <a:pt x="3736" y="2510"/>
                          <a:pt x="3719" y="2524"/>
                          <a:pt x="3704" y="2539"/>
                        </a:cubicBezTo>
                        <a:cubicBezTo>
                          <a:pt x="3536" y="2692"/>
                          <a:pt x="3368" y="2845"/>
                          <a:pt x="3200" y="2997"/>
                        </a:cubicBezTo>
                        <a:cubicBezTo>
                          <a:pt x="3107" y="3081"/>
                          <a:pt x="3011" y="3082"/>
                          <a:pt x="2918" y="2998"/>
                        </a:cubicBezTo>
                        <a:lnTo>
                          <a:pt x="2432" y="2557"/>
                        </a:lnTo>
                        <a:cubicBezTo>
                          <a:pt x="2410" y="2537"/>
                          <a:pt x="2388" y="2518"/>
                          <a:pt x="2354" y="2487"/>
                        </a:cubicBezTo>
                        <a:cubicBezTo>
                          <a:pt x="2342" y="2507"/>
                          <a:pt x="2329" y="2526"/>
                          <a:pt x="2314" y="2543"/>
                        </a:cubicBezTo>
                        <a:cubicBezTo>
                          <a:pt x="1910" y="2948"/>
                          <a:pt x="1506" y="3353"/>
                          <a:pt x="1101" y="3756"/>
                        </a:cubicBezTo>
                        <a:cubicBezTo>
                          <a:pt x="987" y="3870"/>
                          <a:pt x="816" y="3835"/>
                          <a:pt x="771" y="3689"/>
                        </a:cubicBezTo>
                        <a:cubicBezTo>
                          <a:pt x="746" y="3608"/>
                          <a:pt x="774" y="3542"/>
                          <a:pt x="832" y="3483"/>
                        </a:cubicBezTo>
                        <a:lnTo>
                          <a:pt x="1805" y="2513"/>
                        </a:lnTo>
                        <a:cubicBezTo>
                          <a:pt x="1895" y="2422"/>
                          <a:pt x="1986" y="2333"/>
                          <a:pt x="2080" y="2239"/>
                        </a:cubicBezTo>
                        <a:lnTo>
                          <a:pt x="1583" y="1787"/>
                        </a:lnTo>
                        <a:cubicBezTo>
                          <a:pt x="1333" y="1559"/>
                          <a:pt x="1083" y="1331"/>
                          <a:pt x="832" y="1104"/>
                        </a:cubicBezTo>
                        <a:cubicBezTo>
                          <a:pt x="775" y="1051"/>
                          <a:pt x="750" y="987"/>
                          <a:pt x="769" y="910"/>
                        </a:cubicBezTo>
                        <a:cubicBezTo>
                          <a:pt x="784" y="842"/>
                          <a:pt x="836" y="789"/>
                          <a:pt x="904" y="773"/>
                        </a:cubicBezTo>
                        <a:cubicBezTo>
                          <a:pt x="978" y="752"/>
                          <a:pt x="1040" y="776"/>
                          <a:pt x="1095" y="827"/>
                        </a:cubicBezTo>
                        <a:cubicBezTo>
                          <a:pt x="1446" y="1145"/>
                          <a:pt x="1796" y="1463"/>
                          <a:pt x="2147" y="1781"/>
                        </a:cubicBezTo>
                        <a:lnTo>
                          <a:pt x="3058" y="2608"/>
                        </a:lnTo>
                        <a:cubicBezTo>
                          <a:pt x="3075" y="2593"/>
                          <a:pt x="3091" y="2580"/>
                          <a:pt x="3106" y="2566"/>
                        </a:cubicBezTo>
                        <a:lnTo>
                          <a:pt x="4481" y="1316"/>
                        </a:lnTo>
                        <a:cubicBezTo>
                          <a:pt x="4240" y="909"/>
                          <a:pt x="4247" y="401"/>
                          <a:pt x="4500" y="1"/>
                        </a:cubicBezTo>
                        <a:cubicBezTo>
                          <a:pt x="3251" y="0"/>
                          <a:pt x="2003" y="0"/>
                          <a:pt x="754" y="1"/>
                        </a:cubicBezTo>
                        <a:cubicBezTo>
                          <a:pt x="388" y="2"/>
                          <a:pt x="75" y="271"/>
                          <a:pt x="12" y="631"/>
                        </a:cubicBezTo>
                        <a:cubicBezTo>
                          <a:pt x="9" y="644"/>
                          <a:pt x="5" y="657"/>
                          <a:pt x="0" y="670"/>
                        </a:cubicBezTo>
                        <a:lnTo>
                          <a:pt x="0" y="3920"/>
                        </a:lnTo>
                        <a:cubicBezTo>
                          <a:pt x="10" y="3958"/>
                          <a:pt x="19" y="3996"/>
                          <a:pt x="30" y="4033"/>
                        </a:cubicBezTo>
                        <a:cubicBezTo>
                          <a:pt x="125" y="4365"/>
                          <a:pt x="421" y="4588"/>
                          <a:pt x="772" y="4588"/>
                        </a:cubicBezTo>
                        <a:cubicBezTo>
                          <a:pt x="2203" y="4589"/>
                          <a:pt x="3634" y="4589"/>
                          <a:pt x="5064" y="4588"/>
                        </a:cubicBezTo>
                        <a:cubicBezTo>
                          <a:pt x="5215" y="4588"/>
                          <a:pt x="5369" y="4594"/>
                          <a:pt x="5516" y="4567"/>
                        </a:cubicBezTo>
                        <a:cubicBezTo>
                          <a:pt x="5829" y="4507"/>
                          <a:pt x="6050" y="4264"/>
                          <a:pt x="6107" y="3946"/>
                        </a:cubicBezTo>
                        <a:cubicBezTo>
                          <a:pt x="6109" y="3937"/>
                          <a:pt x="6113" y="3928"/>
                          <a:pt x="6117" y="3920"/>
                        </a:cubicBezTo>
                        <a:lnTo>
                          <a:pt x="6117" y="1808"/>
                        </a:lnTo>
                        <a:cubicBezTo>
                          <a:pt x="5656" y="2032"/>
                          <a:pt x="5105" y="1954"/>
                          <a:pt x="4724" y="161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144" name="Freeform 134"/>
                  <p:cNvSpPr>
                    <a:spLocks noEditPoints="1"/>
                  </p:cNvSpPr>
                  <p:nvPr/>
                </p:nvSpPr>
                <p:spPr bwMode="auto">
                  <a:xfrm>
                    <a:off x="7340600" y="704850"/>
                    <a:ext cx="1484313" cy="1479550"/>
                  </a:xfrm>
                  <a:custGeom>
                    <a:avLst/>
                    <a:gdLst>
                      <a:gd name="T0" fmla="*/ 900 w 1733"/>
                      <a:gd name="T1" fmla="*/ 0 h 1732"/>
                      <a:gd name="T2" fmla="*/ 129 w 1733"/>
                      <a:gd name="T3" fmla="*/ 514 h 1732"/>
                      <a:gd name="T4" fmla="*/ 310 w 1733"/>
                      <a:gd name="T5" fmla="*/ 1422 h 1732"/>
                      <a:gd name="T6" fmla="*/ 1218 w 1733"/>
                      <a:gd name="T7" fmla="*/ 1603 h 1732"/>
                      <a:gd name="T8" fmla="*/ 1733 w 1733"/>
                      <a:gd name="T9" fmla="*/ 833 h 1732"/>
                      <a:gd name="T10" fmla="*/ 900 w 1733"/>
                      <a:gd name="T11" fmla="*/ 0 h 1732"/>
                      <a:gd name="T12" fmla="*/ 1175 w 1733"/>
                      <a:gd name="T13" fmla="*/ 982 h 1732"/>
                      <a:gd name="T14" fmla="*/ 1007 w 1733"/>
                      <a:gd name="T15" fmla="*/ 815 h 1732"/>
                      <a:gd name="T16" fmla="*/ 1007 w 1733"/>
                      <a:gd name="T17" fmla="*/ 823 h 1732"/>
                      <a:gd name="T18" fmla="*/ 1007 w 1733"/>
                      <a:gd name="T19" fmla="*/ 1256 h 1732"/>
                      <a:gd name="T20" fmla="*/ 1007 w 1733"/>
                      <a:gd name="T21" fmla="*/ 1261 h 1732"/>
                      <a:gd name="T22" fmla="*/ 792 w 1733"/>
                      <a:gd name="T23" fmla="*/ 1261 h 1732"/>
                      <a:gd name="T24" fmla="*/ 792 w 1733"/>
                      <a:gd name="T25" fmla="*/ 1251 h 1732"/>
                      <a:gd name="T26" fmla="*/ 792 w 1733"/>
                      <a:gd name="T27" fmla="*/ 826 h 1732"/>
                      <a:gd name="T28" fmla="*/ 792 w 1733"/>
                      <a:gd name="T29" fmla="*/ 815 h 1732"/>
                      <a:gd name="T30" fmla="*/ 624 w 1733"/>
                      <a:gd name="T31" fmla="*/ 983 h 1732"/>
                      <a:gd name="T32" fmla="*/ 474 w 1733"/>
                      <a:gd name="T33" fmla="*/ 832 h 1732"/>
                      <a:gd name="T34" fmla="*/ 899 w 1733"/>
                      <a:gd name="T35" fmla="*/ 405 h 1732"/>
                      <a:gd name="T36" fmla="*/ 1325 w 1733"/>
                      <a:gd name="T37" fmla="*/ 832 h 1732"/>
                      <a:gd name="T38" fmla="*/ 1175 w 1733"/>
                      <a:gd name="T39" fmla="*/ 982 h 17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733" h="1732">
                        <a:moveTo>
                          <a:pt x="900" y="0"/>
                        </a:moveTo>
                        <a:cubicBezTo>
                          <a:pt x="562" y="0"/>
                          <a:pt x="258" y="203"/>
                          <a:pt x="129" y="514"/>
                        </a:cubicBezTo>
                        <a:cubicBezTo>
                          <a:pt x="0" y="826"/>
                          <a:pt x="72" y="1184"/>
                          <a:pt x="310" y="1422"/>
                        </a:cubicBezTo>
                        <a:cubicBezTo>
                          <a:pt x="548" y="1661"/>
                          <a:pt x="907" y="1732"/>
                          <a:pt x="1218" y="1603"/>
                        </a:cubicBezTo>
                        <a:cubicBezTo>
                          <a:pt x="1530" y="1474"/>
                          <a:pt x="1733" y="1170"/>
                          <a:pt x="1733" y="833"/>
                        </a:cubicBezTo>
                        <a:cubicBezTo>
                          <a:pt x="1733" y="373"/>
                          <a:pt x="1360" y="0"/>
                          <a:pt x="900" y="0"/>
                        </a:cubicBezTo>
                        <a:close/>
                        <a:moveTo>
                          <a:pt x="1175" y="982"/>
                        </a:moveTo>
                        <a:lnTo>
                          <a:pt x="1007" y="815"/>
                        </a:lnTo>
                        <a:lnTo>
                          <a:pt x="1007" y="823"/>
                        </a:lnTo>
                        <a:lnTo>
                          <a:pt x="1007" y="1256"/>
                        </a:lnTo>
                        <a:lnTo>
                          <a:pt x="1007" y="1261"/>
                        </a:lnTo>
                        <a:lnTo>
                          <a:pt x="792" y="1261"/>
                        </a:lnTo>
                        <a:lnTo>
                          <a:pt x="792" y="1251"/>
                        </a:lnTo>
                        <a:lnTo>
                          <a:pt x="792" y="826"/>
                        </a:lnTo>
                        <a:lnTo>
                          <a:pt x="792" y="815"/>
                        </a:lnTo>
                        <a:lnTo>
                          <a:pt x="624" y="983"/>
                        </a:lnTo>
                        <a:lnTo>
                          <a:pt x="474" y="832"/>
                        </a:lnTo>
                        <a:lnTo>
                          <a:pt x="899" y="405"/>
                        </a:lnTo>
                        <a:lnTo>
                          <a:pt x="1325" y="832"/>
                        </a:lnTo>
                        <a:lnTo>
                          <a:pt x="1175" y="98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128" name="Group 253"/>
                <p:cNvGrpSpPr/>
                <p:nvPr/>
              </p:nvGrpSpPr>
              <p:grpSpPr>
                <a:xfrm flipH="1">
                  <a:off x="2647871" y="4751124"/>
                  <a:ext cx="255904" cy="340374"/>
                  <a:chOff x="3551238" y="0"/>
                  <a:chExt cx="5054600" cy="6723063"/>
                </a:xfrm>
                <a:solidFill>
                  <a:sysClr val="window" lastClr="FFFFFF"/>
                </a:solidFill>
              </p:grpSpPr>
              <p:sp>
                <p:nvSpPr>
                  <p:cNvPr id="139" name="Freeform 170"/>
                  <p:cNvSpPr>
                    <a:spLocks/>
                  </p:cNvSpPr>
                  <p:nvPr/>
                </p:nvSpPr>
                <p:spPr bwMode="auto">
                  <a:xfrm>
                    <a:off x="3551238" y="4975225"/>
                    <a:ext cx="5054600" cy="1747838"/>
                  </a:xfrm>
                  <a:custGeom>
                    <a:avLst/>
                    <a:gdLst>
                      <a:gd name="T0" fmla="*/ 501 w 938"/>
                      <a:gd name="T1" fmla="*/ 144 h 325"/>
                      <a:gd name="T2" fmla="*/ 469 w 938"/>
                      <a:gd name="T3" fmla="*/ 160 h 325"/>
                      <a:gd name="T4" fmla="*/ 437 w 938"/>
                      <a:gd name="T5" fmla="*/ 144 h 325"/>
                      <a:gd name="T6" fmla="*/ 159 w 938"/>
                      <a:gd name="T7" fmla="*/ 0 h 325"/>
                      <a:gd name="T8" fmla="*/ 0 w 938"/>
                      <a:gd name="T9" fmla="*/ 82 h 325"/>
                      <a:gd name="T10" fmla="*/ 469 w 938"/>
                      <a:gd name="T11" fmla="*/ 325 h 325"/>
                      <a:gd name="T12" fmla="*/ 938 w 938"/>
                      <a:gd name="T13" fmla="*/ 82 h 325"/>
                      <a:gd name="T14" fmla="*/ 779 w 938"/>
                      <a:gd name="T15" fmla="*/ 0 h 325"/>
                      <a:gd name="T16" fmla="*/ 501 w 938"/>
                      <a:gd name="T17" fmla="*/ 144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38" h="325">
                        <a:moveTo>
                          <a:pt x="501" y="144"/>
                        </a:moveTo>
                        <a:lnTo>
                          <a:pt x="469" y="160"/>
                        </a:lnTo>
                        <a:lnTo>
                          <a:pt x="437" y="144"/>
                        </a:lnTo>
                        <a:lnTo>
                          <a:pt x="159" y="0"/>
                        </a:lnTo>
                        <a:lnTo>
                          <a:pt x="0" y="82"/>
                        </a:lnTo>
                        <a:lnTo>
                          <a:pt x="469" y="325"/>
                        </a:lnTo>
                        <a:lnTo>
                          <a:pt x="938" y="82"/>
                        </a:lnTo>
                        <a:lnTo>
                          <a:pt x="779" y="0"/>
                        </a:lnTo>
                        <a:lnTo>
                          <a:pt x="501" y="14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140" name="Freeform 171"/>
                  <p:cNvSpPr>
                    <a:spLocks/>
                  </p:cNvSpPr>
                  <p:nvPr/>
                </p:nvSpPr>
                <p:spPr bwMode="auto">
                  <a:xfrm>
                    <a:off x="3551238" y="3668713"/>
                    <a:ext cx="5054600" cy="1747838"/>
                  </a:xfrm>
                  <a:custGeom>
                    <a:avLst/>
                    <a:gdLst>
                      <a:gd name="T0" fmla="*/ 501 w 938"/>
                      <a:gd name="T1" fmla="*/ 144 h 325"/>
                      <a:gd name="T2" fmla="*/ 469 w 938"/>
                      <a:gd name="T3" fmla="*/ 160 h 325"/>
                      <a:gd name="T4" fmla="*/ 437 w 938"/>
                      <a:gd name="T5" fmla="*/ 144 h 325"/>
                      <a:gd name="T6" fmla="*/ 159 w 938"/>
                      <a:gd name="T7" fmla="*/ 0 h 325"/>
                      <a:gd name="T8" fmla="*/ 0 w 938"/>
                      <a:gd name="T9" fmla="*/ 82 h 325"/>
                      <a:gd name="T10" fmla="*/ 469 w 938"/>
                      <a:gd name="T11" fmla="*/ 325 h 325"/>
                      <a:gd name="T12" fmla="*/ 938 w 938"/>
                      <a:gd name="T13" fmla="*/ 82 h 325"/>
                      <a:gd name="T14" fmla="*/ 779 w 938"/>
                      <a:gd name="T15" fmla="*/ 0 h 325"/>
                      <a:gd name="T16" fmla="*/ 501 w 938"/>
                      <a:gd name="T17" fmla="*/ 144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38" h="325">
                        <a:moveTo>
                          <a:pt x="501" y="144"/>
                        </a:moveTo>
                        <a:lnTo>
                          <a:pt x="469" y="160"/>
                        </a:lnTo>
                        <a:lnTo>
                          <a:pt x="437" y="144"/>
                        </a:lnTo>
                        <a:lnTo>
                          <a:pt x="159" y="0"/>
                        </a:lnTo>
                        <a:lnTo>
                          <a:pt x="0" y="82"/>
                        </a:lnTo>
                        <a:lnTo>
                          <a:pt x="469" y="325"/>
                        </a:lnTo>
                        <a:lnTo>
                          <a:pt x="938" y="82"/>
                        </a:lnTo>
                        <a:lnTo>
                          <a:pt x="779" y="0"/>
                        </a:lnTo>
                        <a:lnTo>
                          <a:pt x="501" y="14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141" name="Freeform 172"/>
                  <p:cNvSpPr>
                    <a:spLocks noEditPoints="1"/>
                  </p:cNvSpPr>
                  <p:nvPr/>
                </p:nvSpPr>
                <p:spPr bwMode="auto">
                  <a:xfrm>
                    <a:off x="5140326" y="0"/>
                    <a:ext cx="1870075" cy="2801938"/>
                  </a:xfrm>
                  <a:custGeom>
                    <a:avLst/>
                    <a:gdLst>
                      <a:gd name="T0" fmla="*/ 174 w 347"/>
                      <a:gd name="T1" fmla="*/ 0 h 521"/>
                      <a:gd name="T2" fmla="*/ 0 w 347"/>
                      <a:gd name="T3" fmla="*/ 174 h 521"/>
                      <a:gd name="T4" fmla="*/ 174 w 347"/>
                      <a:gd name="T5" fmla="*/ 521 h 521"/>
                      <a:gd name="T6" fmla="*/ 347 w 347"/>
                      <a:gd name="T7" fmla="*/ 174 h 521"/>
                      <a:gd name="T8" fmla="*/ 174 w 347"/>
                      <a:gd name="T9" fmla="*/ 0 h 521"/>
                      <a:gd name="T10" fmla="*/ 174 w 347"/>
                      <a:gd name="T11" fmla="*/ 243 h 521"/>
                      <a:gd name="T12" fmla="*/ 104 w 347"/>
                      <a:gd name="T13" fmla="*/ 174 h 521"/>
                      <a:gd name="T14" fmla="*/ 174 w 347"/>
                      <a:gd name="T15" fmla="*/ 104 h 521"/>
                      <a:gd name="T16" fmla="*/ 243 w 347"/>
                      <a:gd name="T17" fmla="*/ 174 h 521"/>
                      <a:gd name="T18" fmla="*/ 174 w 347"/>
                      <a:gd name="T19" fmla="*/ 24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47" h="521">
                        <a:moveTo>
                          <a:pt x="174" y="0"/>
                        </a:moveTo>
                        <a:cubicBezTo>
                          <a:pt x="78" y="0"/>
                          <a:pt x="0" y="78"/>
                          <a:pt x="0" y="174"/>
                        </a:cubicBezTo>
                        <a:cubicBezTo>
                          <a:pt x="0" y="270"/>
                          <a:pt x="174" y="521"/>
                          <a:pt x="174" y="521"/>
                        </a:cubicBezTo>
                        <a:cubicBezTo>
                          <a:pt x="174" y="521"/>
                          <a:pt x="347" y="270"/>
                          <a:pt x="347" y="174"/>
                        </a:cubicBezTo>
                        <a:cubicBezTo>
                          <a:pt x="347" y="78"/>
                          <a:pt x="270" y="0"/>
                          <a:pt x="174" y="0"/>
                        </a:cubicBezTo>
                        <a:close/>
                        <a:moveTo>
                          <a:pt x="174" y="243"/>
                        </a:moveTo>
                        <a:cubicBezTo>
                          <a:pt x="135" y="243"/>
                          <a:pt x="104" y="212"/>
                          <a:pt x="104" y="174"/>
                        </a:cubicBezTo>
                        <a:cubicBezTo>
                          <a:pt x="104" y="135"/>
                          <a:pt x="135" y="104"/>
                          <a:pt x="174" y="104"/>
                        </a:cubicBezTo>
                        <a:cubicBezTo>
                          <a:pt x="212" y="104"/>
                          <a:pt x="243" y="135"/>
                          <a:pt x="243" y="174"/>
                        </a:cubicBezTo>
                        <a:cubicBezTo>
                          <a:pt x="243" y="212"/>
                          <a:pt x="212" y="243"/>
                          <a:pt x="174" y="24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142" name="Freeform 173"/>
                  <p:cNvSpPr>
                    <a:spLocks/>
                  </p:cNvSpPr>
                  <p:nvPr/>
                </p:nvSpPr>
                <p:spPr bwMode="auto">
                  <a:xfrm>
                    <a:off x="3551238" y="1936750"/>
                    <a:ext cx="5054600" cy="2171700"/>
                  </a:xfrm>
                  <a:custGeom>
                    <a:avLst/>
                    <a:gdLst>
                      <a:gd name="T0" fmla="*/ 628 w 938"/>
                      <a:gd name="T1" fmla="*/ 0 h 404"/>
                      <a:gd name="T2" fmla="*/ 577 w 938"/>
                      <a:gd name="T3" fmla="*/ 89 h 404"/>
                      <a:gd name="T4" fmla="*/ 660 w 938"/>
                      <a:gd name="T5" fmla="*/ 161 h 404"/>
                      <a:gd name="T6" fmla="*/ 469 w 938"/>
                      <a:gd name="T7" fmla="*/ 248 h 404"/>
                      <a:gd name="T8" fmla="*/ 278 w 938"/>
                      <a:gd name="T9" fmla="*/ 161 h 404"/>
                      <a:gd name="T10" fmla="*/ 360 w 938"/>
                      <a:gd name="T11" fmla="*/ 89 h 404"/>
                      <a:gd name="T12" fmla="*/ 309 w 938"/>
                      <a:gd name="T13" fmla="*/ 0 h 404"/>
                      <a:gd name="T14" fmla="*/ 0 w 938"/>
                      <a:gd name="T15" fmla="*/ 161 h 404"/>
                      <a:gd name="T16" fmla="*/ 469 w 938"/>
                      <a:gd name="T17" fmla="*/ 404 h 404"/>
                      <a:gd name="T18" fmla="*/ 938 w 938"/>
                      <a:gd name="T19" fmla="*/ 161 h 404"/>
                      <a:gd name="T20" fmla="*/ 628 w 938"/>
                      <a:gd name="T21" fmla="*/ 0 h 4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938" h="404">
                        <a:moveTo>
                          <a:pt x="628" y="0"/>
                        </a:moveTo>
                        <a:cubicBezTo>
                          <a:pt x="612" y="32"/>
                          <a:pt x="594" y="62"/>
                          <a:pt x="577" y="89"/>
                        </a:cubicBezTo>
                        <a:cubicBezTo>
                          <a:pt x="627" y="105"/>
                          <a:pt x="660" y="131"/>
                          <a:pt x="660" y="161"/>
                        </a:cubicBezTo>
                        <a:cubicBezTo>
                          <a:pt x="660" y="209"/>
                          <a:pt x="574" y="248"/>
                          <a:pt x="469" y="248"/>
                        </a:cubicBezTo>
                        <a:cubicBezTo>
                          <a:pt x="363" y="248"/>
                          <a:pt x="278" y="209"/>
                          <a:pt x="278" y="161"/>
                        </a:cubicBezTo>
                        <a:cubicBezTo>
                          <a:pt x="278" y="131"/>
                          <a:pt x="311" y="105"/>
                          <a:pt x="360" y="89"/>
                        </a:cubicBezTo>
                        <a:cubicBezTo>
                          <a:pt x="344" y="62"/>
                          <a:pt x="326" y="32"/>
                          <a:pt x="309" y="0"/>
                        </a:cubicBezTo>
                        <a:lnTo>
                          <a:pt x="0" y="161"/>
                        </a:lnTo>
                        <a:lnTo>
                          <a:pt x="469" y="404"/>
                        </a:lnTo>
                        <a:lnTo>
                          <a:pt x="938" y="161"/>
                        </a:lnTo>
                        <a:lnTo>
                          <a:pt x="628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130" name="Group 104"/>
                <p:cNvGrpSpPr/>
                <p:nvPr/>
              </p:nvGrpSpPr>
              <p:grpSpPr>
                <a:xfrm>
                  <a:off x="3157375" y="3575194"/>
                  <a:ext cx="322561" cy="341880"/>
                  <a:chOff x="2923812" y="1273705"/>
                  <a:chExt cx="3413322" cy="3617758"/>
                </a:xfrm>
                <a:solidFill>
                  <a:sysClr val="window" lastClr="FFFFFF"/>
                </a:solidFill>
              </p:grpSpPr>
              <p:sp>
                <p:nvSpPr>
                  <p:cNvPr id="131" name="Rounded Rectangle 105"/>
                  <p:cNvSpPr/>
                  <p:nvPr/>
                </p:nvSpPr>
                <p:spPr>
                  <a:xfrm>
                    <a:off x="4039975" y="2587626"/>
                    <a:ext cx="889430" cy="10160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132" name="Rounded Rectangle 123"/>
                  <p:cNvSpPr/>
                  <p:nvPr/>
                </p:nvSpPr>
                <p:spPr>
                  <a:xfrm>
                    <a:off x="4039975" y="2957513"/>
                    <a:ext cx="889430" cy="10160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133" name="Rounded Rectangle 124"/>
                  <p:cNvSpPr/>
                  <p:nvPr/>
                </p:nvSpPr>
                <p:spPr>
                  <a:xfrm>
                    <a:off x="4039975" y="3327400"/>
                    <a:ext cx="889430" cy="10160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134" name="Freeform 125"/>
                  <p:cNvSpPr/>
                  <p:nvPr/>
                </p:nvSpPr>
                <p:spPr>
                  <a:xfrm rot="13567745">
                    <a:off x="2765762" y="1431755"/>
                    <a:ext cx="3617758" cy="3301657"/>
                  </a:xfrm>
                  <a:custGeom>
                    <a:avLst/>
                    <a:gdLst>
                      <a:gd name="connsiteX0" fmla="*/ 3574880 w 3617758"/>
                      <a:gd name="connsiteY0" fmla="*/ 2147367 h 3301653"/>
                      <a:gd name="connsiteX1" fmla="*/ 2789803 w 3617758"/>
                      <a:gd name="connsiteY1" fmla="*/ 2964011 h 3301653"/>
                      <a:gd name="connsiteX2" fmla="*/ 2788957 w 3617758"/>
                      <a:gd name="connsiteY2" fmla="*/ 2963198 h 3301653"/>
                      <a:gd name="connsiteX3" fmla="*/ 2473416 w 3617758"/>
                      <a:gd name="connsiteY3" fmla="*/ 3291428 h 3301653"/>
                      <a:gd name="connsiteX4" fmla="*/ 2354284 w 3617758"/>
                      <a:gd name="connsiteY4" fmla="*/ 3292035 h 3301653"/>
                      <a:gd name="connsiteX5" fmla="*/ 1747374 w 3617758"/>
                      <a:gd name="connsiteY5" fmla="*/ 3301653 h 3301653"/>
                      <a:gd name="connsiteX6" fmla="*/ 1647926 w 3617758"/>
                      <a:gd name="connsiteY6" fmla="*/ 3206049 h 3301653"/>
                      <a:gd name="connsiteX7" fmla="*/ 1648556 w 3617758"/>
                      <a:gd name="connsiteY7" fmla="*/ 3205406 h 3301653"/>
                      <a:gd name="connsiteX8" fmla="*/ 1568191 w 3617758"/>
                      <a:gd name="connsiteY8" fmla="*/ 3128147 h 3301653"/>
                      <a:gd name="connsiteX9" fmla="*/ 1627344 w 3617758"/>
                      <a:gd name="connsiteY9" fmla="*/ 3082837 h 3301653"/>
                      <a:gd name="connsiteX10" fmla="*/ 1699931 w 3617758"/>
                      <a:gd name="connsiteY10" fmla="*/ 3014582 h 3301653"/>
                      <a:gd name="connsiteX11" fmla="*/ 1731325 w 3617758"/>
                      <a:gd name="connsiteY11" fmla="*/ 2978442 h 3301653"/>
                      <a:gd name="connsiteX12" fmla="*/ 1803183 w 3617758"/>
                      <a:gd name="connsiteY12" fmla="*/ 3047523 h 3301653"/>
                      <a:gd name="connsiteX13" fmla="*/ 2049683 w 3617758"/>
                      <a:gd name="connsiteY13" fmla="*/ 2795834 h 3301653"/>
                      <a:gd name="connsiteX14" fmla="*/ 2126501 w 3617758"/>
                      <a:gd name="connsiteY14" fmla="*/ 2822718 h 3301653"/>
                      <a:gd name="connsiteX15" fmla="*/ 2390525 w 3617758"/>
                      <a:gd name="connsiteY15" fmla="*/ 3085818 h 3301653"/>
                      <a:gd name="connsiteX16" fmla="*/ 3379139 w 3617758"/>
                      <a:gd name="connsiteY16" fmla="*/ 2057452 h 3301653"/>
                      <a:gd name="connsiteX17" fmla="*/ 1483958 w 3617758"/>
                      <a:gd name="connsiteY17" fmla="*/ 235529 h 3301653"/>
                      <a:gd name="connsiteX18" fmla="*/ 232376 w 3617758"/>
                      <a:gd name="connsiteY18" fmla="*/ 1537437 h 3301653"/>
                      <a:gd name="connsiteX19" fmla="*/ 331539 w 3617758"/>
                      <a:gd name="connsiteY19" fmla="*/ 1632767 h 3301653"/>
                      <a:gd name="connsiteX20" fmla="*/ 296665 w 3617758"/>
                      <a:gd name="connsiteY20" fmla="*/ 1665559 h 3301653"/>
                      <a:gd name="connsiteX21" fmla="*/ 231322 w 3617758"/>
                      <a:gd name="connsiteY21" fmla="*/ 1740780 h 3301653"/>
                      <a:gd name="connsiteX22" fmla="*/ 188378 w 3617758"/>
                      <a:gd name="connsiteY22" fmla="*/ 1801671 h 3301653"/>
                      <a:gd name="connsiteX23" fmla="*/ 47160 w 3617758"/>
                      <a:gd name="connsiteY23" fmla="*/ 1665912 h 3301653"/>
                      <a:gd name="connsiteX24" fmla="*/ 42878 w 3617758"/>
                      <a:gd name="connsiteY24" fmla="*/ 1448682 h 3301653"/>
                      <a:gd name="connsiteX25" fmla="*/ 1390224 w 3617758"/>
                      <a:gd name="connsiteY25" fmla="*/ 47160 h 3301653"/>
                      <a:gd name="connsiteX26" fmla="*/ 1607454 w 3617758"/>
                      <a:gd name="connsiteY26" fmla="*/ 42879 h 3301653"/>
                      <a:gd name="connsiteX27" fmla="*/ 3570598 w 3617758"/>
                      <a:gd name="connsiteY27" fmla="*/ 1930136 h 3301653"/>
                      <a:gd name="connsiteX28" fmla="*/ 3574880 w 3617758"/>
                      <a:gd name="connsiteY28" fmla="*/ 2147367 h 3301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617758" h="3301653">
                        <a:moveTo>
                          <a:pt x="3574880" y="2147367"/>
                        </a:moveTo>
                        <a:lnTo>
                          <a:pt x="2789803" y="2964011"/>
                        </a:lnTo>
                        <a:lnTo>
                          <a:pt x="2788957" y="2963198"/>
                        </a:lnTo>
                        <a:lnTo>
                          <a:pt x="2473416" y="3291428"/>
                        </a:lnTo>
                        <a:lnTo>
                          <a:pt x="2354284" y="3292035"/>
                        </a:lnTo>
                        <a:lnTo>
                          <a:pt x="1747374" y="3301653"/>
                        </a:lnTo>
                        <a:lnTo>
                          <a:pt x="1647926" y="3206049"/>
                        </a:lnTo>
                        <a:lnTo>
                          <a:pt x="1648556" y="3205406"/>
                        </a:lnTo>
                        <a:lnTo>
                          <a:pt x="1568191" y="3128147"/>
                        </a:lnTo>
                        <a:lnTo>
                          <a:pt x="1627344" y="3082837"/>
                        </a:lnTo>
                        <a:cubicBezTo>
                          <a:pt x="1652414" y="3061553"/>
                          <a:pt x="1676649" y="3038800"/>
                          <a:pt x="1699931" y="3014582"/>
                        </a:cubicBezTo>
                        <a:lnTo>
                          <a:pt x="1731325" y="2978442"/>
                        </a:lnTo>
                        <a:lnTo>
                          <a:pt x="1803183" y="3047523"/>
                        </a:lnTo>
                        <a:lnTo>
                          <a:pt x="2049683" y="2795834"/>
                        </a:lnTo>
                        <a:cubicBezTo>
                          <a:pt x="2062062" y="2788775"/>
                          <a:pt x="2085992" y="2769700"/>
                          <a:pt x="2126501" y="2822718"/>
                        </a:cubicBezTo>
                        <a:lnTo>
                          <a:pt x="2390525" y="3085818"/>
                        </a:lnTo>
                        <a:lnTo>
                          <a:pt x="3379139" y="2057452"/>
                        </a:lnTo>
                        <a:lnTo>
                          <a:pt x="1483958" y="235529"/>
                        </a:lnTo>
                        <a:lnTo>
                          <a:pt x="232376" y="1537437"/>
                        </a:lnTo>
                        <a:lnTo>
                          <a:pt x="331539" y="1632767"/>
                        </a:lnTo>
                        <a:lnTo>
                          <a:pt x="296665" y="1665559"/>
                        </a:lnTo>
                        <a:cubicBezTo>
                          <a:pt x="273382" y="1689778"/>
                          <a:pt x="251602" y="1714890"/>
                          <a:pt x="231322" y="1740780"/>
                        </a:cubicBezTo>
                        <a:lnTo>
                          <a:pt x="188378" y="1801671"/>
                        </a:lnTo>
                        <a:lnTo>
                          <a:pt x="47160" y="1665912"/>
                        </a:lnTo>
                        <a:cubicBezTo>
                          <a:pt x="-14009" y="1607108"/>
                          <a:pt x="-15926" y="1509850"/>
                          <a:pt x="42878" y="1448682"/>
                        </a:cubicBezTo>
                        <a:lnTo>
                          <a:pt x="1390224" y="47160"/>
                        </a:lnTo>
                        <a:cubicBezTo>
                          <a:pt x="1449028" y="-14009"/>
                          <a:pt x="1546285" y="-15926"/>
                          <a:pt x="1607454" y="42879"/>
                        </a:cubicBezTo>
                        <a:lnTo>
                          <a:pt x="3570598" y="1930136"/>
                        </a:lnTo>
                        <a:cubicBezTo>
                          <a:pt x="3631767" y="1988940"/>
                          <a:pt x="3633684" y="2086198"/>
                          <a:pt x="3574880" y="2147367"/>
                        </a:cubicBez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135" name="Freeform 126"/>
                  <p:cNvSpPr/>
                  <p:nvPr/>
                </p:nvSpPr>
                <p:spPr>
                  <a:xfrm>
                    <a:off x="4912456" y="2385060"/>
                    <a:ext cx="1424678" cy="1633834"/>
                  </a:xfrm>
                  <a:custGeom>
                    <a:avLst/>
                    <a:gdLst>
                      <a:gd name="connsiteX0" fmla="*/ 134482 w 273278"/>
                      <a:gd name="connsiteY0" fmla="*/ 0 h 313399"/>
                      <a:gd name="connsiteX1" fmla="*/ 200924 w 273278"/>
                      <a:gd name="connsiteY1" fmla="*/ 87300 h 313399"/>
                      <a:gd name="connsiteX2" fmla="*/ 193702 w 273278"/>
                      <a:gd name="connsiteY2" fmla="*/ 122609 h 313399"/>
                      <a:gd name="connsiteX3" fmla="*/ 179200 w 273278"/>
                      <a:gd name="connsiteY3" fmla="*/ 160436 h 313399"/>
                      <a:gd name="connsiteX4" fmla="*/ 252155 w 273278"/>
                      <a:gd name="connsiteY4" fmla="*/ 193941 h 313399"/>
                      <a:gd name="connsiteX5" fmla="*/ 272128 w 273278"/>
                      <a:gd name="connsiteY5" fmla="*/ 291385 h 313399"/>
                      <a:gd name="connsiteX6" fmla="*/ 1507 w 273278"/>
                      <a:gd name="connsiteY6" fmla="*/ 282681 h 313399"/>
                      <a:gd name="connsiteX7" fmla="*/ 35844 w 273278"/>
                      <a:gd name="connsiteY7" fmla="*/ 188286 h 313399"/>
                      <a:gd name="connsiteX8" fmla="*/ 106840 w 273278"/>
                      <a:gd name="connsiteY8" fmla="*/ 163293 h 313399"/>
                      <a:gd name="connsiteX9" fmla="*/ 89010 w 273278"/>
                      <a:gd name="connsiteY9" fmla="*/ 125954 h 313399"/>
                      <a:gd name="connsiteX10" fmla="*/ 80744 w 273278"/>
                      <a:gd name="connsiteY10" fmla="*/ 89921 h 313399"/>
                      <a:gd name="connsiteX11" fmla="*/ 134482 w 273278"/>
                      <a:gd name="connsiteY11" fmla="*/ 0 h 31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73278" h="313399">
                        <a:moveTo>
                          <a:pt x="134482" y="0"/>
                        </a:moveTo>
                        <a:cubicBezTo>
                          <a:pt x="160842" y="325"/>
                          <a:pt x="212794" y="13706"/>
                          <a:pt x="200924" y="87300"/>
                        </a:cubicBezTo>
                        <a:cubicBezTo>
                          <a:pt x="208719" y="81688"/>
                          <a:pt x="206753" y="120644"/>
                          <a:pt x="193702" y="122609"/>
                        </a:cubicBezTo>
                        <a:cubicBezTo>
                          <a:pt x="190424" y="138532"/>
                          <a:pt x="177847" y="147132"/>
                          <a:pt x="179200" y="160436"/>
                        </a:cubicBezTo>
                        <a:cubicBezTo>
                          <a:pt x="184608" y="191343"/>
                          <a:pt x="233092" y="175418"/>
                          <a:pt x="252155" y="193941"/>
                        </a:cubicBezTo>
                        <a:cubicBezTo>
                          <a:pt x="267741" y="209962"/>
                          <a:pt x="276579" y="240065"/>
                          <a:pt x="272128" y="291385"/>
                        </a:cubicBezTo>
                        <a:cubicBezTo>
                          <a:pt x="230796" y="316498"/>
                          <a:pt x="40687" y="327854"/>
                          <a:pt x="1507" y="282681"/>
                        </a:cubicBezTo>
                        <a:cubicBezTo>
                          <a:pt x="447" y="264337"/>
                          <a:pt x="-8839" y="211016"/>
                          <a:pt x="35844" y="188286"/>
                        </a:cubicBezTo>
                        <a:cubicBezTo>
                          <a:pt x="63467" y="176675"/>
                          <a:pt x="103896" y="191209"/>
                          <a:pt x="106840" y="163293"/>
                        </a:cubicBezTo>
                        <a:cubicBezTo>
                          <a:pt x="108191" y="151733"/>
                          <a:pt x="89010" y="137965"/>
                          <a:pt x="89010" y="125954"/>
                        </a:cubicBezTo>
                        <a:cubicBezTo>
                          <a:pt x="74809" y="122460"/>
                          <a:pt x="72053" y="82278"/>
                          <a:pt x="80744" y="89921"/>
                        </a:cubicBezTo>
                        <a:cubicBezTo>
                          <a:pt x="68026" y="26372"/>
                          <a:pt x="99080" y="3277"/>
                          <a:pt x="134482" y="0"/>
                        </a:cubicBez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</p:grpSp>
        </p:grpSp>
      </p:grpSp>
      <p:sp>
        <p:nvSpPr>
          <p:cNvPr id="226" name="Unvan 1"/>
          <p:cNvSpPr>
            <a:spLocks noGrp="1"/>
          </p:cNvSpPr>
          <p:nvPr>
            <p:ph type="title"/>
          </p:nvPr>
        </p:nvSpPr>
        <p:spPr>
          <a:xfrm>
            <a:off x="1087397" y="2259129"/>
            <a:ext cx="2138096" cy="1261733"/>
          </a:xfrm>
        </p:spPr>
        <p:txBody>
          <a:bodyPr/>
          <a:lstStyle/>
          <a:p>
            <a:pPr algn="ctr"/>
            <a:r>
              <a:rPr lang="tr-TR" sz="4400" b="1" dirty="0" smtClean="0">
                <a:latin typeface="Barlow" panose="020B0604020202020204" charset="-94"/>
              </a:rPr>
              <a:t>VAKA ANALİZİ</a:t>
            </a:r>
            <a:endParaRPr lang="tr-TR" sz="4400" b="1" dirty="0">
              <a:latin typeface="Barlow" panose="020B060402020202020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44992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Dikdörtgen 113"/>
          <p:cNvSpPr/>
          <p:nvPr/>
        </p:nvSpPr>
        <p:spPr>
          <a:xfrm>
            <a:off x="506922" y="206195"/>
            <a:ext cx="76586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b="1" dirty="0">
                <a:solidFill>
                  <a:schemeClr val="accent2"/>
                </a:solidFill>
                <a:latin typeface="Barlow" panose="020B0604020202020204" charset="-94"/>
                <a:ea typeface="Raleway SemiBold"/>
                <a:cs typeface="Raleway SemiBold"/>
              </a:rPr>
              <a:t>Acil Serviste Başlatılan Dijital Süreçlerin </a:t>
            </a:r>
            <a:r>
              <a:rPr lang="tr-TR" sz="2200" b="1" dirty="0" smtClean="0">
                <a:solidFill>
                  <a:schemeClr val="accent2"/>
                </a:solidFill>
                <a:latin typeface="Barlow" panose="020B0604020202020204" charset="-94"/>
                <a:ea typeface="Raleway SemiBold"/>
                <a:cs typeface="Raleway SemiBold"/>
              </a:rPr>
              <a:t> Maliyet </a:t>
            </a:r>
            <a:r>
              <a:rPr lang="tr-TR" sz="2200" b="1" dirty="0">
                <a:solidFill>
                  <a:schemeClr val="accent2"/>
                </a:solidFill>
                <a:latin typeface="Barlow" panose="020B0604020202020204" charset="-94"/>
                <a:ea typeface="Raleway SemiBold"/>
                <a:cs typeface="Raleway SemiBold"/>
              </a:rPr>
              <a:t>Ve Zaman Tasarrufuna Etkisi -  Mali Kazanımlar</a:t>
            </a:r>
          </a:p>
        </p:txBody>
      </p:sp>
      <p:grpSp>
        <p:nvGrpSpPr>
          <p:cNvPr id="4" name="Grup 3"/>
          <p:cNvGrpSpPr/>
          <p:nvPr/>
        </p:nvGrpSpPr>
        <p:grpSpPr>
          <a:xfrm>
            <a:off x="506922" y="1109298"/>
            <a:ext cx="8071714" cy="3864784"/>
            <a:chOff x="859536" y="1109298"/>
            <a:chExt cx="7719096" cy="3864784"/>
          </a:xfrm>
        </p:grpSpPr>
        <p:grpSp>
          <p:nvGrpSpPr>
            <p:cNvPr id="111" name="Grup 110"/>
            <p:cNvGrpSpPr/>
            <p:nvPr/>
          </p:nvGrpSpPr>
          <p:grpSpPr>
            <a:xfrm>
              <a:off x="859536" y="1109298"/>
              <a:ext cx="7719096" cy="3864784"/>
              <a:chOff x="3248194" y="962288"/>
              <a:chExt cx="5575325" cy="3777291"/>
            </a:xfrm>
          </p:grpSpPr>
          <p:sp>
            <p:nvSpPr>
              <p:cNvPr id="6" name="Rectangle 11"/>
              <p:cNvSpPr/>
              <p:nvPr/>
            </p:nvSpPr>
            <p:spPr>
              <a:xfrm>
                <a:off x="3248194" y="962288"/>
                <a:ext cx="5575325" cy="87896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381000" dist="2540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12"/>
              <p:cNvSpPr/>
              <p:nvPr/>
            </p:nvSpPr>
            <p:spPr>
              <a:xfrm>
                <a:off x="3248194" y="2225814"/>
                <a:ext cx="5575325" cy="1092650"/>
              </a:xfrm>
              <a:prstGeom prst="rect">
                <a:avLst/>
              </a:prstGeom>
              <a:solidFill>
                <a:srgbClr val="009BC0"/>
              </a:solidFill>
              <a:ln>
                <a:noFill/>
              </a:ln>
              <a:effectLst>
                <a:outerShdw blurRad="381000" dist="2540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/>
              </a:p>
            </p:txBody>
          </p:sp>
          <p:sp>
            <p:nvSpPr>
              <p:cNvPr id="9" name="Rectangle 14"/>
              <p:cNvSpPr/>
              <p:nvPr/>
            </p:nvSpPr>
            <p:spPr>
              <a:xfrm>
                <a:off x="3248194" y="3765695"/>
                <a:ext cx="5575325" cy="97388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381000" dist="2540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ooter Text"/>
              <p:cNvSpPr txBox="1"/>
              <p:nvPr/>
            </p:nvSpPr>
            <p:spPr>
              <a:xfrm>
                <a:off x="3995021" y="1148171"/>
                <a:ext cx="4828498" cy="6316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ClrTx/>
                  <a:defRPr/>
                </a:pPr>
                <a:r>
                  <a:rPr lang="en-US" kern="1200" dirty="0" smtClean="0">
                    <a:solidFill>
                      <a:schemeClr val="bg1"/>
                    </a:solidFill>
                    <a:latin typeface="Barlow" panose="020B0604020202020204" charset="-94"/>
                  </a:rPr>
                  <a:t>2018 yılında acil serviste </a:t>
                </a:r>
                <a:r>
                  <a:rPr lang="en-US" b="1" u="sng" kern="1200" dirty="0" smtClean="0">
                    <a:solidFill>
                      <a:schemeClr val="bg1">
                        <a:lumMod val="95000"/>
                      </a:schemeClr>
                    </a:solidFill>
                    <a:latin typeface="Barlow" panose="020B0604020202020204" charset="-94"/>
                  </a:rPr>
                  <a:t>42.281,67</a:t>
                </a:r>
                <a:r>
                  <a:rPr lang="en-US" kern="1200" dirty="0" smtClean="0">
                    <a:solidFill>
                      <a:schemeClr val="bg1"/>
                    </a:solidFill>
                    <a:latin typeface="Barlow" panose="020B0604020202020204" charset="-94"/>
                  </a:rPr>
                  <a:t> TL olan kırtasiye gideri, 2019 yılında formların dijital ortama taşınması ile </a:t>
                </a:r>
                <a:r>
                  <a:rPr lang="en-US" b="1" u="sng" kern="1200" dirty="0" smtClean="0">
                    <a:solidFill>
                      <a:schemeClr val="bg1">
                        <a:lumMod val="95000"/>
                      </a:schemeClr>
                    </a:solidFill>
                    <a:latin typeface="Barlow" panose="020B0604020202020204" charset="-94"/>
                  </a:rPr>
                  <a:t>11.923,38</a:t>
                </a:r>
                <a:r>
                  <a:rPr lang="en-US" kern="1200" dirty="0" smtClean="0">
                    <a:solidFill>
                      <a:schemeClr val="bg1"/>
                    </a:solidFill>
                    <a:latin typeface="Barlow" panose="020B0604020202020204" charset="-94"/>
                  </a:rPr>
                  <a:t> </a:t>
                </a:r>
                <a:r>
                  <a:rPr lang="en-US" kern="1200" dirty="0" err="1" smtClean="0">
                    <a:solidFill>
                      <a:schemeClr val="bg1"/>
                    </a:solidFill>
                    <a:latin typeface="Barlow" panose="020B0604020202020204" charset="-94"/>
                  </a:rPr>
                  <a:t>TL’ye</a:t>
                </a:r>
                <a:r>
                  <a:rPr lang="tr-TR" kern="1200" dirty="0" smtClean="0">
                    <a:solidFill>
                      <a:schemeClr val="bg1"/>
                    </a:solidFill>
                    <a:latin typeface="Barlow" panose="020B0604020202020204" charset="-94"/>
                  </a:rPr>
                  <a:t>, 2020 yılında da </a:t>
                </a:r>
                <a:r>
                  <a:rPr lang="tr-TR" b="1" u="sng" kern="1200" dirty="0" smtClean="0">
                    <a:solidFill>
                      <a:schemeClr val="bg1">
                        <a:lumMod val="95000"/>
                      </a:schemeClr>
                    </a:solidFill>
                    <a:latin typeface="Barlow" panose="020B0604020202020204" charset="-94"/>
                  </a:rPr>
                  <a:t>18.437,50</a:t>
                </a:r>
                <a:r>
                  <a:rPr lang="tr-TR" b="1" kern="1200" dirty="0" smtClean="0">
                    <a:solidFill>
                      <a:srgbClr val="F87318"/>
                    </a:solidFill>
                    <a:latin typeface="Barlow" panose="020B0604020202020204" charset="-94"/>
                  </a:rPr>
                  <a:t> </a:t>
                </a:r>
                <a:r>
                  <a:rPr lang="tr-TR" kern="1200" dirty="0" smtClean="0">
                    <a:solidFill>
                      <a:schemeClr val="bg1"/>
                    </a:solidFill>
                    <a:latin typeface="Barlow" panose="020B0604020202020204" charset="-94"/>
                  </a:rPr>
                  <a:t>TL’e</a:t>
                </a:r>
                <a:r>
                  <a:rPr lang="en-US" kern="1200" dirty="0" smtClean="0">
                    <a:solidFill>
                      <a:schemeClr val="bg1"/>
                    </a:solidFill>
                    <a:latin typeface="Barlow" panose="020B0604020202020204" charset="-94"/>
                  </a:rPr>
                  <a:t> </a:t>
                </a:r>
                <a:r>
                  <a:rPr lang="en-US" kern="1200" dirty="0" err="1" smtClean="0">
                    <a:solidFill>
                      <a:schemeClr val="bg1"/>
                    </a:solidFill>
                    <a:latin typeface="Barlow" panose="020B0604020202020204" charset="-94"/>
                  </a:rPr>
                  <a:t>düşürülmüştür</a:t>
                </a:r>
                <a:r>
                  <a:rPr lang="en-US" kern="1200" dirty="0" smtClean="0">
                    <a:solidFill>
                      <a:schemeClr val="bg1"/>
                    </a:solidFill>
                    <a:latin typeface="Barlow" panose="020B0604020202020204" charset="-94"/>
                  </a:rPr>
                  <a:t>.</a:t>
                </a:r>
                <a:r>
                  <a:rPr lang="tr-TR" kern="1200" dirty="0" smtClean="0">
                    <a:solidFill>
                      <a:schemeClr val="bg1"/>
                    </a:solidFill>
                    <a:latin typeface="Barlow" panose="020B0604020202020204" charset="-94"/>
                  </a:rPr>
                  <a:t>  </a:t>
                </a:r>
              </a:p>
              <a:p>
                <a:pPr>
                  <a:buClrTx/>
                  <a:defRPr/>
                </a:pPr>
                <a:r>
                  <a:rPr lang="tr-TR" kern="1200" dirty="0" smtClean="0">
                    <a:solidFill>
                      <a:schemeClr val="bg1"/>
                    </a:solidFill>
                    <a:latin typeface="Barlow" panose="020B0604020202020204" charset="-94"/>
                  </a:rPr>
                  <a:t>(Yıllar içinde hasta sayısının giderek arttığı unutulmamalıdır.)</a:t>
                </a:r>
                <a:endParaRPr lang="en-US" kern="1200" dirty="0">
                  <a:solidFill>
                    <a:schemeClr val="bg1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25" name="Footer Text"/>
              <p:cNvSpPr txBox="1"/>
              <p:nvPr/>
            </p:nvSpPr>
            <p:spPr>
              <a:xfrm>
                <a:off x="3914565" y="3993216"/>
                <a:ext cx="4887848" cy="4211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tr-TR" dirty="0" err="1" smtClean="0">
                    <a:solidFill>
                      <a:schemeClr val="bg1"/>
                    </a:solidFill>
                    <a:latin typeface="Barlow" panose="020B0604020202020204" charset="-94"/>
                    <a:ea typeface="Roboto" panose="02000000000000000000" pitchFamily="2" charset="0"/>
                  </a:rPr>
                  <a:t>Triaj</a:t>
                </a:r>
                <a:r>
                  <a:rPr lang="tr-TR" dirty="0" smtClean="0">
                    <a:solidFill>
                      <a:schemeClr val="bg1"/>
                    </a:solidFill>
                    <a:latin typeface="Barlow" panose="020B0604020202020204" charset="-94"/>
                    <a:ea typeface="Roboto" panose="02000000000000000000" pitchFamily="2" charset="0"/>
                  </a:rPr>
                  <a:t> kayıt formu ve çocuk acil gözlem formu kullanılmayarak; 2019 ve 2020 yılında toplam </a:t>
                </a:r>
                <a:r>
                  <a:rPr lang="tr-TR" b="1" dirty="0" smtClean="0">
                    <a:solidFill>
                      <a:schemeClr val="bg1"/>
                    </a:solidFill>
                  </a:rPr>
                  <a:t>8.989,62 </a:t>
                </a:r>
                <a:r>
                  <a:rPr lang="tr-TR" dirty="0" smtClean="0">
                    <a:solidFill>
                      <a:schemeClr val="bg1"/>
                    </a:solidFill>
                  </a:rPr>
                  <a:t>TL’lik form harcaması,  ve </a:t>
                </a:r>
                <a:r>
                  <a:rPr lang="tr-TR" b="1" dirty="0" smtClean="0">
                    <a:solidFill>
                      <a:schemeClr val="bg1"/>
                    </a:solidFill>
                  </a:rPr>
                  <a:t>64.580</a:t>
                </a:r>
                <a:r>
                  <a:rPr lang="tr-TR" dirty="0" smtClean="0">
                    <a:solidFill>
                      <a:schemeClr val="bg1"/>
                    </a:solidFill>
                  </a:rPr>
                  <a:t> TL’lik klasör harcamasının önüne geçilmiştir.</a:t>
                </a:r>
                <a:r>
                  <a:rPr lang="tr-TR" dirty="0" smtClean="0">
                    <a:solidFill>
                      <a:schemeClr val="bg1"/>
                    </a:solidFill>
                    <a:latin typeface="Barlow" panose="020B0604020202020204" charset="-94"/>
                    <a:ea typeface="Roboto" panose="02000000000000000000" pitchFamily="2" charset="0"/>
                  </a:rPr>
                  <a:t>  </a:t>
                </a:r>
                <a:endParaRPr lang="en-US" dirty="0">
                  <a:solidFill>
                    <a:schemeClr val="bg1"/>
                  </a:solidFill>
                  <a:latin typeface="Barlow" panose="020B0604020202020204" charset="-94"/>
                  <a:ea typeface="Roboto" panose="02000000000000000000" pitchFamily="2" charset="0"/>
                </a:endParaRPr>
              </a:p>
            </p:txBody>
          </p:sp>
          <p:sp>
            <p:nvSpPr>
              <p:cNvPr id="35" name="Dikdörtgen 34"/>
              <p:cNvSpPr/>
              <p:nvPr/>
            </p:nvSpPr>
            <p:spPr>
              <a:xfrm>
                <a:off x="3914565" y="2305884"/>
                <a:ext cx="4873834" cy="9325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buClrTx/>
                  <a:defRPr/>
                </a:pPr>
                <a:r>
                  <a:rPr lang="tr-TR" kern="1200" dirty="0">
                    <a:solidFill>
                      <a:schemeClr val="bg1"/>
                    </a:solidFill>
                    <a:latin typeface="Barlow" panose="020B0604020202020204" charset="-94"/>
                  </a:rPr>
                  <a:t>2018 yılında </a:t>
                </a:r>
                <a:r>
                  <a:rPr lang="tr-TR" kern="1200" dirty="0" smtClean="0">
                    <a:solidFill>
                      <a:schemeClr val="bg1"/>
                    </a:solidFill>
                    <a:latin typeface="Barlow" panose="020B0604020202020204" charset="-94"/>
                  </a:rPr>
                  <a:t>kullanılan </a:t>
                </a:r>
                <a:r>
                  <a:rPr lang="tr-TR" kern="1200" dirty="0" err="1" smtClean="0">
                    <a:solidFill>
                      <a:schemeClr val="bg1"/>
                    </a:solidFill>
                    <a:latin typeface="Barlow" panose="020B0604020202020204" charset="-94"/>
                  </a:rPr>
                  <a:t>triaj</a:t>
                </a:r>
                <a:r>
                  <a:rPr lang="tr-TR" kern="1200" dirty="0" smtClean="0">
                    <a:solidFill>
                      <a:schemeClr val="bg1"/>
                    </a:solidFill>
                    <a:latin typeface="Barlow" panose="020B0604020202020204" charset="-94"/>
                  </a:rPr>
                  <a:t> ve gözlem </a:t>
                </a:r>
                <a:r>
                  <a:rPr lang="tr-TR" kern="1200" dirty="0">
                    <a:solidFill>
                      <a:schemeClr val="bg1"/>
                    </a:solidFill>
                    <a:latin typeface="Barlow" panose="020B0604020202020204" charset="-94"/>
                  </a:rPr>
                  <a:t>formların arşivlenmesi için 2785 adet klasör </a:t>
                </a:r>
                <a:r>
                  <a:rPr lang="tr-TR" kern="1200" dirty="0" smtClean="0">
                    <a:solidFill>
                      <a:schemeClr val="bg1"/>
                    </a:solidFill>
                    <a:latin typeface="Barlow" panose="020B0604020202020204" charset="-94"/>
                  </a:rPr>
                  <a:t>kullanılmış ve </a:t>
                </a:r>
                <a:r>
                  <a:rPr lang="tr-TR" dirty="0">
                    <a:solidFill>
                      <a:schemeClr val="bg1"/>
                    </a:solidFill>
                    <a:latin typeface="Barlow" panose="020B0604020202020204" charset="-94"/>
                  </a:rPr>
                  <a:t>12.809 </a:t>
                </a:r>
                <a:r>
                  <a:rPr lang="tr-TR" dirty="0" smtClean="0">
                    <a:solidFill>
                      <a:schemeClr val="bg1"/>
                    </a:solidFill>
                    <a:latin typeface="Barlow" panose="020B0604020202020204" charset="-94"/>
                  </a:rPr>
                  <a:t>TL’lik klasör harcaması yapılmıştır.</a:t>
                </a:r>
                <a:r>
                  <a:rPr lang="tr-TR" kern="1200" dirty="0" smtClean="0">
                    <a:solidFill>
                      <a:schemeClr val="bg1"/>
                    </a:solidFill>
                    <a:latin typeface="Barlow" panose="020B0604020202020204" charset="-94"/>
                  </a:rPr>
                  <a:t> 2019 ve 2020 yıllarında tüm bilgiler sistemde kayıt altına alınması ile hiç klasör kullanılmamış ve arşiv alanından 65 m2 alan kazanılmıştır.</a:t>
                </a:r>
                <a:endParaRPr lang="en-US" kern="1200" dirty="0">
                  <a:solidFill>
                    <a:schemeClr val="bg1"/>
                  </a:solidFill>
                  <a:latin typeface="Barlow" panose="020B0604020202020204" charset="-94"/>
                </a:endParaRPr>
              </a:p>
            </p:txBody>
          </p:sp>
        </p:grpSp>
        <p:grpSp>
          <p:nvGrpSpPr>
            <p:cNvPr id="112" name="Grup 111"/>
            <p:cNvGrpSpPr/>
            <p:nvPr/>
          </p:nvGrpSpPr>
          <p:grpSpPr>
            <a:xfrm>
              <a:off x="1691487" y="1199122"/>
              <a:ext cx="22175" cy="3653850"/>
              <a:chOff x="3851434" y="1160148"/>
              <a:chExt cx="18954" cy="3427371"/>
            </a:xfrm>
          </p:grpSpPr>
          <p:cxnSp>
            <p:nvCxnSpPr>
              <p:cNvPr id="10" name="Straight Connector 19"/>
              <p:cNvCxnSpPr/>
              <p:nvPr/>
            </p:nvCxnSpPr>
            <p:spPr>
              <a:xfrm>
                <a:off x="3851434" y="1160148"/>
                <a:ext cx="0" cy="558647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25"/>
              <p:cNvCxnSpPr/>
              <p:nvPr/>
            </p:nvCxnSpPr>
            <p:spPr>
              <a:xfrm>
                <a:off x="3851434" y="2071624"/>
                <a:ext cx="0" cy="558647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33"/>
              <p:cNvCxnSpPr/>
              <p:nvPr/>
            </p:nvCxnSpPr>
            <p:spPr>
              <a:xfrm>
                <a:off x="3870388" y="4028872"/>
                <a:ext cx="0" cy="558647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up 109"/>
            <p:cNvGrpSpPr/>
            <p:nvPr/>
          </p:nvGrpSpPr>
          <p:grpSpPr>
            <a:xfrm>
              <a:off x="1152557" y="1291288"/>
              <a:ext cx="439034" cy="503397"/>
              <a:chOff x="3306361" y="1246601"/>
              <a:chExt cx="375237" cy="472195"/>
            </a:xfrm>
          </p:grpSpPr>
          <p:sp>
            <p:nvSpPr>
              <p:cNvPr id="48" name="Freeform 14">
                <a:extLst>
                  <a:ext uri="{FF2B5EF4-FFF2-40B4-BE49-F238E27FC236}">
                    <a16:creationId xmlns:a16="http://schemas.microsoft.com/office/drawing/2014/main" xmlns="" id="{68C4AAB9-BF1F-4A29-AA78-7BEA600096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06361" y="1247817"/>
                <a:ext cx="375237" cy="457428"/>
              </a:xfrm>
              <a:custGeom>
                <a:avLst/>
                <a:gdLst>
                  <a:gd name="T0" fmla="*/ 559 w 688"/>
                  <a:gd name="T1" fmla="*/ 0 h 688"/>
                  <a:gd name="T2" fmla="*/ 1 w 688"/>
                  <a:gd name="T3" fmla="*/ 562 h 688"/>
                  <a:gd name="T4" fmla="*/ 125 w 688"/>
                  <a:gd name="T5" fmla="*/ 686 h 688"/>
                  <a:gd name="T6" fmla="*/ 210 w 688"/>
                  <a:gd name="T7" fmla="*/ 606 h 688"/>
                  <a:gd name="T8" fmla="*/ 590 w 688"/>
                  <a:gd name="T9" fmla="*/ 226 h 688"/>
                  <a:gd name="T10" fmla="*/ 686 w 688"/>
                  <a:gd name="T11" fmla="*/ 125 h 688"/>
                  <a:gd name="T12" fmla="*/ 131 w 688"/>
                  <a:gd name="T13" fmla="*/ 658 h 688"/>
                  <a:gd name="T14" fmla="*/ 43 w 688"/>
                  <a:gd name="T15" fmla="*/ 576 h 688"/>
                  <a:gd name="T16" fmla="*/ 45 w 688"/>
                  <a:gd name="T17" fmla="*/ 544 h 688"/>
                  <a:gd name="T18" fmla="*/ 97 w 688"/>
                  <a:gd name="T19" fmla="*/ 570 h 688"/>
                  <a:gd name="T20" fmla="*/ 76 w 688"/>
                  <a:gd name="T21" fmla="*/ 513 h 688"/>
                  <a:gd name="T22" fmla="*/ 129 w 688"/>
                  <a:gd name="T23" fmla="*/ 538 h 688"/>
                  <a:gd name="T24" fmla="*/ 89 w 688"/>
                  <a:gd name="T25" fmla="*/ 499 h 688"/>
                  <a:gd name="T26" fmla="*/ 146 w 688"/>
                  <a:gd name="T27" fmla="*/ 520 h 688"/>
                  <a:gd name="T28" fmla="*/ 124 w 688"/>
                  <a:gd name="T29" fmla="*/ 471 h 688"/>
                  <a:gd name="T30" fmla="*/ 138 w 688"/>
                  <a:gd name="T31" fmla="*/ 450 h 688"/>
                  <a:gd name="T32" fmla="*/ 177 w 688"/>
                  <a:gd name="T33" fmla="*/ 489 h 688"/>
                  <a:gd name="T34" fmla="*/ 152 w 688"/>
                  <a:gd name="T35" fmla="*/ 437 h 688"/>
                  <a:gd name="T36" fmla="*/ 234 w 688"/>
                  <a:gd name="T37" fmla="*/ 486 h 688"/>
                  <a:gd name="T38" fmla="*/ 183 w 688"/>
                  <a:gd name="T39" fmla="*/ 406 h 688"/>
                  <a:gd name="T40" fmla="*/ 239 w 688"/>
                  <a:gd name="T41" fmla="*/ 427 h 688"/>
                  <a:gd name="T42" fmla="*/ 213 w 688"/>
                  <a:gd name="T43" fmla="*/ 374 h 688"/>
                  <a:gd name="T44" fmla="*/ 271 w 688"/>
                  <a:gd name="T45" fmla="*/ 395 h 688"/>
                  <a:gd name="T46" fmla="*/ 245 w 688"/>
                  <a:gd name="T47" fmla="*/ 342 h 688"/>
                  <a:gd name="T48" fmla="*/ 300 w 688"/>
                  <a:gd name="T49" fmla="*/ 366 h 688"/>
                  <a:gd name="T50" fmla="*/ 274 w 688"/>
                  <a:gd name="T51" fmla="*/ 313 h 688"/>
                  <a:gd name="T52" fmla="*/ 274 w 688"/>
                  <a:gd name="T53" fmla="*/ 313 h 688"/>
                  <a:gd name="T54" fmla="*/ 330 w 688"/>
                  <a:gd name="T55" fmla="*/ 337 h 688"/>
                  <a:gd name="T56" fmla="*/ 304 w 688"/>
                  <a:gd name="T57" fmla="*/ 284 h 688"/>
                  <a:gd name="T58" fmla="*/ 304 w 688"/>
                  <a:gd name="T59" fmla="*/ 284 h 688"/>
                  <a:gd name="T60" fmla="*/ 385 w 688"/>
                  <a:gd name="T61" fmla="*/ 333 h 688"/>
                  <a:gd name="T62" fmla="*/ 334 w 688"/>
                  <a:gd name="T63" fmla="*/ 254 h 688"/>
                  <a:gd name="T64" fmla="*/ 395 w 688"/>
                  <a:gd name="T65" fmla="*/ 271 h 688"/>
                  <a:gd name="T66" fmla="*/ 370 w 688"/>
                  <a:gd name="T67" fmla="*/ 219 h 688"/>
                  <a:gd name="T68" fmla="*/ 426 w 688"/>
                  <a:gd name="T69" fmla="*/ 240 h 688"/>
                  <a:gd name="T70" fmla="*/ 400 w 688"/>
                  <a:gd name="T71" fmla="*/ 188 h 688"/>
                  <a:gd name="T72" fmla="*/ 421 w 688"/>
                  <a:gd name="T73" fmla="*/ 173 h 688"/>
                  <a:gd name="T74" fmla="*/ 471 w 688"/>
                  <a:gd name="T75" fmla="*/ 195 h 688"/>
                  <a:gd name="T76" fmla="*/ 449 w 688"/>
                  <a:gd name="T77" fmla="*/ 139 h 688"/>
                  <a:gd name="T78" fmla="*/ 502 w 688"/>
                  <a:gd name="T79" fmla="*/ 164 h 688"/>
                  <a:gd name="T80" fmla="*/ 463 w 688"/>
                  <a:gd name="T81" fmla="*/ 125 h 688"/>
                  <a:gd name="T82" fmla="*/ 508 w 688"/>
                  <a:gd name="T83" fmla="*/ 135 h 688"/>
                  <a:gd name="T84" fmla="*/ 547 w 688"/>
                  <a:gd name="T85" fmla="*/ 173 h 688"/>
                  <a:gd name="T86" fmla="*/ 495 w 688"/>
                  <a:gd name="T87" fmla="*/ 94 h 688"/>
                  <a:gd name="T88" fmla="*/ 575 w 688"/>
                  <a:gd name="T89" fmla="*/ 42 h 688"/>
                  <a:gd name="T90" fmla="*/ 336 w 688"/>
                  <a:gd name="T91" fmla="*/ 453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88" h="688">
                    <a:moveTo>
                      <a:pt x="686" y="125"/>
                    </a:moveTo>
                    <a:cubicBezTo>
                      <a:pt x="676" y="116"/>
                      <a:pt x="581" y="23"/>
                      <a:pt x="559" y="0"/>
                    </a:cubicBezTo>
                    <a:cubicBezTo>
                      <a:pt x="485" y="74"/>
                      <a:pt x="73" y="487"/>
                      <a:pt x="0" y="560"/>
                    </a:cubicBezTo>
                    <a:cubicBezTo>
                      <a:pt x="1" y="561"/>
                      <a:pt x="1" y="562"/>
                      <a:pt x="1" y="562"/>
                    </a:cubicBezTo>
                    <a:cubicBezTo>
                      <a:pt x="13" y="574"/>
                      <a:pt x="24" y="586"/>
                      <a:pt x="36" y="597"/>
                    </a:cubicBezTo>
                    <a:cubicBezTo>
                      <a:pt x="37" y="598"/>
                      <a:pt x="103" y="664"/>
                      <a:pt x="125" y="686"/>
                    </a:cubicBezTo>
                    <a:cubicBezTo>
                      <a:pt x="127" y="688"/>
                      <a:pt x="128" y="688"/>
                      <a:pt x="131" y="686"/>
                    </a:cubicBezTo>
                    <a:cubicBezTo>
                      <a:pt x="157" y="659"/>
                      <a:pt x="184" y="633"/>
                      <a:pt x="210" y="606"/>
                    </a:cubicBezTo>
                    <a:cubicBezTo>
                      <a:pt x="250" y="566"/>
                      <a:pt x="290" y="526"/>
                      <a:pt x="330" y="486"/>
                    </a:cubicBezTo>
                    <a:cubicBezTo>
                      <a:pt x="336" y="480"/>
                      <a:pt x="549" y="267"/>
                      <a:pt x="590" y="226"/>
                    </a:cubicBezTo>
                    <a:cubicBezTo>
                      <a:pt x="622" y="194"/>
                      <a:pt x="654" y="163"/>
                      <a:pt x="686" y="131"/>
                    </a:cubicBezTo>
                    <a:cubicBezTo>
                      <a:pt x="687" y="129"/>
                      <a:pt x="688" y="128"/>
                      <a:pt x="686" y="125"/>
                    </a:cubicBezTo>
                    <a:close/>
                    <a:moveTo>
                      <a:pt x="336" y="453"/>
                    </a:moveTo>
                    <a:cubicBezTo>
                      <a:pt x="267" y="521"/>
                      <a:pt x="199" y="590"/>
                      <a:pt x="131" y="658"/>
                    </a:cubicBezTo>
                    <a:cubicBezTo>
                      <a:pt x="128" y="661"/>
                      <a:pt x="127" y="660"/>
                      <a:pt x="124" y="658"/>
                    </a:cubicBezTo>
                    <a:cubicBezTo>
                      <a:pt x="109" y="642"/>
                      <a:pt x="45" y="579"/>
                      <a:pt x="43" y="576"/>
                    </a:cubicBezTo>
                    <a:cubicBezTo>
                      <a:pt x="38" y="571"/>
                      <a:pt x="32" y="566"/>
                      <a:pt x="27" y="561"/>
                    </a:cubicBezTo>
                    <a:cubicBezTo>
                      <a:pt x="34" y="555"/>
                      <a:pt x="39" y="550"/>
                      <a:pt x="45" y="544"/>
                    </a:cubicBezTo>
                    <a:cubicBezTo>
                      <a:pt x="55" y="554"/>
                      <a:pt x="71" y="571"/>
                      <a:pt x="83" y="583"/>
                    </a:cubicBezTo>
                    <a:cubicBezTo>
                      <a:pt x="97" y="570"/>
                      <a:pt x="97" y="570"/>
                      <a:pt x="97" y="570"/>
                    </a:cubicBezTo>
                    <a:cubicBezTo>
                      <a:pt x="58" y="530"/>
                      <a:pt x="58" y="530"/>
                      <a:pt x="58" y="530"/>
                    </a:cubicBezTo>
                    <a:cubicBezTo>
                      <a:pt x="64" y="524"/>
                      <a:pt x="70" y="519"/>
                      <a:pt x="76" y="513"/>
                    </a:cubicBezTo>
                    <a:cubicBezTo>
                      <a:pt x="86" y="523"/>
                      <a:pt x="102" y="539"/>
                      <a:pt x="115" y="551"/>
                    </a:cubicBezTo>
                    <a:cubicBezTo>
                      <a:pt x="129" y="538"/>
                      <a:pt x="129" y="538"/>
                      <a:pt x="129" y="538"/>
                    </a:cubicBezTo>
                    <a:cubicBezTo>
                      <a:pt x="119" y="528"/>
                      <a:pt x="102" y="511"/>
                      <a:pt x="93" y="503"/>
                    </a:cubicBezTo>
                    <a:cubicBezTo>
                      <a:pt x="90" y="499"/>
                      <a:pt x="89" y="499"/>
                      <a:pt x="89" y="499"/>
                    </a:cubicBezTo>
                    <a:cubicBezTo>
                      <a:pt x="107" y="481"/>
                      <a:pt x="107" y="481"/>
                      <a:pt x="107" y="481"/>
                    </a:cubicBezTo>
                    <a:cubicBezTo>
                      <a:pt x="116" y="491"/>
                      <a:pt x="136" y="510"/>
                      <a:pt x="146" y="520"/>
                    </a:cubicBezTo>
                    <a:cubicBezTo>
                      <a:pt x="159" y="507"/>
                      <a:pt x="159" y="507"/>
                      <a:pt x="159" y="507"/>
                    </a:cubicBezTo>
                    <a:cubicBezTo>
                      <a:pt x="150" y="497"/>
                      <a:pt x="133" y="480"/>
                      <a:pt x="124" y="471"/>
                    </a:cubicBezTo>
                    <a:cubicBezTo>
                      <a:pt x="123" y="470"/>
                      <a:pt x="122" y="469"/>
                      <a:pt x="120" y="467"/>
                    </a:cubicBezTo>
                    <a:cubicBezTo>
                      <a:pt x="125" y="462"/>
                      <a:pt x="132" y="455"/>
                      <a:pt x="138" y="450"/>
                    </a:cubicBezTo>
                    <a:cubicBezTo>
                      <a:pt x="138" y="450"/>
                      <a:pt x="139" y="452"/>
                      <a:pt x="140" y="453"/>
                    </a:cubicBezTo>
                    <a:cubicBezTo>
                      <a:pt x="150" y="462"/>
                      <a:pt x="166" y="479"/>
                      <a:pt x="177" y="489"/>
                    </a:cubicBezTo>
                    <a:cubicBezTo>
                      <a:pt x="191" y="475"/>
                      <a:pt x="191" y="475"/>
                      <a:pt x="191" y="475"/>
                    </a:cubicBezTo>
                    <a:cubicBezTo>
                      <a:pt x="179" y="463"/>
                      <a:pt x="162" y="447"/>
                      <a:pt x="152" y="437"/>
                    </a:cubicBezTo>
                    <a:cubicBezTo>
                      <a:pt x="158" y="431"/>
                      <a:pt x="163" y="425"/>
                      <a:pt x="169" y="420"/>
                    </a:cubicBezTo>
                    <a:cubicBezTo>
                      <a:pt x="191" y="441"/>
                      <a:pt x="212" y="464"/>
                      <a:pt x="234" y="486"/>
                    </a:cubicBezTo>
                    <a:cubicBezTo>
                      <a:pt x="240" y="480"/>
                      <a:pt x="244" y="476"/>
                      <a:pt x="248" y="471"/>
                    </a:cubicBezTo>
                    <a:cubicBezTo>
                      <a:pt x="227" y="449"/>
                      <a:pt x="205" y="428"/>
                      <a:pt x="183" y="406"/>
                    </a:cubicBezTo>
                    <a:cubicBezTo>
                      <a:pt x="189" y="400"/>
                      <a:pt x="194" y="394"/>
                      <a:pt x="201" y="388"/>
                    </a:cubicBezTo>
                    <a:cubicBezTo>
                      <a:pt x="207" y="394"/>
                      <a:pt x="231" y="418"/>
                      <a:pt x="239" y="427"/>
                    </a:cubicBezTo>
                    <a:cubicBezTo>
                      <a:pt x="253" y="413"/>
                      <a:pt x="253" y="413"/>
                      <a:pt x="253" y="413"/>
                    </a:cubicBezTo>
                    <a:cubicBezTo>
                      <a:pt x="241" y="401"/>
                      <a:pt x="223" y="384"/>
                      <a:pt x="213" y="374"/>
                    </a:cubicBezTo>
                    <a:cubicBezTo>
                      <a:pt x="214" y="373"/>
                      <a:pt x="221" y="366"/>
                      <a:pt x="231" y="356"/>
                    </a:cubicBezTo>
                    <a:cubicBezTo>
                      <a:pt x="271" y="395"/>
                      <a:pt x="271" y="395"/>
                      <a:pt x="271" y="395"/>
                    </a:cubicBezTo>
                    <a:cubicBezTo>
                      <a:pt x="284" y="382"/>
                      <a:pt x="284" y="382"/>
                      <a:pt x="284" y="382"/>
                    </a:cubicBezTo>
                    <a:cubicBezTo>
                      <a:pt x="245" y="342"/>
                      <a:pt x="245" y="342"/>
                      <a:pt x="245" y="342"/>
                    </a:cubicBezTo>
                    <a:cubicBezTo>
                      <a:pt x="250" y="337"/>
                      <a:pt x="255" y="332"/>
                      <a:pt x="261" y="327"/>
                    </a:cubicBezTo>
                    <a:cubicBezTo>
                      <a:pt x="300" y="366"/>
                      <a:pt x="300" y="366"/>
                      <a:pt x="300" y="366"/>
                    </a:cubicBezTo>
                    <a:cubicBezTo>
                      <a:pt x="314" y="353"/>
                      <a:pt x="314" y="353"/>
                      <a:pt x="314" y="353"/>
                    </a:cubicBezTo>
                    <a:cubicBezTo>
                      <a:pt x="274" y="313"/>
                      <a:pt x="274" y="313"/>
                      <a:pt x="274" y="313"/>
                    </a:cubicBezTo>
                    <a:cubicBezTo>
                      <a:pt x="274" y="313"/>
                      <a:pt x="274" y="313"/>
                      <a:pt x="274" y="313"/>
                    </a:cubicBezTo>
                    <a:cubicBezTo>
                      <a:pt x="274" y="313"/>
                      <a:pt x="274" y="313"/>
                      <a:pt x="274" y="313"/>
                    </a:cubicBezTo>
                    <a:cubicBezTo>
                      <a:pt x="280" y="308"/>
                      <a:pt x="285" y="303"/>
                      <a:pt x="290" y="297"/>
                    </a:cubicBezTo>
                    <a:cubicBezTo>
                      <a:pt x="330" y="337"/>
                      <a:pt x="330" y="337"/>
                      <a:pt x="330" y="337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04" y="284"/>
                      <a:pt x="304" y="284"/>
                      <a:pt x="304" y="284"/>
                    </a:cubicBezTo>
                    <a:cubicBezTo>
                      <a:pt x="304" y="284"/>
                      <a:pt x="304" y="284"/>
                      <a:pt x="304" y="284"/>
                    </a:cubicBezTo>
                    <a:cubicBezTo>
                      <a:pt x="304" y="284"/>
                      <a:pt x="304" y="284"/>
                      <a:pt x="304" y="284"/>
                    </a:cubicBezTo>
                    <a:cubicBezTo>
                      <a:pt x="309" y="278"/>
                      <a:pt x="315" y="273"/>
                      <a:pt x="320" y="268"/>
                    </a:cubicBezTo>
                    <a:cubicBezTo>
                      <a:pt x="385" y="333"/>
                      <a:pt x="385" y="333"/>
                      <a:pt x="385" y="333"/>
                    </a:cubicBezTo>
                    <a:cubicBezTo>
                      <a:pt x="399" y="320"/>
                      <a:pt x="399" y="320"/>
                      <a:pt x="399" y="320"/>
                    </a:cubicBezTo>
                    <a:cubicBezTo>
                      <a:pt x="334" y="254"/>
                      <a:pt x="334" y="254"/>
                      <a:pt x="334" y="254"/>
                    </a:cubicBezTo>
                    <a:cubicBezTo>
                      <a:pt x="347" y="241"/>
                      <a:pt x="356" y="232"/>
                      <a:pt x="356" y="232"/>
                    </a:cubicBezTo>
                    <a:cubicBezTo>
                      <a:pt x="357" y="233"/>
                      <a:pt x="384" y="260"/>
                      <a:pt x="395" y="271"/>
                    </a:cubicBezTo>
                    <a:cubicBezTo>
                      <a:pt x="409" y="257"/>
                      <a:pt x="409" y="257"/>
                      <a:pt x="409" y="257"/>
                    </a:cubicBezTo>
                    <a:cubicBezTo>
                      <a:pt x="396" y="245"/>
                      <a:pt x="379" y="228"/>
                      <a:pt x="370" y="219"/>
                    </a:cubicBezTo>
                    <a:cubicBezTo>
                      <a:pt x="376" y="213"/>
                      <a:pt x="382" y="207"/>
                      <a:pt x="388" y="201"/>
                    </a:cubicBezTo>
                    <a:cubicBezTo>
                      <a:pt x="398" y="211"/>
                      <a:pt x="426" y="240"/>
                      <a:pt x="426" y="240"/>
                    </a:cubicBezTo>
                    <a:cubicBezTo>
                      <a:pt x="440" y="226"/>
                      <a:pt x="440" y="226"/>
                      <a:pt x="440" y="226"/>
                    </a:cubicBezTo>
                    <a:cubicBezTo>
                      <a:pt x="400" y="188"/>
                      <a:pt x="400" y="188"/>
                      <a:pt x="400" y="188"/>
                    </a:cubicBezTo>
                    <a:cubicBezTo>
                      <a:pt x="417" y="170"/>
                      <a:pt x="417" y="170"/>
                      <a:pt x="417" y="170"/>
                    </a:cubicBezTo>
                    <a:cubicBezTo>
                      <a:pt x="417" y="170"/>
                      <a:pt x="420" y="172"/>
                      <a:pt x="421" y="173"/>
                    </a:cubicBezTo>
                    <a:cubicBezTo>
                      <a:pt x="429" y="181"/>
                      <a:pt x="457" y="209"/>
                      <a:pt x="457" y="209"/>
                    </a:cubicBezTo>
                    <a:cubicBezTo>
                      <a:pt x="471" y="195"/>
                      <a:pt x="471" y="195"/>
                      <a:pt x="471" y="195"/>
                    </a:cubicBezTo>
                    <a:cubicBezTo>
                      <a:pt x="432" y="156"/>
                      <a:pt x="432" y="156"/>
                      <a:pt x="432" y="156"/>
                    </a:cubicBezTo>
                    <a:cubicBezTo>
                      <a:pt x="449" y="139"/>
                      <a:pt x="449" y="139"/>
                      <a:pt x="449" y="139"/>
                    </a:cubicBezTo>
                    <a:cubicBezTo>
                      <a:pt x="489" y="178"/>
                      <a:pt x="489" y="178"/>
                      <a:pt x="489" y="178"/>
                    </a:cubicBezTo>
                    <a:cubicBezTo>
                      <a:pt x="502" y="164"/>
                      <a:pt x="502" y="164"/>
                      <a:pt x="502" y="164"/>
                    </a:cubicBezTo>
                    <a:cubicBezTo>
                      <a:pt x="478" y="140"/>
                      <a:pt x="478" y="140"/>
                      <a:pt x="478" y="140"/>
                    </a:cubicBezTo>
                    <a:cubicBezTo>
                      <a:pt x="473" y="135"/>
                      <a:pt x="463" y="125"/>
                      <a:pt x="463" y="125"/>
                    </a:cubicBezTo>
                    <a:cubicBezTo>
                      <a:pt x="481" y="107"/>
                      <a:pt x="481" y="107"/>
                      <a:pt x="481" y="107"/>
                    </a:cubicBezTo>
                    <a:cubicBezTo>
                      <a:pt x="481" y="107"/>
                      <a:pt x="500" y="127"/>
                      <a:pt x="508" y="135"/>
                    </a:cubicBezTo>
                    <a:cubicBezTo>
                      <a:pt x="520" y="147"/>
                      <a:pt x="544" y="170"/>
                      <a:pt x="544" y="170"/>
                    </a:cubicBezTo>
                    <a:cubicBezTo>
                      <a:pt x="547" y="173"/>
                      <a:pt x="547" y="173"/>
                      <a:pt x="547" y="173"/>
                    </a:cubicBezTo>
                    <a:cubicBezTo>
                      <a:pt x="561" y="160"/>
                      <a:pt x="561" y="160"/>
                      <a:pt x="561" y="160"/>
                    </a:cubicBezTo>
                    <a:cubicBezTo>
                      <a:pt x="495" y="94"/>
                      <a:pt x="495" y="94"/>
                      <a:pt x="495" y="94"/>
                    </a:cubicBezTo>
                    <a:cubicBezTo>
                      <a:pt x="561" y="28"/>
                      <a:pt x="561" y="28"/>
                      <a:pt x="561" y="28"/>
                    </a:cubicBezTo>
                    <a:cubicBezTo>
                      <a:pt x="575" y="42"/>
                      <a:pt x="575" y="42"/>
                      <a:pt x="575" y="42"/>
                    </a:cubicBezTo>
                    <a:cubicBezTo>
                      <a:pt x="661" y="129"/>
                      <a:pt x="661" y="129"/>
                      <a:pt x="661" y="129"/>
                    </a:cubicBezTo>
                    <a:cubicBezTo>
                      <a:pt x="661" y="129"/>
                      <a:pt x="337" y="453"/>
                      <a:pt x="336" y="4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97" name="Grup 96"/>
              <p:cNvGrpSpPr/>
              <p:nvPr/>
            </p:nvGrpSpPr>
            <p:grpSpPr>
              <a:xfrm>
                <a:off x="3313300" y="1246601"/>
                <a:ext cx="361359" cy="472195"/>
                <a:chOff x="3313300" y="1246601"/>
                <a:chExt cx="361359" cy="472195"/>
              </a:xfrm>
            </p:grpSpPr>
            <p:sp>
              <p:nvSpPr>
                <p:cNvPr id="50" name="Rectangle 4">
                  <a:extLst>
                    <a:ext uri="{FF2B5EF4-FFF2-40B4-BE49-F238E27FC236}">
                      <a16:creationId xmlns:a16="http://schemas.microsoft.com/office/drawing/2014/main" xmlns="" id="{760B6711-7F2B-46D1-8DFD-B035C0FDDE22}"/>
                    </a:ext>
                  </a:extLst>
                </p:cNvPr>
                <p:cNvSpPr/>
                <p:nvPr/>
              </p:nvSpPr>
              <p:spPr>
                <a:xfrm rot="2700000">
                  <a:off x="3309416" y="1473361"/>
                  <a:ext cx="422757" cy="681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1" name="Freeform 15">
                  <a:extLst>
                    <a:ext uri="{FF2B5EF4-FFF2-40B4-BE49-F238E27FC236}">
                      <a16:creationId xmlns:a16="http://schemas.microsoft.com/office/drawing/2014/main" xmlns="" id="{3E87045C-61C9-402E-B32B-24EE6F06C7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313300" y="1246601"/>
                  <a:ext cx="361359" cy="451134"/>
                </a:xfrm>
                <a:custGeom>
                  <a:avLst/>
                  <a:gdLst>
                    <a:gd name="T0" fmla="*/ 54 w 663"/>
                    <a:gd name="T1" fmla="*/ 111 h 679"/>
                    <a:gd name="T2" fmla="*/ 93 w 663"/>
                    <a:gd name="T3" fmla="*/ 193 h 679"/>
                    <a:gd name="T4" fmla="*/ 102 w 663"/>
                    <a:gd name="T5" fmla="*/ 211 h 679"/>
                    <a:gd name="T6" fmla="*/ 514 w 663"/>
                    <a:gd name="T7" fmla="*/ 623 h 679"/>
                    <a:gd name="T8" fmla="*/ 592 w 663"/>
                    <a:gd name="T9" fmla="*/ 649 h 679"/>
                    <a:gd name="T10" fmla="*/ 644 w 663"/>
                    <a:gd name="T11" fmla="*/ 597 h 679"/>
                    <a:gd name="T12" fmla="*/ 645 w 663"/>
                    <a:gd name="T13" fmla="*/ 535 h 679"/>
                    <a:gd name="T14" fmla="*/ 217 w 663"/>
                    <a:gd name="T15" fmla="*/ 107 h 679"/>
                    <a:gd name="T16" fmla="*/ 207 w 663"/>
                    <a:gd name="T17" fmla="*/ 99 h 679"/>
                    <a:gd name="T18" fmla="*/ 188 w 663"/>
                    <a:gd name="T19" fmla="*/ 89 h 679"/>
                    <a:gd name="T20" fmla="*/ 124 w 663"/>
                    <a:gd name="T21" fmla="*/ 59 h 679"/>
                    <a:gd name="T22" fmla="*/ 61 w 663"/>
                    <a:gd name="T23" fmla="*/ 29 h 679"/>
                    <a:gd name="T24" fmla="*/ 4 w 663"/>
                    <a:gd name="T25" fmla="*/ 1 h 679"/>
                    <a:gd name="T26" fmla="*/ 0 w 663"/>
                    <a:gd name="T27" fmla="*/ 0 h 679"/>
                    <a:gd name="T28" fmla="*/ 33 w 663"/>
                    <a:gd name="T29" fmla="*/ 68 h 679"/>
                    <a:gd name="T30" fmla="*/ 54 w 663"/>
                    <a:gd name="T31" fmla="*/ 111 h 679"/>
                    <a:gd name="T32" fmla="*/ 579 w 663"/>
                    <a:gd name="T33" fmla="*/ 499 h 679"/>
                    <a:gd name="T34" fmla="*/ 629 w 663"/>
                    <a:gd name="T35" fmla="*/ 550 h 679"/>
                    <a:gd name="T36" fmla="*/ 630 w 663"/>
                    <a:gd name="T37" fmla="*/ 582 h 679"/>
                    <a:gd name="T38" fmla="*/ 582 w 663"/>
                    <a:gd name="T39" fmla="*/ 629 h 679"/>
                    <a:gd name="T40" fmla="*/ 552 w 663"/>
                    <a:gd name="T41" fmla="*/ 630 h 679"/>
                    <a:gd name="T42" fmla="*/ 487 w 663"/>
                    <a:gd name="T43" fmla="*/ 565 h 679"/>
                    <a:gd name="T44" fmla="*/ 485 w 663"/>
                    <a:gd name="T45" fmla="*/ 563 h 679"/>
                    <a:gd name="T46" fmla="*/ 563 w 663"/>
                    <a:gd name="T47" fmla="*/ 484 h 679"/>
                    <a:gd name="T48" fmla="*/ 579 w 663"/>
                    <a:gd name="T49" fmla="*/ 499 h 679"/>
                    <a:gd name="T50" fmla="*/ 189 w 663"/>
                    <a:gd name="T51" fmla="*/ 140 h 679"/>
                    <a:gd name="T52" fmla="*/ 202 w 663"/>
                    <a:gd name="T53" fmla="*/ 141 h 679"/>
                    <a:gd name="T54" fmla="*/ 295 w 663"/>
                    <a:gd name="T55" fmla="*/ 234 h 679"/>
                    <a:gd name="T56" fmla="*/ 531 w 663"/>
                    <a:gd name="T57" fmla="*/ 471 h 679"/>
                    <a:gd name="T58" fmla="*/ 530 w 663"/>
                    <a:gd name="T59" fmla="*/ 482 h 679"/>
                    <a:gd name="T60" fmla="*/ 519 w 663"/>
                    <a:gd name="T61" fmla="*/ 482 h 679"/>
                    <a:gd name="T62" fmla="*/ 475 w 663"/>
                    <a:gd name="T63" fmla="*/ 438 h 679"/>
                    <a:gd name="T64" fmla="*/ 350 w 663"/>
                    <a:gd name="T65" fmla="*/ 312 h 679"/>
                    <a:gd name="T66" fmla="*/ 201 w 663"/>
                    <a:gd name="T67" fmla="*/ 164 h 679"/>
                    <a:gd name="T68" fmla="*/ 190 w 663"/>
                    <a:gd name="T69" fmla="*/ 153 h 679"/>
                    <a:gd name="T70" fmla="*/ 189 w 663"/>
                    <a:gd name="T71" fmla="*/ 140 h 679"/>
                    <a:gd name="T72" fmla="*/ 208 w 663"/>
                    <a:gd name="T73" fmla="*/ 244 h 679"/>
                    <a:gd name="T74" fmla="*/ 348 w 663"/>
                    <a:gd name="T75" fmla="*/ 383 h 679"/>
                    <a:gd name="T76" fmla="*/ 481 w 663"/>
                    <a:gd name="T77" fmla="*/ 517 h 679"/>
                    <a:gd name="T78" fmla="*/ 481 w 663"/>
                    <a:gd name="T79" fmla="*/ 531 h 679"/>
                    <a:gd name="T80" fmla="*/ 469 w 663"/>
                    <a:gd name="T81" fmla="*/ 528 h 679"/>
                    <a:gd name="T82" fmla="*/ 409 w 663"/>
                    <a:gd name="T83" fmla="*/ 468 h 679"/>
                    <a:gd name="T84" fmla="*/ 221 w 663"/>
                    <a:gd name="T85" fmla="*/ 280 h 679"/>
                    <a:gd name="T86" fmla="*/ 140 w 663"/>
                    <a:gd name="T87" fmla="*/ 199 h 679"/>
                    <a:gd name="T88" fmla="*/ 141 w 663"/>
                    <a:gd name="T89" fmla="*/ 184 h 679"/>
                    <a:gd name="T90" fmla="*/ 150 w 663"/>
                    <a:gd name="T91" fmla="*/ 186 h 679"/>
                    <a:gd name="T92" fmla="*/ 208 w 663"/>
                    <a:gd name="T93" fmla="*/ 244 h 679"/>
                    <a:gd name="T94" fmla="*/ 63 w 663"/>
                    <a:gd name="T95" fmla="*/ 86 h 679"/>
                    <a:gd name="T96" fmla="*/ 87 w 663"/>
                    <a:gd name="T97" fmla="*/ 62 h 679"/>
                    <a:gd name="T98" fmla="*/ 94 w 663"/>
                    <a:gd name="T99" fmla="*/ 61 h 679"/>
                    <a:gd name="T100" fmla="*/ 163 w 663"/>
                    <a:gd name="T101" fmla="*/ 94 h 679"/>
                    <a:gd name="T102" fmla="*/ 175 w 663"/>
                    <a:gd name="T103" fmla="*/ 100 h 679"/>
                    <a:gd name="T104" fmla="*/ 152 w 663"/>
                    <a:gd name="T105" fmla="*/ 107 h 679"/>
                    <a:gd name="T106" fmla="*/ 143 w 663"/>
                    <a:gd name="T107" fmla="*/ 142 h 679"/>
                    <a:gd name="T108" fmla="*/ 109 w 663"/>
                    <a:gd name="T109" fmla="*/ 152 h 679"/>
                    <a:gd name="T110" fmla="*/ 101 w 663"/>
                    <a:gd name="T111" fmla="*/ 175 h 679"/>
                    <a:gd name="T112" fmla="*/ 93 w 663"/>
                    <a:gd name="T113" fmla="*/ 158 h 679"/>
                    <a:gd name="T114" fmla="*/ 62 w 663"/>
                    <a:gd name="T115" fmla="*/ 94 h 679"/>
                    <a:gd name="T116" fmla="*/ 63 w 663"/>
                    <a:gd name="T117" fmla="*/ 86 h 6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3" h="679">
                      <a:moveTo>
                        <a:pt x="54" y="111"/>
                      </a:moveTo>
                      <a:cubicBezTo>
                        <a:pt x="67" y="138"/>
                        <a:pt x="80" y="166"/>
                        <a:pt x="93" y="193"/>
                      </a:cubicBezTo>
                      <a:cubicBezTo>
                        <a:pt x="96" y="199"/>
                        <a:pt x="98" y="206"/>
                        <a:pt x="102" y="211"/>
                      </a:cubicBezTo>
                      <a:cubicBezTo>
                        <a:pt x="130" y="239"/>
                        <a:pt x="457" y="564"/>
                        <a:pt x="514" y="623"/>
                      </a:cubicBezTo>
                      <a:cubicBezTo>
                        <a:pt x="531" y="640"/>
                        <a:pt x="558" y="679"/>
                        <a:pt x="592" y="649"/>
                      </a:cubicBezTo>
                      <a:cubicBezTo>
                        <a:pt x="593" y="649"/>
                        <a:pt x="639" y="602"/>
                        <a:pt x="644" y="597"/>
                      </a:cubicBezTo>
                      <a:cubicBezTo>
                        <a:pt x="663" y="581"/>
                        <a:pt x="662" y="552"/>
                        <a:pt x="645" y="535"/>
                      </a:cubicBezTo>
                      <a:cubicBezTo>
                        <a:pt x="590" y="480"/>
                        <a:pt x="250" y="140"/>
                        <a:pt x="217" y="107"/>
                      </a:cubicBezTo>
                      <a:cubicBezTo>
                        <a:pt x="214" y="104"/>
                        <a:pt x="211" y="101"/>
                        <a:pt x="207" y="99"/>
                      </a:cubicBezTo>
                      <a:cubicBezTo>
                        <a:pt x="201" y="95"/>
                        <a:pt x="194" y="93"/>
                        <a:pt x="188" y="89"/>
                      </a:cubicBezTo>
                      <a:cubicBezTo>
                        <a:pt x="166" y="79"/>
                        <a:pt x="145" y="69"/>
                        <a:pt x="124" y="59"/>
                      </a:cubicBezTo>
                      <a:cubicBezTo>
                        <a:pt x="103" y="49"/>
                        <a:pt x="82" y="39"/>
                        <a:pt x="61" y="29"/>
                      </a:cubicBezTo>
                      <a:cubicBezTo>
                        <a:pt x="42" y="20"/>
                        <a:pt x="23" y="10"/>
                        <a:pt x="4" y="1"/>
                      </a:cubicBezTo>
                      <a:cubicBezTo>
                        <a:pt x="3" y="1"/>
                        <a:pt x="2" y="1"/>
                        <a:pt x="0" y="0"/>
                      </a:cubicBezTo>
                      <a:cubicBezTo>
                        <a:pt x="11" y="23"/>
                        <a:pt x="22" y="46"/>
                        <a:pt x="33" y="68"/>
                      </a:cubicBezTo>
                      <a:cubicBezTo>
                        <a:pt x="40" y="82"/>
                        <a:pt x="47" y="96"/>
                        <a:pt x="54" y="111"/>
                      </a:cubicBezTo>
                      <a:close/>
                      <a:moveTo>
                        <a:pt x="579" y="499"/>
                      </a:moveTo>
                      <a:cubicBezTo>
                        <a:pt x="596" y="516"/>
                        <a:pt x="613" y="533"/>
                        <a:pt x="629" y="550"/>
                      </a:cubicBezTo>
                      <a:cubicBezTo>
                        <a:pt x="640" y="560"/>
                        <a:pt x="640" y="572"/>
                        <a:pt x="630" y="582"/>
                      </a:cubicBezTo>
                      <a:cubicBezTo>
                        <a:pt x="614" y="598"/>
                        <a:pt x="598" y="614"/>
                        <a:pt x="582" y="629"/>
                      </a:cubicBezTo>
                      <a:cubicBezTo>
                        <a:pt x="573" y="639"/>
                        <a:pt x="561" y="639"/>
                        <a:pt x="552" y="630"/>
                      </a:cubicBezTo>
                      <a:cubicBezTo>
                        <a:pt x="530" y="608"/>
                        <a:pt x="508" y="586"/>
                        <a:pt x="487" y="565"/>
                      </a:cubicBezTo>
                      <a:cubicBezTo>
                        <a:pt x="486" y="564"/>
                        <a:pt x="485" y="563"/>
                        <a:pt x="485" y="563"/>
                      </a:cubicBezTo>
                      <a:cubicBezTo>
                        <a:pt x="511" y="537"/>
                        <a:pt x="537" y="511"/>
                        <a:pt x="563" y="484"/>
                      </a:cubicBezTo>
                      <a:cubicBezTo>
                        <a:pt x="568" y="489"/>
                        <a:pt x="574" y="494"/>
                        <a:pt x="579" y="499"/>
                      </a:cubicBezTo>
                      <a:close/>
                      <a:moveTo>
                        <a:pt x="189" y="140"/>
                      </a:moveTo>
                      <a:cubicBezTo>
                        <a:pt x="192" y="137"/>
                        <a:pt x="198" y="137"/>
                        <a:pt x="202" y="141"/>
                      </a:cubicBezTo>
                      <a:cubicBezTo>
                        <a:pt x="233" y="172"/>
                        <a:pt x="264" y="203"/>
                        <a:pt x="295" y="234"/>
                      </a:cubicBezTo>
                      <a:cubicBezTo>
                        <a:pt x="365" y="304"/>
                        <a:pt x="528" y="466"/>
                        <a:pt x="531" y="471"/>
                      </a:cubicBezTo>
                      <a:cubicBezTo>
                        <a:pt x="534" y="475"/>
                        <a:pt x="533" y="479"/>
                        <a:pt x="530" y="482"/>
                      </a:cubicBezTo>
                      <a:cubicBezTo>
                        <a:pt x="527" y="485"/>
                        <a:pt x="522" y="485"/>
                        <a:pt x="519" y="482"/>
                      </a:cubicBezTo>
                      <a:cubicBezTo>
                        <a:pt x="475" y="438"/>
                        <a:pt x="475" y="438"/>
                        <a:pt x="475" y="438"/>
                      </a:cubicBezTo>
                      <a:cubicBezTo>
                        <a:pt x="350" y="312"/>
                        <a:pt x="350" y="312"/>
                        <a:pt x="350" y="312"/>
                      </a:cubicBezTo>
                      <a:cubicBezTo>
                        <a:pt x="201" y="164"/>
                        <a:pt x="201" y="164"/>
                        <a:pt x="201" y="164"/>
                      </a:cubicBezTo>
                      <a:cubicBezTo>
                        <a:pt x="201" y="164"/>
                        <a:pt x="194" y="157"/>
                        <a:pt x="190" y="153"/>
                      </a:cubicBezTo>
                      <a:cubicBezTo>
                        <a:pt x="186" y="148"/>
                        <a:pt x="185" y="144"/>
                        <a:pt x="189" y="140"/>
                      </a:cubicBezTo>
                      <a:close/>
                      <a:moveTo>
                        <a:pt x="208" y="244"/>
                      </a:moveTo>
                      <a:cubicBezTo>
                        <a:pt x="255" y="290"/>
                        <a:pt x="301" y="337"/>
                        <a:pt x="348" y="383"/>
                      </a:cubicBezTo>
                      <a:cubicBezTo>
                        <a:pt x="383" y="418"/>
                        <a:pt x="476" y="511"/>
                        <a:pt x="481" y="517"/>
                      </a:cubicBezTo>
                      <a:cubicBezTo>
                        <a:pt x="486" y="522"/>
                        <a:pt x="486" y="527"/>
                        <a:pt x="481" y="531"/>
                      </a:cubicBezTo>
                      <a:cubicBezTo>
                        <a:pt x="477" y="533"/>
                        <a:pt x="473" y="532"/>
                        <a:pt x="469" y="528"/>
                      </a:cubicBezTo>
                      <a:cubicBezTo>
                        <a:pt x="449" y="508"/>
                        <a:pt x="429" y="488"/>
                        <a:pt x="409" y="468"/>
                      </a:cubicBezTo>
                      <a:cubicBezTo>
                        <a:pt x="346" y="405"/>
                        <a:pt x="284" y="343"/>
                        <a:pt x="221" y="280"/>
                      </a:cubicBezTo>
                      <a:cubicBezTo>
                        <a:pt x="194" y="253"/>
                        <a:pt x="167" y="226"/>
                        <a:pt x="140" y="199"/>
                      </a:cubicBezTo>
                      <a:cubicBezTo>
                        <a:pt x="134" y="193"/>
                        <a:pt x="134" y="186"/>
                        <a:pt x="141" y="184"/>
                      </a:cubicBezTo>
                      <a:cubicBezTo>
                        <a:pt x="145" y="182"/>
                        <a:pt x="148" y="184"/>
                        <a:pt x="150" y="186"/>
                      </a:cubicBezTo>
                      <a:cubicBezTo>
                        <a:pt x="170" y="205"/>
                        <a:pt x="189" y="224"/>
                        <a:pt x="208" y="244"/>
                      </a:cubicBezTo>
                      <a:close/>
                      <a:moveTo>
                        <a:pt x="63" y="86"/>
                      </a:moveTo>
                      <a:cubicBezTo>
                        <a:pt x="72" y="79"/>
                        <a:pt x="79" y="70"/>
                        <a:pt x="87" y="62"/>
                      </a:cubicBezTo>
                      <a:cubicBezTo>
                        <a:pt x="89" y="60"/>
                        <a:pt x="91" y="60"/>
                        <a:pt x="94" y="61"/>
                      </a:cubicBezTo>
                      <a:cubicBezTo>
                        <a:pt x="117" y="72"/>
                        <a:pt x="140" y="83"/>
                        <a:pt x="163" y="94"/>
                      </a:cubicBezTo>
                      <a:cubicBezTo>
                        <a:pt x="167" y="96"/>
                        <a:pt x="171" y="98"/>
                        <a:pt x="175" y="100"/>
                      </a:cubicBezTo>
                      <a:cubicBezTo>
                        <a:pt x="172" y="105"/>
                        <a:pt x="172" y="105"/>
                        <a:pt x="152" y="107"/>
                      </a:cubicBezTo>
                      <a:cubicBezTo>
                        <a:pt x="155" y="120"/>
                        <a:pt x="153" y="132"/>
                        <a:pt x="143" y="142"/>
                      </a:cubicBezTo>
                      <a:cubicBezTo>
                        <a:pt x="134" y="151"/>
                        <a:pt x="122" y="154"/>
                        <a:pt x="109" y="152"/>
                      </a:cubicBezTo>
                      <a:cubicBezTo>
                        <a:pt x="107" y="159"/>
                        <a:pt x="109" y="168"/>
                        <a:pt x="101" y="175"/>
                      </a:cubicBezTo>
                      <a:cubicBezTo>
                        <a:pt x="98" y="169"/>
                        <a:pt x="96" y="164"/>
                        <a:pt x="93" y="158"/>
                      </a:cubicBezTo>
                      <a:cubicBezTo>
                        <a:pt x="83" y="137"/>
                        <a:pt x="72" y="116"/>
                        <a:pt x="62" y="94"/>
                      </a:cubicBezTo>
                      <a:cubicBezTo>
                        <a:pt x="61" y="91"/>
                        <a:pt x="60" y="89"/>
                        <a:pt x="63" y="8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</p:grpSp>
        <p:grpSp>
          <p:nvGrpSpPr>
            <p:cNvPr id="109" name="Grup 108"/>
            <p:cNvGrpSpPr/>
            <p:nvPr/>
          </p:nvGrpSpPr>
          <p:grpSpPr>
            <a:xfrm>
              <a:off x="1001542" y="2644121"/>
              <a:ext cx="638297" cy="24812"/>
              <a:chOff x="3244963" y="2515571"/>
              <a:chExt cx="545544" cy="23274"/>
            </a:xfrm>
          </p:grpSpPr>
          <p:sp>
            <p:nvSpPr>
              <p:cNvPr id="54" name="Freeform 10">
                <a:extLst>
                  <a:ext uri="{FF2B5EF4-FFF2-40B4-BE49-F238E27FC236}">
                    <a16:creationId xmlns:a16="http://schemas.microsoft.com/office/drawing/2014/main" xmlns="" id="{91E6DDDD-CCFA-48C0-B10D-2630EFC96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6881" y="2515656"/>
                <a:ext cx="81708" cy="8749"/>
              </a:xfrm>
              <a:custGeom>
                <a:avLst/>
                <a:gdLst>
                  <a:gd name="T0" fmla="*/ 0 w 903"/>
                  <a:gd name="T1" fmla="*/ 0 h 83"/>
                  <a:gd name="T2" fmla="*/ 903 w 903"/>
                  <a:gd name="T3" fmla="*/ 0 h 83"/>
                  <a:gd name="T4" fmla="*/ 816 w 903"/>
                  <a:gd name="T5" fmla="*/ 83 h 83"/>
                  <a:gd name="T6" fmla="*/ 87 w 903"/>
                  <a:gd name="T7" fmla="*/ 83 h 83"/>
                  <a:gd name="T8" fmla="*/ 0 w 90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3" h="83">
                    <a:moveTo>
                      <a:pt x="0" y="0"/>
                    </a:moveTo>
                    <a:cubicBezTo>
                      <a:pt x="301" y="0"/>
                      <a:pt x="602" y="0"/>
                      <a:pt x="903" y="0"/>
                    </a:cubicBezTo>
                    <a:cubicBezTo>
                      <a:pt x="900" y="45"/>
                      <a:pt x="861" y="83"/>
                      <a:pt x="816" y="83"/>
                    </a:cubicBezTo>
                    <a:cubicBezTo>
                      <a:pt x="573" y="83"/>
                      <a:pt x="330" y="83"/>
                      <a:pt x="87" y="83"/>
                    </a:cubicBezTo>
                    <a:cubicBezTo>
                      <a:pt x="42" y="83"/>
                      <a:pt x="2" y="45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xmlns="" id="{5963F6AB-60EF-41EB-B500-4F255F317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4963" y="2515571"/>
                <a:ext cx="545544" cy="15969"/>
              </a:xfrm>
              <a:custGeom>
                <a:avLst/>
                <a:gdLst>
                  <a:gd name="T0" fmla="*/ 135 w 6031"/>
                  <a:gd name="T1" fmla="*/ 150 h 151"/>
                  <a:gd name="T2" fmla="*/ 1969 w 6031"/>
                  <a:gd name="T3" fmla="*/ 151 h 151"/>
                  <a:gd name="T4" fmla="*/ 1969 w 6031"/>
                  <a:gd name="T5" fmla="*/ 150 h 151"/>
                  <a:gd name="T6" fmla="*/ 2640 w 6031"/>
                  <a:gd name="T7" fmla="*/ 150 h 151"/>
                  <a:gd name="T8" fmla="*/ 2772 w 6031"/>
                  <a:gd name="T9" fmla="*/ 151 h 151"/>
                  <a:gd name="T10" fmla="*/ 2977 w 6031"/>
                  <a:gd name="T11" fmla="*/ 151 h 151"/>
                  <a:gd name="T12" fmla="*/ 3343 w 6031"/>
                  <a:gd name="T13" fmla="*/ 151 h 151"/>
                  <a:gd name="T14" fmla="*/ 4495 w 6031"/>
                  <a:gd name="T15" fmla="*/ 151 h 151"/>
                  <a:gd name="T16" fmla="*/ 4698 w 6031"/>
                  <a:gd name="T17" fmla="*/ 151 h 151"/>
                  <a:gd name="T18" fmla="*/ 5896 w 6031"/>
                  <a:gd name="T19" fmla="*/ 150 h 151"/>
                  <a:gd name="T20" fmla="*/ 6025 w 6031"/>
                  <a:gd name="T21" fmla="*/ 147 h 151"/>
                  <a:gd name="T22" fmla="*/ 6029 w 6031"/>
                  <a:gd name="T23" fmla="*/ 36 h 151"/>
                  <a:gd name="T24" fmla="*/ 5994 w 6031"/>
                  <a:gd name="T25" fmla="*/ 0 h 151"/>
                  <a:gd name="T26" fmla="*/ 4782 w 6031"/>
                  <a:gd name="T27" fmla="*/ 1 h 151"/>
                  <a:gd name="T28" fmla="*/ 3467 w 6031"/>
                  <a:gd name="T29" fmla="*/ 1 h 151"/>
                  <a:gd name="T30" fmla="*/ 3380 w 6031"/>
                  <a:gd name="T31" fmla="*/ 85 h 151"/>
                  <a:gd name="T32" fmla="*/ 2651 w 6031"/>
                  <a:gd name="T33" fmla="*/ 85 h 151"/>
                  <a:gd name="T34" fmla="*/ 2564 w 6031"/>
                  <a:gd name="T35" fmla="*/ 1 h 151"/>
                  <a:gd name="T36" fmla="*/ 1249 w 6031"/>
                  <a:gd name="T37" fmla="*/ 1 h 151"/>
                  <a:gd name="T38" fmla="*/ 37 w 6031"/>
                  <a:gd name="T39" fmla="*/ 0 h 151"/>
                  <a:gd name="T40" fmla="*/ 2 w 6031"/>
                  <a:gd name="T41" fmla="*/ 36 h 151"/>
                  <a:gd name="T42" fmla="*/ 6 w 6031"/>
                  <a:gd name="T43" fmla="*/ 147 h 151"/>
                  <a:gd name="T44" fmla="*/ 135 w 6031"/>
                  <a:gd name="T45" fmla="*/ 15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31" h="151">
                    <a:moveTo>
                      <a:pt x="135" y="150"/>
                    </a:moveTo>
                    <a:cubicBezTo>
                      <a:pt x="746" y="151"/>
                      <a:pt x="1358" y="151"/>
                      <a:pt x="1969" y="151"/>
                    </a:cubicBezTo>
                    <a:cubicBezTo>
                      <a:pt x="1969" y="150"/>
                      <a:pt x="1969" y="150"/>
                      <a:pt x="1969" y="150"/>
                    </a:cubicBezTo>
                    <a:cubicBezTo>
                      <a:pt x="2193" y="150"/>
                      <a:pt x="2416" y="150"/>
                      <a:pt x="2640" y="150"/>
                    </a:cubicBezTo>
                    <a:cubicBezTo>
                      <a:pt x="2684" y="150"/>
                      <a:pt x="2728" y="151"/>
                      <a:pt x="2772" y="151"/>
                    </a:cubicBezTo>
                    <a:cubicBezTo>
                      <a:pt x="2840" y="151"/>
                      <a:pt x="2909" y="151"/>
                      <a:pt x="2977" y="151"/>
                    </a:cubicBezTo>
                    <a:cubicBezTo>
                      <a:pt x="3099" y="150"/>
                      <a:pt x="3221" y="151"/>
                      <a:pt x="3343" y="151"/>
                    </a:cubicBezTo>
                    <a:cubicBezTo>
                      <a:pt x="3727" y="151"/>
                      <a:pt x="4111" y="151"/>
                      <a:pt x="4495" y="151"/>
                    </a:cubicBezTo>
                    <a:cubicBezTo>
                      <a:pt x="4564" y="151"/>
                      <a:pt x="4631" y="151"/>
                      <a:pt x="4698" y="151"/>
                    </a:cubicBezTo>
                    <a:cubicBezTo>
                      <a:pt x="5097" y="151"/>
                      <a:pt x="5497" y="151"/>
                      <a:pt x="5896" y="150"/>
                    </a:cubicBezTo>
                    <a:cubicBezTo>
                      <a:pt x="5938" y="150"/>
                      <a:pt x="5983" y="146"/>
                      <a:pt x="6025" y="147"/>
                    </a:cubicBezTo>
                    <a:cubicBezTo>
                      <a:pt x="6031" y="133"/>
                      <a:pt x="6029" y="73"/>
                      <a:pt x="6029" y="36"/>
                    </a:cubicBezTo>
                    <a:cubicBezTo>
                      <a:pt x="6029" y="8"/>
                      <a:pt x="6023" y="0"/>
                      <a:pt x="5994" y="0"/>
                    </a:cubicBezTo>
                    <a:cubicBezTo>
                      <a:pt x="5821" y="1"/>
                      <a:pt x="4974" y="1"/>
                      <a:pt x="4782" y="1"/>
                    </a:cubicBezTo>
                    <a:cubicBezTo>
                      <a:pt x="4608" y="1"/>
                      <a:pt x="3467" y="1"/>
                      <a:pt x="3467" y="1"/>
                    </a:cubicBezTo>
                    <a:cubicBezTo>
                      <a:pt x="3464" y="46"/>
                      <a:pt x="3425" y="84"/>
                      <a:pt x="3380" y="85"/>
                    </a:cubicBezTo>
                    <a:cubicBezTo>
                      <a:pt x="3137" y="85"/>
                      <a:pt x="2894" y="85"/>
                      <a:pt x="2651" y="85"/>
                    </a:cubicBezTo>
                    <a:cubicBezTo>
                      <a:pt x="2606" y="84"/>
                      <a:pt x="2566" y="46"/>
                      <a:pt x="2564" y="1"/>
                    </a:cubicBezTo>
                    <a:cubicBezTo>
                      <a:pt x="2564" y="1"/>
                      <a:pt x="1413" y="1"/>
                      <a:pt x="1249" y="1"/>
                    </a:cubicBezTo>
                    <a:cubicBezTo>
                      <a:pt x="1057" y="1"/>
                      <a:pt x="210" y="1"/>
                      <a:pt x="37" y="0"/>
                    </a:cubicBezTo>
                    <a:cubicBezTo>
                      <a:pt x="8" y="0"/>
                      <a:pt x="2" y="8"/>
                      <a:pt x="2" y="36"/>
                    </a:cubicBezTo>
                    <a:cubicBezTo>
                      <a:pt x="2" y="72"/>
                      <a:pt x="0" y="133"/>
                      <a:pt x="6" y="147"/>
                    </a:cubicBezTo>
                    <a:cubicBezTo>
                      <a:pt x="48" y="146"/>
                      <a:pt x="93" y="150"/>
                      <a:pt x="135" y="1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4">
                <a:extLst>
                  <a:ext uri="{FF2B5EF4-FFF2-40B4-BE49-F238E27FC236}">
                    <a16:creationId xmlns:a16="http://schemas.microsoft.com/office/drawing/2014/main" xmlns="" id="{BD5032E0-CCD4-4973-9210-2DD6DF361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5471" y="2531115"/>
                <a:ext cx="544528" cy="7730"/>
              </a:xfrm>
              <a:custGeom>
                <a:avLst/>
                <a:gdLst>
                  <a:gd name="T0" fmla="*/ 5890 w 6019"/>
                  <a:gd name="T1" fmla="*/ 3 h 73"/>
                  <a:gd name="T2" fmla="*/ 3337 w 6019"/>
                  <a:gd name="T3" fmla="*/ 4 h 73"/>
                  <a:gd name="T4" fmla="*/ 2892 w 6019"/>
                  <a:gd name="T5" fmla="*/ 5 h 73"/>
                  <a:gd name="T6" fmla="*/ 2634 w 6019"/>
                  <a:gd name="T7" fmla="*/ 3 h 73"/>
                  <a:gd name="T8" fmla="*/ 1963 w 6019"/>
                  <a:gd name="T9" fmla="*/ 4 h 73"/>
                  <a:gd name="T10" fmla="*/ 1963 w 6019"/>
                  <a:gd name="T11" fmla="*/ 4 h 73"/>
                  <a:gd name="T12" fmla="*/ 129 w 6019"/>
                  <a:gd name="T13" fmla="*/ 3 h 73"/>
                  <a:gd name="T14" fmla="*/ 0 w 6019"/>
                  <a:gd name="T15" fmla="*/ 0 h 73"/>
                  <a:gd name="T16" fmla="*/ 117 w 6019"/>
                  <a:gd name="T17" fmla="*/ 59 h 73"/>
                  <a:gd name="T18" fmla="*/ 579 w 6019"/>
                  <a:gd name="T19" fmla="*/ 70 h 73"/>
                  <a:gd name="T20" fmla="*/ 1963 w 6019"/>
                  <a:gd name="T21" fmla="*/ 71 h 73"/>
                  <a:gd name="T22" fmla="*/ 1963 w 6019"/>
                  <a:gd name="T23" fmla="*/ 71 h 73"/>
                  <a:gd name="T24" fmla="*/ 5440 w 6019"/>
                  <a:gd name="T25" fmla="*/ 70 h 73"/>
                  <a:gd name="T26" fmla="*/ 5902 w 6019"/>
                  <a:gd name="T27" fmla="*/ 59 h 73"/>
                  <a:gd name="T28" fmla="*/ 6019 w 6019"/>
                  <a:gd name="T29" fmla="*/ 0 h 73"/>
                  <a:gd name="T30" fmla="*/ 5890 w 6019"/>
                  <a:gd name="T31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19" h="73">
                    <a:moveTo>
                      <a:pt x="5890" y="3"/>
                    </a:moveTo>
                    <a:cubicBezTo>
                      <a:pt x="5039" y="4"/>
                      <a:pt x="4188" y="4"/>
                      <a:pt x="3337" y="4"/>
                    </a:cubicBezTo>
                    <a:cubicBezTo>
                      <a:pt x="3189" y="4"/>
                      <a:pt x="3040" y="3"/>
                      <a:pt x="2892" y="5"/>
                    </a:cubicBezTo>
                    <a:cubicBezTo>
                      <a:pt x="2806" y="6"/>
                      <a:pt x="2720" y="3"/>
                      <a:pt x="2634" y="3"/>
                    </a:cubicBezTo>
                    <a:cubicBezTo>
                      <a:pt x="2410" y="4"/>
                      <a:pt x="2187" y="4"/>
                      <a:pt x="1963" y="4"/>
                    </a:cubicBezTo>
                    <a:cubicBezTo>
                      <a:pt x="1963" y="4"/>
                      <a:pt x="1963" y="4"/>
                      <a:pt x="1963" y="4"/>
                    </a:cubicBezTo>
                    <a:cubicBezTo>
                      <a:pt x="1352" y="4"/>
                      <a:pt x="740" y="4"/>
                      <a:pt x="129" y="3"/>
                    </a:cubicBezTo>
                    <a:cubicBezTo>
                      <a:pt x="87" y="3"/>
                      <a:pt x="42" y="0"/>
                      <a:pt x="0" y="0"/>
                    </a:cubicBezTo>
                    <a:cubicBezTo>
                      <a:pt x="20" y="41"/>
                      <a:pt x="74" y="53"/>
                      <a:pt x="117" y="59"/>
                    </a:cubicBezTo>
                    <a:cubicBezTo>
                      <a:pt x="279" y="73"/>
                      <a:pt x="425" y="70"/>
                      <a:pt x="579" y="70"/>
                    </a:cubicBezTo>
                    <a:cubicBezTo>
                      <a:pt x="1040" y="71"/>
                      <a:pt x="1502" y="71"/>
                      <a:pt x="1963" y="71"/>
                    </a:cubicBezTo>
                    <a:cubicBezTo>
                      <a:pt x="1963" y="71"/>
                      <a:pt x="1963" y="71"/>
                      <a:pt x="1963" y="71"/>
                    </a:cubicBezTo>
                    <a:cubicBezTo>
                      <a:pt x="3122" y="71"/>
                      <a:pt x="4281" y="71"/>
                      <a:pt x="5440" y="70"/>
                    </a:cubicBezTo>
                    <a:cubicBezTo>
                      <a:pt x="5594" y="70"/>
                      <a:pt x="5740" y="73"/>
                      <a:pt x="5902" y="59"/>
                    </a:cubicBezTo>
                    <a:cubicBezTo>
                      <a:pt x="5945" y="53"/>
                      <a:pt x="5999" y="41"/>
                      <a:pt x="6019" y="0"/>
                    </a:cubicBezTo>
                    <a:cubicBezTo>
                      <a:pt x="5977" y="0"/>
                      <a:pt x="5932" y="3"/>
                      <a:pt x="5890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5" name="Grup 104"/>
            <p:cNvGrpSpPr/>
            <p:nvPr/>
          </p:nvGrpSpPr>
          <p:grpSpPr>
            <a:xfrm>
              <a:off x="1095515" y="4164462"/>
              <a:ext cx="461015" cy="741585"/>
              <a:chOff x="3341852" y="3941685"/>
              <a:chExt cx="394023" cy="695619"/>
            </a:xfrm>
          </p:grpSpPr>
          <p:sp>
            <p:nvSpPr>
              <p:cNvPr id="73" name="Freeform 5">
                <a:extLst>
                  <a:ext uri="{FF2B5EF4-FFF2-40B4-BE49-F238E27FC236}">
                    <a16:creationId xmlns:a16="http://schemas.microsoft.com/office/drawing/2014/main" xmlns="" id="{269044C5-843C-4B52-9B30-1A1E531A6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852" y="3941685"/>
                <a:ext cx="394023" cy="695619"/>
              </a:xfrm>
              <a:custGeom>
                <a:avLst/>
                <a:gdLst>
                  <a:gd name="T0" fmla="*/ 1488 w 1490"/>
                  <a:gd name="T1" fmla="*/ 216 h 3014"/>
                  <a:gd name="T2" fmla="*/ 1490 w 1490"/>
                  <a:gd name="T3" fmla="*/ 2796 h 3014"/>
                  <a:gd name="T4" fmla="*/ 1273 w 1490"/>
                  <a:gd name="T5" fmla="*/ 3013 h 3014"/>
                  <a:gd name="T6" fmla="*/ 219 w 1490"/>
                  <a:gd name="T7" fmla="*/ 3014 h 3014"/>
                  <a:gd name="T8" fmla="*/ 2 w 1490"/>
                  <a:gd name="T9" fmla="*/ 2797 h 3014"/>
                  <a:gd name="T10" fmla="*/ 0 w 1490"/>
                  <a:gd name="T11" fmla="*/ 217 h 3014"/>
                  <a:gd name="T12" fmla="*/ 217 w 1490"/>
                  <a:gd name="T13" fmla="*/ 1 h 3014"/>
                  <a:gd name="T14" fmla="*/ 1271 w 1490"/>
                  <a:gd name="T15" fmla="*/ 0 h 3014"/>
                  <a:gd name="T16" fmla="*/ 1488 w 1490"/>
                  <a:gd name="T17" fmla="*/ 216 h 3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0" h="3014">
                    <a:moveTo>
                      <a:pt x="1488" y="216"/>
                    </a:moveTo>
                    <a:cubicBezTo>
                      <a:pt x="1490" y="2796"/>
                      <a:pt x="1490" y="2796"/>
                      <a:pt x="1490" y="2796"/>
                    </a:cubicBezTo>
                    <a:cubicBezTo>
                      <a:pt x="1490" y="2915"/>
                      <a:pt x="1392" y="3013"/>
                      <a:pt x="1273" y="3013"/>
                    </a:cubicBezTo>
                    <a:cubicBezTo>
                      <a:pt x="219" y="3014"/>
                      <a:pt x="219" y="3014"/>
                      <a:pt x="219" y="3014"/>
                    </a:cubicBezTo>
                    <a:cubicBezTo>
                      <a:pt x="100" y="3014"/>
                      <a:pt x="2" y="2916"/>
                      <a:pt x="2" y="2797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0" y="98"/>
                      <a:pt x="98" y="1"/>
                      <a:pt x="217" y="1"/>
                    </a:cubicBezTo>
                    <a:cubicBezTo>
                      <a:pt x="1271" y="0"/>
                      <a:pt x="1271" y="0"/>
                      <a:pt x="1271" y="0"/>
                    </a:cubicBezTo>
                    <a:cubicBezTo>
                      <a:pt x="1390" y="0"/>
                      <a:pt x="1488" y="97"/>
                      <a:pt x="1488" y="2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6">
                <a:extLst>
                  <a:ext uri="{FF2B5EF4-FFF2-40B4-BE49-F238E27FC236}">
                    <a16:creationId xmlns:a16="http://schemas.microsoft.com/office/drawing/2014/main" xmlns="" id="{2D639AAF-8FB6-4398-A3CB-10A69DED7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0415" y="3959206"/>
                <a:ext cx="356896" cy="660577"/>
              </a:xfrm>
              <a:custGeom>
                <a:avLst/>
                <a:gdLst>
                  <a:gd name="T0" fmla="*/ 1347 w 1348"/>
                  <a:gd name="T1" fmla="*/ 145 h 2862"/>
                  <a:gd name="T2" fmla="*/ 1348 w 1348"/>
                  <a:gd name="T3" fmla="*/ 2717 h 2862"/>
                  <a:gd name="T4" fmla="*/ 1204 w 1348"/>
                  <a:gd name="T5" fmla="*/ 2861 h 2862"/>
                  <a:gd name="T6" fmla="*/ 146 w 1348"/>
                  <a:gd name="T7" fmla="*/ 2862 h 2862"/>
                  <a:gd name="T8" fmla="*/ 1 w 1348"/>
                  <a:gd name="T9" fmla="*/ 2717 h 2862"/>
                  <a:gd name="T10" fmla="*/ 0 w 1348"/>
                  <a:gd name="T11" fmla="*/ 145 h 2862"/>
                  <a:gd name="T12" fmla="*/ 144 w 1348"/>
                  <a:gd name="T13" fmla="*/ 1 h 2862"/>
                  <a:gd name="T14" fmla="*/ 1202 w 1348"/>
                  <a:gd name="T15" fmla="*/ 0 h 2862"/>
                  <a:gd name="T16" fmla="*/ 1347 w 1348"/>
                  <a:gd name="T17" fmla="*/ 145 h 2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8" h="2862">
                    <a:moveTo>
                      <a:pt x="1347" y="145"/>
                    </a:moveTo>
                    <a:cubicBezTo>
                      <a:pt x="1348" y="2717"/>
                      <a:pt x="1348" y="2717"/>
                      <a:pt x="1348" y="2717"/>
                    </a:cubicBezTo>
                    <a:cubicBezTo>
                      <a:pt x="1348" y="2796"/>
                      <a:pt x="1283" y="2861"/>
                      <a:pt x="1204" y="2861"/>
                    </a:cubicBezTo>
                    <a:cubicBezTo>
                      <a:pt x="146" y="2862"/>
                      <a:pt x="146" y="2862"/>
                      <a:pt x="146" y="2862"/>
                    </a:cubicBezTo>
                    <a:cubicBezTo>
                      <a:pt x="66" y="2862"/>
                      <a:pt x="2" y="2797"/>
                      <a:pt x="1" y="2717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66"/>
                      <a:pt x="65" y="1"/>
                      <a:pt x="144" y="1"/>
                    </a:cubicBezTo>
                    <a:cubicBezTo>
                      <a:pt x="1202" y="0"/>
                      <a:pt x="1202" y="0"/>
                      <a:pt x="1202" y="0"/>
                    </a:cubicBezTo>
                    <a:cubicBezTo>
                      <a:pt x="1282" y="0"/>
                      <a:pt x="1346" y="65"/>
                      <a:pt x="1347" y="14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7">
                <a:extLst>
                  <a:ext uri="{FF2B5EF4-FFF2-40B4-BE49-F238E27FC236}">
                    <a16:creationId xmlns:a16="http://schemas.microsoft.com/office/drawing/2014/main" xmlns="" id="{430CD878-4CB5-4320-8358-67F11B318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094" y="3957637"/>
                <a:ext cx="232941" cy="35042"/>
              </a:xfrm>
              <a:custGeom>
                <a:avLst/>
                <a:gdLst>
                  <a:gd name="T0" fmla="*/ 0 w 878"/>
                  <a:gd name="T1" fmla="*/ 1 h 152"/>
                  <a:gd name="T2" fmla="*/ 0 w 878"/>
                  <a:gd name="T3" fmla="*/ 80 h 152"/>
                  <a:gd name="T4" fmla="*/ 72 w 878"/>
                  <a:gd name="T5" fmla="*/ 152 h 152"/>
                  <a:gd name="T6" fmla="*/ 806 w 878"/>
                  <a:gd name="T7" fmla="*/ 152 h 152"/>
                  <a:gd name="T8" fmla="*/ 878 w 878"/>
                  <a:gd name="T9" fmla="*/ 79 h 152"/>
                  <a:gd name="T10" fmla="*/ 878 w 878"/>
                  <a:gd name="T11" fmla="*/ 0 h 152"/>
                  <a:gd name="T12" fmla="*/ 0 w 878"/>
                  <a:gd name="T13" fmla="*/ 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8" h="152">
                    <a:moveTo>
                      <a:pt x="0" y="1"/>
                    </a:moveTo>
                    <a:cubicBezTo>
                      <a:pt x="0" y="80"/>
                      <a:pt x="0" y="80"/>
                      <a:pt x="0" y="80"/>
                    </a:cubicBezTo>
                    <a:cubicBezTo>
                      <a:pt x="0" y="120"/>
                      <a:pt x="33" y="152"/>
                      <a:pt x="72" y="152"/>
                    </a:cubicBezTo>
                    <a:cubicBezTo>
                      <a:pt x="806" y="152"/>
                      <a:pt x="806" y="152"/>
                      <a:pt x="806" y="152"/>
                    </a:cubicBezTo>
                    <a:cubicBezTo>
                      <a:pt x="846" y="152"/>
                      <a:pt x="878" y="119"/>
                      <a:pt x="878" y="79"/>
                    </a:cubicBezTo>
                    <a:cubicBezTo>
                      <a:pt x="878" y="0"/>
                      <a:pt x="878" y="0"/>
                      <a:pt x="878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Oval 8">
                <a:extLst>
                  <a:ext uri="{FF2B5EF4-FFF2-40B4-BE49-F238E27FC236}">
                    <a16:creationId xmlns:a16="http://schemas.microsoft.com/office/drawing/2014/main" xmlns="" id="{CFEA3F19-9B31-4B87-B71E-8FB96B21C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8147" y="3967052"/>
                <a:ext cx="14372" cy="12553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Oval 9">
                <a:extLst>
                  <a:ext uri="{FF2B5EF4-FFF2-40B4-BE49-F238E27FC236}">
                    <a16:creationId xmlns:a16="http://schemas.microsoft.com/office/drawing/2014/main" xmlns="" id="{2404D120-8900-4C20-BE4F-0E0C4BBD3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6229" y="3970190"/>
                <a:ext cx="7785" cy="65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Oval 10">
                <a:extLst>
                  <a:ext uri="{FF2B5EF4-FFF2-40B4-BE49-F238E27FC236}">
                    <a16:creationId xmlns:a16="http://schemas.microsoft.com/office/drawing/2014/main" xmlns="" id="{8265CA24-0140-4B7A-A7D5-16A0BC0FF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9521" y="3970190"/>
                <a:ext cx="7785" cy="65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11">
                <a:extLst>
                  <a:ext uri="{FF2B5EF4-FFF2-40B4-BE49-F238E27FC236}">
                    <a16:creationId xmlns:a16="http://schemas.microsoft.com/office/drawing/2014/main" xmlns="" id="{C4E165DA-6A68-4124-B053-EE49FCB63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3713" y="3970190"/>
                <a:ext cx="46708" cy="653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7" name="Grup 106"/>
            <p:cNvGrpSpPr/>
            <p:nvPr/>
          </p:nvGrpSpPr>
          <p:grpSpPr>
            <a:xfrm>
              <a:off x="1180689" y="4311045"/>
              <a:ext cx="340411" cy="551504"/>
              <a:chOff x="3414649" y="4079183"/>
              <a:chExt cx="290945" cy="517320"/>
            </a:xfrm>
          </p:grpSpPr>
          <p:sp>
            <p:nvSpPr>
              <p:cNvPr id="69" name="Freeform 6">
                <a:extLst>
                  <a:ext uri="{FF2B5EF4-FFF2-40B4-BE49-F238E27FC236}">
                    <a16:creationId xmlns:a16="http://schemas.microsoft.com/office/drawing/2014/main" xmlns="" id="{300D72B5-083B-4BBB-9369-BE466C211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6780" y="4514453"/>
                <a:ext cx="6927" cy="13982"/>
              </a:xfrm>
              <a:custGeom>
                <a:avLst/>
                <a:gdLst>
                  <a:gd name="T0" fmla="*/ 0 w 13"/>
                  <a:gd name="T1" fmla="*/ 3 h 19"/>
                  <a:gd name="T2" fmla="*/ 4 w 13"/>
                  <a:gd name="T3" fmla="*/ 0 h 19"/>
                  <a:gd name="T4" fmla="*/ 10 w 13"/>
                  <a:gd name="T5" fmla="*/ 5 h 19"/>
                  <a:gd name="T6" fmla="*/ 5 w 13"/>
                  <a:gd name="T7" fmla="*/ 18 h 19"/>
                  <a:gd name="T8" fmla="*/ 0 w 13"/>
                  <a:gd name="T9" fmla="*/ 15 h 19"/>
                  <a:gd name="T10" fmla="*/ 0 w 13"/>
                  <a:gd name="T1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9">
                    <a:moveTo>
                      <a:pt x="0" y="3"/>
                    </a:moveTo>
                    <a:cubicBezTo>
                      <a:pt x="2" y="2"/>
                      <a:pt x="3" y="1"/>
                      <a:pt x="4" y="0"/>
                    </a:cubicBezTo>
                    <a:cubicBezTo>
                      <a:pt x="6" y="2"/>
                      <a:pt x="8" y="3"/>
                      <a:pt x="10" y="5"/>
                    </a:cubicBezTo>
                    <a:cubicBezTo>
                      <a:pt x="13" y="10"/>
                      <a:pt x="11" y="17"/>
                      <a:pt x="5" y="18"/>
                    </a:cubicBezTo>
                    <a:cubicBezTo>
                      <a:pt x="4" y="19"/>
                      <a:pt x="2" y="17"/>
                      <a:pt x="0" y="15"/>
                    </a:cubicBezTo>
                    <a:cubicBezTo>
                      <a:pt x="7" y="11"/>
                      <a:pt x="5" y="7"/>
                      <a:pt x="0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">
                <a:extLst>
                  <a:ext uri="{FF2B5EF4-FFF2-40B4-BE49-F238E27FC236}">
                    <a16:creationId xmlns:a16="http://schemas.microsoft.com/office/drawing/2014/main" xmlns="" id="{BE2398CF-FA06-482E-86F8-248F67034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318" y="4225622"/>
                <a:ext cx="4796" cy="8095"/>
              </a:xfrm>
              <a:custGeom>
                <a:avLst/>
                <a:gdLst>
                  <a:gd name="T0" fmla="*/ 0 w 9"/>
                  <a:gd name="T1" fmla="*/ 10 h 11"/>
                  <a:gd name="T2" fmla="*/ 2 w 9"/>
                  <a:gd name="T3" fmla="*/ 1 h 11"/>
                  <a:gd name="T4" fmla="*/ 8 w 9"/>
                  <a:gd name="T5" fmla="*/ 1 h 11"/>
                  <a:gd name="T6" fmla="*/ 9 w 9"/>
                  <a:gd name="T7" fmla="*/ 3 h 11"/>
                  <a:gd name="T8" fmla="*/ 8 w 9"/>
                  <a:gd name="T9" fmla="*/ 4 h 11"/>
                  <a:gd name="T10" fmla="*/ 2 w 9"/>
                  <a:gd name="T11" fmla="*/ 11 h 11"/>
                  <a:gd name="T12" fmla="*/ 0 w 9"/>
                  <a:gd name="T1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0" y="10"/>
                    </a:moveTo>
                    <a:cubicBezTo>
                      <a:pt x="1" y="7"/>
                      <a:pt x="1" y="4"/>
                      <a:pt x="2" y="1"/>
                    </a:cubicBezTo>
                    <a:cubicBezTo>
                      <a:pt x="2" y="0"/>
                      <a:pt x="6" y="1"/>
                      <a:pt x="8" y="1"/>
                    </a:cubicBezTo>
                    <a:cubicBezTo>
                      <a:pt x="9" y="1"/>
                      <a:pt x="9" y="2"/>
                      <a:pt x="9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3" y="3"/>
                      <a:pt x="2" y="7"/>
                      <a:pt x="2" y="11"/>
                    </a:cubicBezTo>
                    <a:cubicBezTo>
                      <a:pt x="1" y="11"/>
                      <a:pt x="1" y="10"/>
                      <a:pt x="0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8">
                <a:extLst>
                  <a:ext uri="{FF2B5EF4-FFF2-40B4-BE49-F238E27FC236}">
                    <a16:creationId xmlns:a16="http://schemas.microsoft.com/office/drawing/2014/main" xmlns="" id="{C523BAC1-ABB4-4612-AE22-84C612F9E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4935" y="4388986"/>
                <a:ext cx="104442" cy="141656"/>
              </a:xfrm>
              <a:custGeom>
                <a:avLst/>
                <a:gdLst>
                  <a:gd name="T0" fmla="*/ 145 w 195"/>
                  <a:gd name="T1" fmla="*/ 111 h 192"/>
                  <a:gd name="T2" fmla="*/ 109 w 195"/>
                  <a:gd name="T3" fmla="*/ 179 h 192"/>
                  <a:gd name="T4" fmla="*/ 82 w 195"/>
                  <a:gd name="T5" fmla="*/ 183 h 192"/>
                  <a:gd name="T6" fmla="*/ 7 w 195"/>
                  <a:gd name="T7" fmla="*/ 107 h 192"/>
                  <a:gd name="T8" fmla="*/ 6 w 195"/>
                  <a:gd name="T9" fmla="*/ 84 h 192"/>
                  <a:gd name="T10" fmla="*/ 30 w 195"/>
                  <a:gd name="T11" fmla="*/ 85 h 192"/>
                  <a:gd name="T12" fmla="*/ 87 w 195"/>
                  <a:gd name="T13" fmla="*/ 142 h 192"/>
                  <a:gd name="T14" fmla="*/ 91 w 195"/>
                  <a:gd name="T15" fmla="*/ 146 h 192"/>
                  <a:gd name="T16" fmla="*/ 102 w 195"/>
                  <a:gd name="T17" fmla="*/ 124 h 192"/>
                  <a:gd name="T18" fmla="*/ 148 w 195"/>
                  <a:gd name="T19" fmla="*/ 39 h 192"/>
                  <a:gd name="T20" fmla="*/ 163 w 195"/>
                  <a:gd name="T21" fmla="*/ 11 h 192"/>
                  <a:gd name="T22" fmla="*/ 185 w 195"/>
                  <a:gd name="T23" fmla="*/ 3 h 192"/>
                  <a:gd name="T24" fmla="*/ 191 w 195"/>
                  <a:gd name="T25" fmla="*/ 26 h 192"/>
                  <a:gd name="T26" fmla="*/ 162 w 195"/>
                  <a:gd name="T27" fmla="*/ 79 h 192"/>
                  <a:gd name="T28" fmla="*/ 145 w 195"/>
                  <a:gd name="T29" fmla="*/ 11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5" h="192">
                    <a:moveTo>
                      <a:pt x="145" y="111"/>
                    </a:moveTo>
                    <a:cubicBezTo>
                      <a:pt x="133" y="134"/>
                      <a:pt x="121" y="157"/>
                      <a:pt x="109" y="179"/>
                    </a:cubicBezTo>
                    <a:cubicBezTo>
                      <a:pt x="103" y="190"/>
                      <a:pt x="91" y="192"/>
                      <a:pt x="82" y="183"/>
                    </a:cubicBezTo>
                    <a:cubicBezTo>
                      <a:pt x="57" y="158"/>
                      <a:pt x="32" y="132"/>
                      <a:pt x="7" y="107"/>
                    </a:cubicBezTo>
                    <a:cubicBezTo>
                      <a:pt x="0" y="100"/>
                      <a:pt x="1" y="89"/>
                      <a:pt x="6" y="84"/>
                    </a:cubicBezTo>
                    <a:cubicBezTo>
                      <a:pt x="13" y="77"/>
                      <a:pt x="23" y="78"/>
                      <a:pt x="30" y="85"/>
                    </a:cubicBezTo>
                    <a:cubicBezTo>
                      <a:pt x="49" y="104"/>
                      <a:pt x="68" y="123"/>
                      <a:pt x="87" y="142"/>
                    </a:cubicBezTo>
                    <a:cubicBezTo>
                      <a:pt x="88" y="143"/>
                      <a:pt x="89" y="144"/>
                      <a:pt x="91" y="146"/>
                    </a:cubicBezTo>
                    <a:cubicBezTo>
                      <a:pt x="95" y="138"/>
                      <a:pt x="98" y="131"/>
                      <a:pt x="102" y="124"/>
                    </a:cubicBezTo>
                    <a:cubicBezTo>
                      <a:pt x="117" y="96"/>
                      <a:pt x="132" y="68"/>
                      <a:pt x="148" y="39"/>
                    </a:cubicBezTo>
                    <a:cubicBezTo>
                      <a:pt x="153" y="30"/>
                      <a:pt x="158" y="20"/>
                      <a:pt x="163" y="11"/>
                    </a:cubicBezTo>
                    <a:cubicBezTo>
                      <a:pt x="168" y="1"/>
                      <a:pt x="178" y="0"/>
                      <a:pt x="185" y="3"/>
                    </a:cubicBezTo>
                    <a:cubicBezTo>
                      <a:pt x="193" y="7"/>
                      <a:pt x="195" y="18"/>
                      <a:pt x="191" y="26"/>
                    </a:cubicBezTo>
                    <a:cubicBezTo>
                      <a:pt x="182" y="44"/>
                      <a:pt x="172" y="62"/>
                      <a:pt x="162" y="79"/>
                    </a:cubicBezTo>
                    <a:cubicBezTo>
                      <a:pt x="161" y="82"/>
                      <a:pt x="149" y="105"/>
                      <a:pt x="145" y="1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xmlns="" id="{A9493A6F-893A-43EC-908E-2FDDE187A1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4649" y="4079183"/>
                <a:ext cx="290945" cy="517320"/>
              </a:xfrm>
              <a:custGeom>
                <a:avLst/>
                <a:gdLst>
                  <a:gd name="T0" fmla="*/ 519 w 543"/>
                  <a:gd name="T1" fmla="*/ 420 h 700"/>
                  <a:gd name="T2" fmla="*/ 452 w 543"/>
                  <a:gd name="T3" fmla="*/ 344 h 700"/>
                  <a:gd name="T4" fmla="*/ 451 w 543"/>
                  <a:gd name="T5" fmla="*/ 131 h 700"/>
                  <a:gd name="T6" fmla="*/ 353 w 543"/>
                  <a:gd name="T7" fmla="*/ 120 h 700"/>
                  <a:gd name="T8" fmla="*/ 350 w 543"/>
                  <a:gd name="T9" fmla="*/ 120 h 700"/>
                  <a:gd name="T10" fmla="*/ 347 w 543"/>
                  <a:gd name="T11" fmla="*/ 93 h 700"/>
                  <a:gd name="T12" fmla="*/ 309 w 543"/>
                  <a:gd name="T13" fmla="*/ 76 h 700"/>
                  <a:gd name="T14" fmla="*/ 273 w 543"/>
                  <a:gd name="T15" fmla="*/ 18 h 700"/>
                  <a:gd name="T16" fmla="*/ 261 w 543"/>
                  <a:gd name="T17" fmla="*/ 10 h 700"/>
                  <a:gd name="T18" fmla="*/ 234 w 543"/>
                  <a:gd name="T19" fmla="*/ 2 h 700"/>
                  <a:gd name="T20" fmla="*/ 231 w 543"/>
                  <a:gd name="T21" fmla="*/ 2 h 700"/>
                  <a:gd name="T22" fmla="*/ 150 w 543"/>
                  <a:gd name="T23" fmla="*/ 69 h 700"/>
                  <a:gd name="T24" fmla="*/ 123 w 543"/>
                  <a:gd name="T25" fmla="*/ 75 h 700"/>
                  <a:gd name="T26" fmla="*/ 105 w 543"/>
                  <a:gd name="T27" fmla="*/ 114 h 700"/>
                  <a:gd name="T28" fmla="*/ 18 w 543"/>
                  <a:gd name="T29" fmla="*/ 120 h 700"/>
                  <a:gd name="T30" fmla="*/ 0 w 543"/>
                  <a:gd name="T31" fmla="*/ 371 h 700"/>
                  <a:gd name="T32" fmla="*/ 0 w 543"/>
                  <a:gd name="T33" fmla="*/ 606 h 700"/>
                  <a:gd name="T34" fmla="*/ 0 w 543"/>
                  <a:gd name="T35" fmla="*/ 607 h 700"/>
                  <a:gd name="T36" fmla="*/ 19 w 543"/>
                  <a:gd name="T37" fmla="*/ 621 h 700"/>
                  <a:gd name="T38" fmla="*/ 206 w 543"/>
                  <a:gd name="T39" fmla="*/ 625 h 700"/>
                  <a:gd name="T40" fmla="*/ 321 w 543"/>
                  <a:gd name="T41" fmla="*/ 695 h 700"/>
                  <a:gd name="T42" fmla="*/ 478 w 543"/>
                  <a:gd name="T43" fmla="*/ 651 h 700"/>
                  <a:gd name="T44" fmla="*/ 538 w 543"/>
                  <a:gd name="T45" fmla="*/ 473 h 700"/>
                  <a:gd name="T46" fmla="*/ 215 w 543"/>
                  <a:gd name="T47" fmla="*/ 35 h 700"/>
                  <a:gd name="T48" fmla="*/ 255 w 543"/>
                  <a:gd name="T49" fmla="*/ 45 h 700"/>
                  <a:gd name="T50" fmla="*/ 261 w 543"/>
                  <a:gd name="T51" fmla="*/ 51 h 700"/>
                  <a:gd name="T52" fmla="*/ 271 w 543"/>
                  <a:gd name="T53" fmla="*/ 76 h 700"/>
                  <a:gd name="T54" fmla="*/ 181 w 543"/>
                  <a:gd name="T55" fmla="*/ 75 h 700"/>
                  <a:gd name="T56" fmla="*/ 137 w 543"/>
                  <a:gd name="T57" fmla="*/ 107 h 700"/>
                  <a:gd name="T58" fmla="*/ 309 w 543"/>
                  <a:gd name="T59" fmla="*/ 108 h 700"/>
                  <a:gd name="T60" fmla="*/ 315 w 543"/>
                  <a:gd name="T61" fmla="*/ 160 h 700"/>
                  <a:gd name="T62" fmla="*/ 261 w 543"/>
                  <a:gd name="T63" fmla="*/ 166 h 700"/>
                  <a:gd name="T64" fmla="*/ 136 w 543"/>
                  <a:gd name="T65" fmla="*/ 160 h 700"/>
                  <a:gd name="T66" fmla="*/ 183 w 543"/>
                  <a:gd name="T67" fmla="*/ 588 h 700"/>
                  <a:gd name="T68" fmla="*/ 32 w 543"/>
                  <a:gd name="T69" fmla="*/ 290 h 700"/>
                  <a:gd name="T70" fmla="*/ 38 w 543"/>
                  <a:gd name="T71" fmla="*/ 152 h 700"/>
                  <a:gd name="T72" fmla="*/ 105 w 543"/>
                  <a:gd name="T73" fmla="*/ 158 h 700"/>
                  <a:gd name="T74" fmla="*/ 123 w 543"/>
                  <a:gd name="T75" fmla="*/ 197 h 700"/>
                  <a:gd name="T76" fmla="*/ 329 w 543"/>
                  <a:gd name="T77" fmla="*/ 197 h 700"/>
                  <a:gd name="T78" fmla="*/ 347 w 543"/>
                  <a:gd name="T79" fmla="*/ 158 h 700"/>
                  <a:gd name="T80" fmla="*/ 382 w 543"/>
                  <a:gd name="T81" fmla="*/ 152 h 700"/>
                  <a:gd name="T82" fmla="*/ 420 w 543"/>
                  <a:gd name="T83" fmla="*/ 157 h 700"/>
                  <a:gd name="T84" fmla="*/ 420 w 543"/>
                  <a:gd name="T85" fmla="*/ 327 h 700"/>
                  <a:gd name="T86" fmla="*/ 404 w 543"/>
                  <a:gd name="T87" fmla="*/ 329 h 700"/>
                  <a:gd name="T88" fmla="*/ 276 w 543"/>
                  <a:gd name="T89" fmla="*/ 339 h 700"/>
                  <a:gd name="T90" fmla="*/ 175 w 543"/>
                  <a:gd name="T91" fmla="*/ 452 h 700"/>
                  <a:gd name="T92" fmla="*/ 507 w 543"/>
                  <a:gd name="T93" fmla="*/ 536 h 700"/>
                  <a:gd name="T94" fmla="*/ 391 w 543"/>
                  <a:gd name="T95" fmla="*/ 661 h 700"/>
                  <a:gd name="T96" fmla="*/ 282 w 543"/>
                  <a:gd name="T97" fmla="*/ 648 h 700"/>
                  <a:gd name="T98" fmla="*/ 211 w 543"/>
                  <a:gd name="T99" fmla="*/ 572 h 700"/>
                  <a:gd name="T100" fmla="*/ 278 w 543"/>
                  <a:gd name="T101" fmla="*/ 374 h 700"/>
                  <a:gd name="T102" fmla="*/ 481 w 543"/>
                  <a:gd name="T103" fmla="*/ 421 h 700"/>
                  <a:gd name="T104" fmla="*/ 507 w 543"/>
                  <a:gd name="T105" fmla="*/ 536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3" h="700">
                    <a:moveTo>
                      <a:pt x="538" y="473"/>
                    </a:moveTo>
                    <a:cubicBezTo>
                      <a:pt x="534" y="454"/>
                      <a:pt x="528" y="437"/>
                      <a:pt x="519" y="420"/>
                    </a:cubicBezTo>
                    <a:cubicBezTo>
                      <a:pt x="504" y="393"/>
                      <a:pt x="483" y="370"/>
                      <a:pt x="457" y="353"/>
                    </a:cubicBezTo>
                    <a:cubicBezTo>
                      <a:pt x="453" y="351"/>
                      <a:pt x="452" y="348"/>
                      <a:pt x="452" y="344"/>
                    </a:cubicBezTo>
                    <a:cubicBezTo>
                      <a:pt x="452" y="276"/>
                      <a:pt x="452" y="208"/>
                      <a:pt x="452" y="140"/>
                    </a:cubicBezTo>
                    <a:cubicBezTo>
                      <a:pt x="452" y="137"/>
                      <a:pt x="452" y="134"/>
                      <a:pt x="451" y="131"/>
                    </a:cubicBezTo>
                    <a:cubicBezTo>
                      <a:pt x="448" y="123"/>
                      <a:pt x="442" y="120"/>
                      <a:pt x="434" y="120"/>
                    </a:cubicBezTo>
                    <a:cubicBezTo>
                      <a:pt x="407" y="120"/>
                      <a:pt x="380" y="120"/>
                      <a:pt x="353" y="120"/>
                    </a:cubicBezTo>
                    <a:cubicBezTo>
                      <a:pt x="352" y="120"/>
                      <a:pt x="351" y="120"/>
                      <a:pt x="350" y="120"/>
                    </a:cubicBezTo>
                    <a:cubicBezTo>
                      <a:pt x="350" y="120"/>
                      <a:pt x="350" y="120"/>
                      <a:pt x="350" y="120"/>
                    </a:cubicBezTo>
                    <a:cubicBezTo>
                      <a:pt x="347" y="120"/>
                      <a:pt x="347" y="119"/>
                      <a:pt x="347" y="114"/>
                    </a:cubicBezTo>
                    <a:cubicBezTo>
                      <a:pt x="347" y="107"/>
                      <a:pt x="347" y="100"/>
                      <a:pt x="347" y="93"/>
                    </a:cubicBezTo>
                    <a:cubicBezTo>
                      <a:pt x="347" y="81"/>
                      <a:pt x="341" y="76"/>
                      <a:pt x="329" y="76"/>
                    </a:cubicBezTo>
                    <a:cubicBezTo>
                      <a:pt x="322" y="75"/>
                      <a:pt x="316" y="75"/>
                      <a:pt x="309" y="76"/>
                    </a:cubicBezTo>
                    <a:cubicBezTo>
                      <a:pt x="304" y="76"/>
                      <a:pt x="303" y="74"/>
                      <a:pt x="302" y="69"/>
                    </a:cubicBezTo>
                    <a:cubicBezTo>
                      <a:pt x="300" y="48"/>
                      <a:pt x="290" y="31"/>
                      <a:pt x="273" y="18"/>
                    </a:cubicBezTo>
                    <a:cubicBezTo>
                      <a:pt x="269" y="15"/>
                      <a:pt x="265" y="13"/>
                      <a:pt x="261" y="10"/>
                    </a:cubicBezTo>
                    <a:cubicBezTo>
                      <a:pt x="261" y="10"/>
                      <a:pt x="261" y="10"/>
                      <a:pt x="261" y="10"/>
                    </a:cubicBezTo>
                    <a:cubicBezTo>
                      <a:pt x="259" y="9"/>
                      <a:pt x="257" y="8"/>
                      <a:pt x="255" y="8"/>
                    </a:cubicBezTo>
                    <a:cubicBezTo>
                      <a:pt x="249" y="5"/>
                      <a:pt x="242" y="3"/>
                      <a:pt x="234" y="2"/>
                    </a:cubicBezTo>
                    <a:cubicBezTo>
                      <a:pt x="233" y="2"/>
                      <a:pt x="232" y="2"/>
                      <a:pt x="231" y="2"/>
                    </a:cubicBezTo>
                    <a:cubicBezTo>
                      <a:pt x="231" y="2"/>
                      <a:pt x="231" y="2"/>
                      <a:pt x="231" y="2"/>
                    </a:cubicBezTo>
                    <a:cubicBezTo>
                      <a:pt x="212" y="0"/>
                      <a:pt x="194" y="6"/>
                      <a:pt x="179" y="18"/>
                    </a:cubicBezTo>
                    <a:cubicBezTo>
                      <a:pt x="162" y="31"/>
                      <a:pt x="152" y="48"/>
                      <a:pt x="150" y="69"/>
                    </a:cubicBezTo>
                    <a:cubicBezTo>
                      <a:pt x="149" y="74"/>
                      <a:pt x="148" y="76"/>
                      <a:pt x="143" y="75"/>
                    </a:cubicBezTo>
                    <a:cubicBezTo>
                      <a:pt x="136" y="75"/>
                      <a:pt x="129" y="75"/>
                      <a:pt x="123" y="75"/>
                    </a:cubicBezTo>
                    <a:cubicBezTo>
                      <a:pt x="111" y="75"/>
                      <a:pt x="105" y="81"/>
                      <a:pt x="105" y="93"/>
                    </a:cubicBezTo>
                    <a:cubicBezTo>
                      <a:pt x="105" y="100"/>
                      <a:pt x="105" y="107"/>
                      <a:pt x="105" y="114"/>
                    </a:cubicBezTo>
                    <a:cubicBezTo>
                      <a:pt x="105" y="120"/>
                      <a:pt x="105" y="120"/>
                      <a:pt x="98" y="120"/>
                    </a:cubicBezTo>
                    <a:cubicBezTo>
                      <a:pt x="72" y="120"/>
                      <a:pt x="45" y="121"/>
                      <a:pt x="18" y="120"/>
                    </a:cubicBezTo>
                    <a:cubicBezTo>
                      <a:pt x="7" y="120"/>
                      <a:pt x="0" y="127"/>
                      <a:pt x="0" y="139"/>
                    </a:cubicBezTo>
                    <a:cubicBezTo>
                      <a:pt x="0" y="216"/>
                      <a:pt x="0" y="293"/>
                      <a:pt x="0" y="371"/>
                    </a:cubicBezTo>
                    <a:cubicBezTo>
                      <a:pt x="0" y="448"/>
                      <a:pt x="0" y="526"/>
                      <a:pt x="0" y="603"/>
                    </a:cubicBezTo>
                    <a:cubicBezTo>
                      <a:pt x="0" y="604"/>
                      <a:pt x="0" y="605"/>
                      <a:pt x="0" y="606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1" y="609"/>
                      <a:pt x="1" y="610"/>
                      <a:pt x="1" y="611"/>
                    </a:cubicBezTo>
                    <a:cubicBezTo>
                      <a:pt x="4" y="619"/>
                      <a:pt x="11" y="621"/>
                      <a:pt x="19" y="621"/>
                    </a:cubicBezTo>
                    <a:cubicBezTo>
                      <a:pt x="78" y="621"/>
                      <a:pt x="138" y="621"/>
                      <a:pt x="197" y="621"/>
                    </a:cubicBezTo>
                    <a:cubicBezTo>
                      <a:pt x="201" y="621"/>
                      <a:pt x="203" y="622"/>
                      <a:pt x="206" y="625"/>
                    </a:cubicBezTo>
                    <a:cubicBezTo>
                      <a:pt x="216" y="636"/>
                      <a:pt x="226" y="647"/>
                      <a:pt x="237" y="657"/>
                    </a:cubicBezTo>
                    <a:cubicBezTo>
                      <a:pt x="261" y="677"/>
                      <a:pt x="290" y="689"/>
                      <a:pt x="321" y="695"/>
                    </a:cubicBezTo>
                    <a:cubicBezTo>
                      <a:pt x="350" y="700"/>
                      <a:pt x="378" y="698"/>
                      <a:pt x="406" y="690"/>
                    </a:cubicBezTo>
                    <a:cubicBezTo>
                      <a:pt x="433" y="682"/>
                      <a:pt x="457" y="669"/>
                      <a:pt x="478" y="651"/>
                    </a:cubicBezTo>
                    <a:cubicBezTo>
                      <a:pt x="511" y="621"/>
                      <a:pt x="532" y="584"/>
                      <a:pt x="539" y="540"/>
                    </a:cubicBezTo>
                    <a:cubicBezTo>
                      <a:pt x="543" y="518"/>
                      <a:pt x="542" y="495"/>
                      <a:pt x="538" y="473"/>
                    </a:cubicBezTo>
                    <a:close/>
                    <a:moveTo>
                      <a:pt x="197" y="44"/>
                    </a:moveTo>
                    <a:cubicBezTo>
                      <a:pt x="202" y="40"/>
                      <a:pt x="209" y="36"/>
                      <a:pt x="215" y="35"/>
                    </a:cubicBezTo>
                    <a:cubicBezTo>
                      <a:pt x="215" y="35"/>
                      <a:pt x="215" y="35"/>
                      <a:pt x="215" y="35"/>
                    </a:cubicBezTo>
                    <a:cubicBezTo>
                      <a:pt x="229" y="32"/>
                      <a:pt x="244" y="35"/>
                      <a:pt x="255" y="45"/>
                    </a:cubicBezTo>
                    <a:cubicBezTo>
                      <a:pt x="257" y="46"/>
                      <a:pt x="259" y="48"/>
                      <a:pt x="261" y="50"/>
                    </a:cubicBezTo>
                    <a:cubicBezTo>
                      <a:pt x="261" y="50"/>
                      <a:pt x="261" y="51"/>
                      <a:pt x="261" y="51"/>
                    </a:cubicBezTo>
                    <a:cubicBezTo>
                      <a:pt x="261" y="51"/>
                      <a:pt x="261" y="51"/>
                      <a:pt x="261" y="51"/>
                    </a:cubicBezTo>
                    <a:cubicBezTo>
                      <a:pt x="267" y="57"/>
                      <a:pt x="270" y="65"/>
                      <a:pt x="271" y="76"/>
                    </a:cubicBezTo>
                    <a:cubicBezTo>
                      <a:pt x="268" y="76"/>
                      <a:pt x="212" y="75"/>
                      <a:pt x="188" y="75"/>
                    </a:cubicBezTo>
                    <a:cubicBezTo>
                      <a:pt x="186" y="75"/>
                      <a:pt x="184" y="75"/>
                      <a:pt x="181" y="75"/>
                    </a:cubicBezTo>
                    <a:cubicBezTo>
                      <a:pt x="182" y="62"/>
                      <a:pt x="188" y="52"/>
                      <a:pt x="197" y="44"/>
                    </a:cubicBezTo>
                    <a:close/>
                    <a:moveTo>
                      <a:pt x="137" y="107"/>
                    </a:moveTo>
                    <a:cubicBezTo>
                      <a:pt x="139" y="107"/>
                      <a:pt x="141" y="107"/>
                      <a:pt x="142" y="107"/>
                    </a:cubicBezTo>
                    <a:cubicBezTo>
                      <a:pt x="167" y="107"/>
                      <a:pt x="278" y="108"/>
                      <a:pt x="309" y="108"/>
                    </a:cubicBezTo>
                    <a:cubicBezTo>
                      <a:pt x="311" y="108"/>
                      <a:pt x="313" y="108"/>
                      <a:pt x="315" y="108"/>
                    </a:cubicBezTo>
                    <a:cubicBezTo>
                      <a:pt x="315" y="110"/>
                      <a:pt x="315" y="145"/>
                      <a:pt x="315" y="160"/>
                    </a:cubicBezTo>
                    <a:cubicBezTo>
                      <a:pt x="315" y="165"/>
                      <a:pt x="314" y="166"/>
                      <a:pt x="310" y="166"/>
                    </a:cubicBezTo>
                    <a:cubicBezTo>
                      <a:pt x="293" y="166"/>
                      <a:pt x="261" y="166"/>
                      <a:pt x="261" y="166"/>
                    </a:cubicBezTo>
                    <a:cubicBezTo>
                      <a:pt x="221" y="165"/>
                      <a:pt x="182" y="165"/>
                      <a:pt x="142" y="166"/>
                    </a:cubicBezTo>
                    <a:cubicBezTo>
                      <a:pt x="138" y="166"/>
                      <a:pt x="136" y="165"/>
                      <a:pt x="136" y="160"/>
                    </a:cubicBezTo>
                    <a:cubicBezTo>
                      <a:pt x="137" y="144"/>
                      <a:pt x="137" y="123"/>
                      <a:pt x="137" y="107"/>
                    </a:cubicBezTo>
                    <a:close/>
                    <a:moveTo>
                      <a:pt x="183" y="588"/>
                    </a:moveTo>
                    <a:cubicBezTo>
                      <a:pt x="159" y="589"/>
                      <a:pt x="31" y="587"/>
                      <a:pt x="31" y="587"/>
                    </a:cubicBezTo>
                    <a:cubicBezTo>
                      <a:pt x="31" y="587"/>
                      <a:pt x="32" y="374"/>
                      <a:pt x="32" y="290"/>
                    </a:cubicBezTo>
                    <a:cubicBezTo>
                      <a:pt x="32" y="246"/>
                      <a:pt x="32" y="202"/>
                      <a:pt x="32" y="158"/>
                    </a:cubicBezTo>
                    <a:cubicBezTo>
                      <a:pt x="32" y="154"/>
                      <a:pt x="33" y="152"/>
                      <a:pt x="38" y="152"/>
                    </a:cubicBezTo>
                    <a:cubicBezTo>
                      <a:pt x="58" y="152"/>
                      <a:pt x="79" y="152"/>
                      <a:pt x="99" y="152"/>
                    </a:cubicBezTo>
                    <a:cubicBezTo>
                      <a:pt x="104" y="152"/>
                      <a:pt x="105" y="154"/>
                      <a:pt x="105" y="158"/>
                    </a:cubicBezTo>
                    <a:cubicBezTo>
                      <a:pt x="105" y="165"/>
                      <a:pt x="105" y="173"/>
                      <a:pt x="105" y="180"/>
                    </a:cubicBezTo>
                    <a:cubicBezTo>
                      <a:pt x="105" y="190"/>
                      <a:pt x="113" y="197"/>
                      <a:pt x="123" y="197"/>
                    </a:cubicBezTo>
                    <a:cubicBezTo>
                      <a:pt x="154" y="197"/>
                      <a:pt x="184" y="197"/>
                      <a:pt x="215" y="197"/>
                    </a:cubicBezTo>
                    <a:cubicBezTo>
                      <a:pt x="215" y="197"/>
                      <a:pt x="291" y="197"/>
                      <a:pt x="329" y="197"/>
                    </a:cubicBezTo>
                    <a:cubicBezTo>
                      <a:pt x="339" y="197"/>
                      <a:pt x="347" y="191"/>
                      <a:pt x="347" y="180"/>
                    </a:cubicBezTo>
                    <a:cubicBezTo>
                      <a:pt x="347" y="173"/>
                      <a:pt x="347" y="165"/>
                      <a:pt x="347" y="158"/>
                    </a:cubicBezTo>
                    <a:cubicBezTo>
                      <a:pt x="347" y="154"/>
                      <a:pt x="348" y="152"/>
                      <a:pt x="352" y="152"/>
                    </a:cubicBezTo>
                    <a:cubicBezTo>
                      <a:pt x="362" y="152"/>
                      <a:pt x="382" y="152"/>
                      <a:pt x="382" y="152"/>
                    </a:cubicBezTo>
                    <a:cubicBezTo>
                      <a:pt x="393" y="152"/>
                      <a:pt x="404" y="152"/>
                      <a:pt x="416" y="152"/>
                    </a:cubicBezTo>
                    <a:cubicBezTo>
                      <a:pt x="419" y="152"/>
                      <a:pt x="420" y="153"/>
                      <a:pt x="420" y="157"/>
                    </a:cubicBezTo>
                    <a:cubicBezTo>
                      <a:pt x="420" y="168"/>
                      <a:pt x="420" y="179"/>
                      <a:pt x="420" y="190"/>
                    </a:cubicBezTo>
                    <a:cubicBezTo>
                      <a:pt x="420" y="235"/>
                      <a:pt x="420" y="281"/>
                      <a:pt x="420" y="327"/>
                    </a:cubicBezTo>
                    <a:cubicBezTo>
                      <a:pt x="420" y="329"/>
                      <a:pt x="420" y="331"/>
                      <a:pt x="420" y="334"/>
                    </a:cubicBezTo>
                    <a:cubicBezTo>
                      <a:pt x="414" y="332"/>
                      <a:pt x="409" y="331"/>
                      <a:pt x="404" y="329"/>
                    </a:cubicBezTo>
                    <a:cubicBezTo>
                      <a:pt x="378" y="321"/>
                      <a:pt x="351" y="321"/>
                      <a:pt x="324" y="324"/>
                    </a:cubicBezTo>
                    <a:cubicBezTo>
                      <a:pt x="308" y="327"/>
                      <a:pt x="292" y="332"/>
                      <a:pt x="276" y="339"/>
                    </a:cubicBezTo>
                    <a:cubicBezTo>
                      <a:pt x="275" y="339"/>
                      <a:pt x="261" y="346"/>
                      <a:pt x="261" y="346"/>
                    </a:cubicBezTo>
                    <a:cubicBezTo>
                      <a:pt x="220" y="371"/>
                      <a:pt x="190" y="406"/>
                      <a:pt x="175" y="452"/>
                    </a:cubicBezTo>
                    <a:cubicBezTo>
                      <a:pt x="160" y="498"/>
                      <a:pt x="164" y="544"/>
                      <a:pt x="183" y="588"/>
                    </a:cubicBezTo>
                    <a:close/>
                    <a:moveTo>
                      <a:pt x="507" y="536"/>
                    </a:moveTo>
                    <a:cubicBezTo>
                      <a:pt x="501" y="572"/>
                      <a:pt x="484" y="603"/>
                      <a:pt x="456" y="627"/>
                    </a:cubicBezTo>
                    <a:cubicBezTo>
                      <a:pt x="437" y="644"/>
                      <a:pt x="415" y="655"/>
                      <a:pt x="391" y="661"/>
                    </a:cubicBezTo>
                    <a:cubicBezTo>
                      <a:pt x="376" y="665"/>
                      <a:pt x="361" y="666"/>
                      <a:pt x="346" y="666"/>
                    </a:cubicBezTo>
                    <a:cubicBezTo>
                      <a:pt x="324" y="665"/>
                      <a:pt x="302" y="659"/>
                      <a:pt x="282" y="648"/>
                    </a:cubicBezTo>
                    <a:cubicBezTo>
                      <a:pt x="280" y="647"/>
                      <a:pt x="270" y="641"/>
                      <a:pt x="268" y="640"/>
                    </a:cubicBezTo>
                    <a:cubicBezTo>
                      <a:pt x="242" y="623"/>
                      <a:pt x="224" y="600"/>
                      <a:pt x="211" y="572"/>
                    </a:cubicBezTo>
                    <a:cubicBezTo>
                      <a:pt x="198" y="544"/>
                      <a:pt x="195" y="514"/>
                      <a:pt x="200" y="484"/>
                    </a:cubicBezTo>
                    <a:cubicBezTo>
                      <a:pt x="209" y="435"/>
                      <a:pt x="235" y="398"/>
                      <a:pt x="278" y="374"/>
                    </a:cubicBezTo>
                    <a:cubicBezTo>
                      <a:pt x="304" y="359"/>
                      <a:pt x="331" y="352"/>
                      <a:pt x="360" y="354"/>
                    </a:cubicBezTo>
                    <a:cubicBezTo>
                      <a:pt x="411" y="357"/>
                      <a:pt x="452" y="379"/>
                      <a:pt x="481" y="421"/>
                    </a:cubicBezTo>
                    <a:cubicBezTo>
                      <a:pt x="493" y="437"/>
                      <a:pt x="501" y="455"/>
                      <a:pt x="506" y="475"/>
                    </a:cubicBezTo>
                    <a:cubicBezTo>
                      <a:pt x="510" y="495"/>
                      <a:pt x="511" y="515"/>
                      <a:pt x="507" y="5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6" name="Grup 105"/>
            <p:cNvGrpSpPr/>
            <p:nvPr/>
          </p:nvGrpSpPr>
          <p:grpSpPr>
            <a:xfrm>
              <a:off x="1225118" y="4499357"/>
              <a:ext cx="188399" cy="241596"/>
              <a:chOff x="3452622" y="4255822"/>
              <a:chExt cx="161022" cy="226621"/>
            </a:xfrm>
          </p:grpSpPr>
          <p:cxnSp>
            <p:nvCxnSpPr>
              <p:cNvPr id="62" name="Straight Connector 3">
                <a:extLst>
                  <a:ext uri="{FF2B5EF4-FFF2-40B4-BE49-F238E27FC236}">
                    <a16:creationId xmlns:a16="http://schemas.microsoft.com/office/drawing/2014/main" xmlns="" id="{59ED6254-EF1A-4ABD-A88C-81287D7FB69E}"/>
                  </a:ext>
                </a:extLst>
              </p:cNvPr>
              <p:cNvCxnSpPr/>
              <p:nvPr/>
            </p:nvCxnSpPr>
            <p:spPr>
              <a:xfrm>
                <a:off x="3452622" y="4255822"/>
                <a:ext cx="161022" cy="0"/>
              </a:xfrm>
              <a:prstGeom prst="line">
                <a:avLst/>
              </a:prstGeom>
              <a:solidFill>
                <a:schemeClr val="bg1"/>
              </a:solidFill>
              <a:ln w="857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4">
                <a:extLst>
                  <a:ext uri="{FF2B5EF4-FFF2-40B4-BE49-F238E27FC236}">
                    <a16:creationId xmlns:a16="http://schemas.microsoft.com/office/drawing/2014/main" xmlns="" id="{77FF1F6D-33AA-4E15-A58C-51C663E31A5A}"/>
                  </a:ext>
                </a:extLst>
              </p:cNvPr>
              <p:cNvCxnSpPr/>
              <p:nvPr/>
            </p:nvCxnSpPr>
            <p:spPr>
              <a:xfrm>
                <a:off x="3452622" y="4294099"/>
                <a:ext cx="161022" cy="0"/>
              </a:xfrm>
              <a:prstGeom prst="line">
                <a:avLst/>
              </a:prstGeom>
              <a:solidFill>
                <a:schemeClr val="bg1"/>
              </a:solidFill>
              <a:ln w="857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5">
                <a:extLst>
                  <a:ext uri="{FF2B5EF4-FFF2-40B4-BE49-F238E27FC236}">
                    <a16:creationId xmlns:a16="http://schemas.microsoft.com/office/drawing/2014/main" xmlns="" id="{1D49F245-3B09-4931-AAB0-B535B792DF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2622" y="4332375"/>
                <a:ext cx="73912" cy="0"/>
              </a:xfrm>
              <a:prstGeom prst="line">
                <a:avLst/>
              </a:prstGeom>
              <a:solidFill>
                <a:schemeClr val="bg1"/>
              </a:solidFill>
              <a:ln w="857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">
                <a:extLst>
                  <a:ext uri="{FF2B5EF4-FFF2-40B4-BE49-F238E27FC236}">
                    <a16:creationId xmlns:a16="http://schemas.microsoft.com/office/drawing/2014/main" xmlns="" id="{9B9AD4D4-35F1-4CC9-BAC6-DB9561DE16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2622" y="4369436"/>
                <a:ext cx="54994" cy="0"/>
              </a:xfrm>
              <a:prstGeom prst="line">
                <a:avLst/>
              </a:prstGeom>
              <a:solidFill>
                <a:schemeClr val="bg1"/>
              </a:solidFill>
              <a:ln w="857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7">
                <a:extLst>
                  <a:ext uri="{FF2B5EF4-FFF2-40B4-BE49-F238E27FC236}">
                    <a16:creationId xmlns:a16="http://schemas.microsoft.com/office/drawing/2014/main" xmlns="" id="{5EB69A95-DC58-4198-8115-107607563D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2622" y="4407713"/>
                <a:ext cx="41355" cy="0"/>
              </a:xfrm>
              <a:prstGeom prst="line">
                <a:avLst/>
              </a:prstGeom>
              <a:solidFill>
                <a:schemeClr val="bg1"/>
              </a:solidFill>
              <a:ln w="857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8">
                <a:extLst>
                  <a:ext uri="{FF2B5EF4-FFF2-40B4-BE49-F238E27FC236}">
                    <a16:creationId xmlns:a16="http://schemas.microsoft.com/office/drawing/2014/main" xmlns="" id="{6ADDBAD2-2C33-4D3B-9CB3-BE19488750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2622" y="4445989"/>
                <a:ext cx="36956" cy="0"/>
              </a:xfrm>
              <a:prstGeom prst="line">
                <a:avLst/>
              </a:prstGeom>
              <a:solidFill>
                <a:schemeClr val="bg1"/>
              </a:solidFill>
              <a:ln w="857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9">
                <a:extLst>
                  <a:ext uri="{FF2B5EF4-FFF2-40B4-BE49-F238E27FC236}">
                    <a16:creationId xmlns:a16="http://schemas.microsoft.com/office/drawing/2014/main" xmlns="" id="{EB02D483-2451-4CF5-8EFA-9CDF9B52D0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2622" y="4482443"/>
                <a:ext cx="36956" cy="0"/>
              </a:xfrm>
              <a:prstGeom prst="line">
                <a:avLst/>
              </a:prstGeom>
              <a:solidFill>
                <a:schemeClr val="bg1"/>
              </a:solidFill>
              <a:ln w="857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up 2"/>
            <p:cNvGrpSpPr/>
            <p:nvPr/>
          </p:nvGrpSpPr>
          <p:grpSpPr>
            <a:xfrm>
              <a:off x="1090140" y="4164462"/>
              <a:ext cx="461015" cy="741585"/>
              <a:chOff x="1090140" y="4164462"/>
              <a:chExt cx="461015" cy="741585"/>
            </a:xfrm>
          </p:grpSpPr>
          <p:grpSp>
            <p:nvGrpSpPr>
              <p:cNvPr id="58" name="Grup 57"/>
              <p:cNvGrpSpPr/>
              <p:nvPr/>
            </p:nvGrpSpPr>
            <p:grpSpPr>
              <a:xfrm>
                <a:off x="1090140" y="4164462"/>
                <a:ext cx="461015" cy="741585"/>
                <a:chOff x="3341852" y="3941685"/>
                <a:chExt cx="394023" cy="695619"/>
              </a:xfrm>
            </p:grpSpPr>
            <p:sp>
              <p:nvSpPr>
                <p:cNvPr id="59" name="Freeform 5">
                  <a:extLst>
                    <a:ext uri="{FF2B5EF4-FFF2-40B4-BE49-F238E27FC236}">
                      <a16:creationId xmlns:a16="http://schemas.microsoft.com/office/drawing/2014/main" xmlns="" id="{269044C5-843C-4B52-9B30-1A1E531A6A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1852" y="3941685"/>
                  <a:ext cx="394023" cy="695619"/>
                </a:xfrm>
                <a:custGeom>
                  <a:avLst/>
                  <a:gdLst>
                    <a:gd name="T0" fmla="*/ 1488 w 1490"/>
                    <a:gd name="T1" fmla="*/ 216 h 3014"/>
                    <a:gd name="T2" fmla="*/ 1490 w 1490"/>
                    <a:gd name="T3" fmla="*/ 2796 h 3014"/>
                    <a:gd name="T4" fmla="*/ 1273 w 1490"/>
                    <a:gd name="T5" fmla="*/ 3013 h 3014"/>
                    <a:gd name="T6" fmla="*/ 219 w 1490"/>
                    <a:gd name="T7" fmla="*/ 3014 h 3014"/>
                    <a:gd name="T8" fmla="*/ 2 w 1490"/>
                    <a:gd name="T9" fmla="*/ 2797 h 3014"/>
                    <a:gd name="T10" fmla="*/ 0 w 1490"/>
                    <a:gd name="T11" fmla="*/ 217 h 3014"/>
                    <a:gd name="T12" fmla="*/ 217 w 1490"/>
                    <a:gd name="T13" fmla="*/ 1 h 3014"/>
                    <a:gd name="T14" fmla="*/ 1271 w 1490"/>
                    <a:gd name="T15" fmla="*/ 0 h 3014"/>
                    <a:gd name="T16" fmla="*/ 1488 w 1490"/>
                    <a:gd name="T17" fmla="*/ 216 h 30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90" h="3014">
                      <a:moveTo>
                        <a:pt x="1488" y="216"/>
                      </a:moveTo>
                      <a:cubicBezTo>
                        <a:pt x="1490" y="2796"/>
                        <a:pt x="1490" y="2796"/>
                        <a:pt x="1490" y="2796"/>
                      </a:cubicBezTo>
                      <a:cubicBezTo>
                        <a:pt x="1490" y="2915"/>
                        <a:pt x="1392" y="3013"/>
                        <a:pt x="1273" y="3013"/>
                      </a:cubicBezTo>
                      <a:cubicBezTo>
                        <a:pt x="219" y="3014"/>
                        <a:pt x="219" y="3014"/>
                        <a:pt x="219" y="3014"/>
                      </a:cubicBezTo>
                      <a:cubicBezTo>
                        <a:pt x="100" y="3014"/>
                        <a:pt x="2" y="2916"/>
                        <a:pt x="2" y="2797"/>
                      </a:cubicBezTo>
                      <a:cubicBezTo>
                        <a:pt x="0" y="217"/>
                        <a:pt x="0" y="217"/>
                        <a:pt x="0" y="217"/>
                      </a:cubicBezTo>
                      <a:cubicBezTo>
                        <a:pt x="0" y="98"/>
                        <a:pt x="98" y="1"/>
                        <a:pt x="217" y="1"/>
                      </a:cubicBezTo>
                      <a:cubicBezTo>
                        <a:pt x="1271" y="0"/>
                        <a:pt x="1271" y="0"/>
                        <a:pt x="1271" y="0"/>
                      </a:cubicBezTo>
                      <a:cubicBezTo>
                        <a:pt x="1390" y="0"/>
                        <a:pt x="1488" y="97"/>
                        <a:pt x="1488" y="2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" name="Freeform 6">
                  <a:extLst>
                    <a:ext uri="{FF2B5EF4-FFF2-40B4-BE49-F238E27FC236}">
                      <a16:creationId xmlns:a16="http://schemas.microsoft.com/office/drawing/2014/main" xmlns="" id="{2D639AAF-8FB6-4398-A3CB-10A69DED74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0415" y="3959207"/>
                  <a:ext cx="356896" cy="660577"/>
                </a:xfrm>
                <a:custGeom>
                  <a:avLst/>
                  <a:gdLst>
                    <a:gd name="T0" fmla="*/ 1347 w 1348"/>
                    <a:gd name="T1" fmla="*/ 145 h 2862"/>
                    <a:gd name="T2" fmla="*/ 1348 w 1348"/>
                    <a:gd name="T3" fmla="*/ 2717 h 2862"/>
                    <a:gd name="T4" fmla="*/ 1204 w 1348"/>
                    <a:gd name="T5" fmla="*/ 2861 h 2862"/>
                    <a:gd name="T6" fmla="*/ 146 w 1348"/>
                    <a:gd name="T7" fmla="*/ 2862 h 2862"/>
                    <a:gd name="T8" fmla="*/ 1 w 1348"/>
                    <a:gd name="T9" fmla="*/ 2717 h 2862"/>
                    <a:gd name="T10" fmla="*/ 0 w 1348"/>
                    <a:gd name="T11" fmla="*/ 145 h 2862"/>
                    <a:gd name="T12" fmla="*/ 144 w 1348"/>
                    <a:gd name="T13" fmla="*/ 1 h 2862"/>
                    <a:gd name="T14" fmla="*/ 1202 w 1348"/>
                    <a:gd name="T15" fmla="*/ 0 h 2862"/>
                    <a:gd name="T16" fmla="*/ 1347 w 1348"/>
                    <a:gd name="T17" fmla="*/ 145 h 2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48" h="2862">
                      <a:moveTo>
                        <a:pt x="1347" y="145"/>
                      </a:moveTo>
                      <a:cubicBezTo>
                        <a:pt x="1348" y="2717"/>
                        <a:pt x="1348" y="2717"/>
                        <a:pt x="1348" y="2717"/>
                      </a:cubicBezTo>
                      <a:cubicBezTo>
                        <a:pt x="1348" y="2796"/>
                        <a:pt x="1283" y="2861"/>
                        <a:pt x="1204" y="2861"/>
                      </a:cubicBezTo>
                      <a:cubicBezTo>
                        <a:pt x="146" y="2862"/>
                        <a:pt x="146" y="2862"/>
                        <a:pt x="146" y="2862"/>
                      </a:cubicBezTo>
                      <a:cubicBezTo>
                        <a:pt x="66" y="2862"/>
                        <a:pt x="2" y="2797"/>
                        <a:pt x="1" y="2717"/>
                      </a:cubicBezTo>
                      <a:cubicBezTo>
                        <a:pt x="0" y="145"/>
                        <a:pt x="0" y="145"/>
                        <a:pt x="0" y="145"/>
                      </a:cubicBezTo>
                      <a:cubicBezTo>
                        <a:pt x="0" y="66"/>
                        <a:pt x="65" y="1"/>
                        <a:pt x="144" y="1"/>
                      </a:cubicBezTo>
                      <a:cubicBezTo>
                        <a:pt x="1202" y="0"/>
                        <a:pt x="1202" y="0"/>
                        <a:pt x="1202" y="0"/>
                      </a:cubicBezTo>
                      <a:cubicBezTo>
                        <a:pt x="1282" y="0"/>
                        <a:pt x="1346" y="65"/>
                        <a:pt x="1347" y="145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" name="Freeform 7">
                  <a:extLst>
                    <a:ext uri="{FF2B5EF4-FFF2-40B4-BE49-F238E27FC236}">
                      <a16:creationId xmlns:a16="http://schemas.microsoft.com/office/drawing/2014/main" xmlns="" id="{430CD878-4CB5-4320-8358-67F11B318F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2094" y="3957637"/>
                  <a:ext cx="232941" cy="35042"/>
                </a:xfrm>
                <a:custGeom>
                  <a:avLst/>
                  <a:gdLst>
                    <a:gd name="T0" fmla="*/ 0 w 878"/>
                    <a:gd name="T1" fmla="*/ 1 h 152"/>
                    <a:gd name="T2" fmla="*/ 0 w 878"/>
                    <a:gd name="T3" fmla="*/ 80 h 152"/>
                    <a:gd name="T4" fmla="*/ 72 w 878"/>
                    <a:gd name="T5" fmla="*/ 152 h 152"/>
                    <a:gd name="T6" fmla="*/ 806 w 878"/>
                    <a:gd name="T7" fmla="*/ 152 h 152"/>
                    <a:gd name="T8" fmla="*/ 878 w 878"/>
                    <a:gd name="T9" fmla="*/ 79 h 152"/>
                    <a:gd name="T10" fmla="*/ 878 w 878"/>
                    <a:gd name="T11" fmla="*/ 0 h 152"/>
                    <a:gd name="T12" fmla="*/ 0 w 878"/>
                    <a:gd name="T13" fmla="*/ 1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78" h="152">
                      <a:moveTo>
                        <a:pt x="0" y="1"/>
                      </a:move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120"/>
                        <a:pt x="33" y="152"/>
                        <a:pt x="72" y="152"/>
                      </a:cubicBezTo>
                      <a:cubicBezTo>
                        <a:pt x="806" y="152"/>
                        <a:pt x="806" y="152"/>
                        <a:pt x="806" y="152"/>
                      </a:cubicBezTo>
                      <a:cubicBezTo>
                        <a:pt x="846" y="152"/>
                        <a:pt x="878" y="119"/>
                        <a:pt x="878" y="79"/>
                      </a:cubicBezTo>
                      <a:cubicBezTo>
                        <a:pt x="878" y="0"/>
                        <a:pt x="878" y="0"/>
                        <a:pt x="878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" name="Oval 8">
                  <a:extLst>
                    <a:ext uri="{FF2B5EF4-FFF2-40B4-BE49-F238E27FC236}">
                      <a16:creationId xmlns:a16="http://schemas.microsoft.com/office/drawing/2014/main" xmlns="" id="{CFEA3F19-9B31-4B87-B71E-8FB96B21CA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8147" y="3967052"/>
                  <a:ext cx="14372" cy="12553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Oval 9">
                  <a:extLst>
                    <a:ext uri="{FF2B5EF4-FFF2-40B4-BE49-F238E27FC236}">
                      <a16:creationId xmlns:a16="http://schemas.microsoft.com/office/drawing/2014/main" xmlns="" id="{2404D120-8900-4C20-BE4F-0E0C4BBD3F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6229" y="3970190"/>
                  <a:ext cx="7785" cy="653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Oval 10">
                  <a:extLst>
                    <a:ext uri="{FF2B5EF4-FFF2-40B4-BE49-F238E27FC236}">
                      <a16:creationId xmlns:a16="http://schemas.microsoft.com/office/drawing/2014/main" xmlns="" id="{8265CA24-0140-4B7A-A7D5-16A0BC0FFF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9521" y="3970190"/>
                  <a:ext cx="7785" cy="653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Rectangle 11">
                  <a:extLst>
                    <a:ext uri="{FF2B5EF4-FFF2-40B4-BE49-F238E27FC236}">
                      <a16:creationId xmlns:a16="http://schemas.microsoft.com/office/drawing/2014/main" xmlns="" id="{C4E165DA-6A68-4124-B053-EE49FCB636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13713" y="3970190"/>
                  <a:ext cx="46708" cy="6538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4" name="Grup 83"/>
              <p:cNvGrpSpPr/>
              <p:nvPr/>
            </p:nvGrpSpPr>
            <p:grpSpPr>
              <a:xfrm>
                <a:off x="1175314" y="4311045"/>
                <a:ext cx="340411" cy="551504"/>
                <a:chOff x="3414649" y="4079183"/>
                <a:chExt cx="290945" cy="517320"/>
              </a:xfrm>
            </p:grpSpPr>
            <p:sp>
              <p:nvSpPr>
                <p:cNvPr id="85" name="Freeform 6">
                  <a:extLst>
                    <a:ext uri="{FF2B5EF4-FFF2-40B4-BE49-F238E27FC236}">
                      <a16:creationId xmlns:a16="http://schemas.microsoft.com/office/drawing/2014/main" xmlns="" id="{300D72B5-083B-4BBB-9369-BE466C211C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6780" y="4514453"/>
                  <a:ext cx="6927" cy="13982"/>
                </a:xfrm>
                <a:custGeom>
                  <a:avLst/>
                  <a:gdLst>
                    <a:gd name="T0" fmla="*/ 0 w 13"/>
                    <a:gd name="T1" fmla="*/ 3 h 19"/>
                    <a:gd name="T2" fmla="*/ 4 w 13"/>
                    <a:gd name="T3" fmla="*/ 0 h 19"/>
                    <a:gd name="T4" fmla="*/ 10 w 13"/>
                    <a:gd name="T5" fmla="*/ 5 h 19"/>
                    <a:gd name="T6" fmla="*/ 5 w 13"/>
                    <a:gd name="T7" fmla="*/ 18 h 19"/>
                    <a:gd name="T8" fmla="*/ 0 w 13"/>
                    <a:gd name="T9" fmla="*/ 15 h 19"/>
                    <a:gd name="T10" fmla="*/ 0 w 13"/>
                    <a:gd name="T11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9">
                      <a:moveTo>
                        <a:pt x="0" y="3"/>
                      </a:moveTo>
                      <a:cubicBezTo>
                        <a:pt x="2" y="2"/>
                        <a:pt x="3" y="1"/>
                        <a:pt x="4" y="0"/>
                      </a:cubicBezTo>
                      <a:cubicBezTo>
                        <a:pt x="6" y="2"/>
                        <a:pt x="8" y="3"/>
                        <a:pt x="10" y="5"/>
                      </a:cubicBezTo>
                      <a:cubicBezTo>
                        <a:pt x="13" y="10"/>
                        <a:pt x="11" y="17"/>
                        <a:pt x="5" y="18"/>
                      </a:cubicBezTo>
                      <a:cubicBezTo>
                        <a:pt x="4" y="19"/>
                        <a:pt x="2" y="17"/>
                        <a:pt x="0" y="15"/>
                      </a:cubicBezTo>
                      <a:cubicBezTo>
                        <a:pt x="7" y="11"/>
                        <a:pt x="5" y="7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7">
                  <a:extLst>
                    <a:ext uri="{FF2B5EF4-FFF2-40B4-BE49-F238E27FC236}">
                      <a16:creationId xmlns:a16="http://schemas.microsoft.com/office/drawing/2014/main" xmlns="" id="{BE2398CF-FA06-482E-86F8-248F67034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0318" y="4225622"/>
                  <a:ext cx="4796" cy="8095"/>
                </a:xfrm>
                <a:custGeom>
                  <a:avLst/>
                  <a:gdLst>
                    <a:gd name="T0" fmla="*/ 0 w 9"/>
                    <a:gd name="T1" fmla="*/ 10 h 11"/>
                    <a:gd name="T2" fmla="*/ 2 w 9"/>
                    <a:gd name="T3" fmla="*/ 1 h 11"/>
                    <a:gd name="T4" fmla="*/ 8 w 9"/>
                    <a:gd name="T5" fmla="*/ 1 h 11"/>
                    <a:gd name="T6" fmla="*/ 9 w 9"/>
                    <a:gd name="T7" fmla="*/ 3 h 11"/>
                    <a:gd name="T8" fmla="*/ 8 w 9"/>
                    <a:gd name="T9" fmla="*/ 4 h 11"/>
                    <a:gd name="T10" fmla="*/ 2 w 9"/>
                    <a:gd name="T11" fmla="*/ 11 h 11"/>
                    <a:gd name="T12" fmla="*/ 0 w 9"/>
                    <a:gd name="T13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11">
                      <a:moveTo>
                        <a:pt x="0" y="10"/>
                      </a:moveTo>
                      <a:cubicBezTo>
                        <a:pt x="1" y="7"/>
                        <a:pt x="1" y="4"/>
                        <a:pt x="2" y="1"/>
                      </a:cubicBezTo>
                      <a:cubicBezTo>
                        <a:pt x="2" y="0"/>
                        <a:pt x="6" y="1"/>
                        <a:pt x="8" y="1"/>
                      </a:cubicBezTo>
                      <a:cubicBezTo>
                        <a:pt x="9" y="1"/>
                        <a:pt x="9" y="2"/>
                        <a:pt x="9" y="3"/>
                      </a:cubicBezTo>
                      <a:cubicBezTo>
                        <a:pt x="9" y="3"/>
                        <a:pt x="8" y="4"/>
                        <a:pt x="8" y="4"/>
                      </a:cubicBezTo>
                      <a:cubicBezTo>
                        <a:pt x="3" y="3"/>
                        <a:pt x="2" y="7"/>
                        <a:pt x="2" y="11"/>
                      </a:cubicBezTo>
                      <a:cubicBezTo>
                        <a:pt x="1" y="11"/>
                        <a:pt x="1" y="10"/>
                        <a:pt x="0" y="1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8">
                  <a:extLst>
                    <a:ext uri="{FF2B5EF4-FFF2-40B4-BE49-F238E27FC236}">
                      <a16:creationId xmlns:a16="http://schemas.microsoft.com/office/drawing/2014/main" xmlns="" id="{C523BAC1-ABB4-4612-AE22-84C612F9ED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4935" y="4388986"/>
                  <a:ext cx="104442" cy="141656"/>
                </a:xfrm>
                <a:custGeom>
                  <a:avLst/>
                  <a:gdLst>
                    <a:gd name="T0" fmla="*/ 145 w 195"/>
                    <a:gd name="T1" fmla="*/ 111 h 192"/>
                    <a:gd name="T2" fmla="*/ 109 w 195"/>
                    <a:gd name="T3" fmla="*/ 179 h 192"/>
                    <a:gd name="T4" fmla="*/ 82 w 195"/>
                    <a:gd name="T5" fmla="*/ 183 h 192"/>
                    <a:gd name="T6" fmla="*/ 7 w 195"/>
                    <a:gd name="T7" fmla="*/ 107 h 192"/>
                    <a:gd name="T8" fmla="*/ 6 w 195"/>
                    <a:gd name="T9" fmla="*/ 84 h 192"/>
                    <a:gd name="T10" fmla="*/ 30 w 195"/>
                    <a:gd name="T11" fmla="*/ 85 h 192"/>
                    <a:gd name="T12" fmla="*/ 87 w 195"/>
                    <a:gd name="T13" fmla="*/ 142 h 192"/>
                    <a:gd name="T14" fmla="*/ 91 w 195"/>
                    <a:gd name="T15" fmla="*/ 146 h 192"/>
                    <a:gd name="T16" fmla="*/ 102 w 195"/>
                    <a:gd name="T17" fmla="*/ 124 h 192"/>
                    <a:gd name="T18" fmla="*/ 148 w 195"/>
                    <a:gd name="T19" fmla="*/ 39 h 192"/>
                    <a:gd name="T20" fmla="*/ 163 w 195"/>
                    <a:gd name="T21" fmla="*/ 11 h 192"/>
                    <a:gd name="T22" fmla="*/ 185 w 195"/>
                    <a:gd name="T23" fmla="*/ 3 h 192"/>
                    <a:gd name="T24" fmla="*/ 191 w 195"/>
                    <a:gd name="T25" fmla="*/ 26 h 192"/>
                    <a:gd name="T26" fmla="*/ 162 w 195"/>
                    <a:gd name="T27" fmla="*/ 79 h 192"/>
                    <a:gd name="T28" fmla="*/ 145 w 195"/>
                    <a:gd name="T29" fmla="*/ 11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95" h="192">
                      <a:moveTo>
                        <a:pt x="145" y="111"/>
                      </a:moveTo>
                      <a:cubicBezTo>
                        <a:pt x="133" y="134"/>
                        <a:pt x="121" y="157"/>
                        <a:pt x="109" y="179"/>
                      </a:cubicBezTo>
                      <a:cubicBezTo>
                        <a:pt x="103" y="190"/>
                        <a:pt x="91" y="192"/>
                        <a:pt x="82" y="183"/>
                      </a:cubicBezTo>
                      <a:cubicBezTo>
                        <a:pt x="57" y="158"/>
                        <a:pt x="32" y="132"/>
                        <a:pt x="7" y="107"/>
                      </a:cubicBezTo>
                      <a:cubicBezTo>
                        <a:pt x="0" y="100"/>
                        <a:pt x="1" y="89"/>
                        <a:pt x="6" y="84"/>
                      </a:cubicBezTo>
                      <a:cubicBezTo>
                        <a:pt x="13" y="77"/>
                        <a:pt x="23" y="78"/>
                        <a:pt x="30" y="85"/>
                      </a:cubicBezTo>
                      <a:cubicBezTo>
                        <a:pt x="49" y="104"/>
                        <a:pt x="68" y="123"/>
                        <a:pt x="87" y="142"/>
                      </a:cubicBezTo>
                      <a:cubicBezTo>
                        <a:pt x="88" y="143"/>
                        <a:pt x="89" y="144"/>
                        <a:pt x="91" y="146"/>
                      </a:cubicBezTo>
                      <a:cubicBezTo>
                        <a:pt x="95" y="138"/>
                        <a:pt x="98" y="131"/>
                        <a:pt x="102" y="124"/>
                      </a:cubicBezTo>
                      <a:cubicBezTo>
                        <a:pt x="117" y="96"/>
                        <a:pt x="132" y="68"/>
                        <a:pt x="148" y="39"/>
                      </a:cubicBezTo>
                      <a:cubicBezTo>
                        <a:pt x="153" y="30"/>
                        <a:pt x="158" y="20"/>
                        <a:pt x="163" y="11"/>
                      </a:cubicBezTo>
                      <a:cubicBezTo>
                        <a:pt x="168" y="1"/>
                        <a:pt x="178" y="0"/>
                        <a:pt x="185" y="3"/>
                      </a:cubicBezTo>
                      <a:cubicBezTo>
                        <a:pt x="193" y="7"/>
                        <a:pt x="195" y="18"/>
                        <a:pt x="191" y="26"/>
                      </a:cubicBezTo>
                      <a:cubicBezTo>
                        <a:pt x="182" y="44"/>
                        <a:pt x="172" y="62"/>
                        <a:pt x="162" y="79"/>
                      </a:cubicBezTo>
                      <a:cubicBezTo>
                        <a:pt x="161" y="82"/>
                        <a:pt x="149" y="105"/>
                        <a:pt x="145" y="1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" name="Freeform 9">
                  <a:extLst>
                    <a:ext uri="{FF2B5EF4-FFF2-40B4-BE49-F238E27FC236}">
                      <a16:creationId xmlns:a16="http://schemas.microsoft.com/office/drawing/2014/main" xmlns="" id="{A9493A6F-893A-43EC-908E-2FDDE187A1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14649" y="4079183"/>
                  <a:ext cx="290945" cy="517320"/>
                </a:xfrm>
                <a:custGeom>
                  <a:avLst/>
                  <a:gdLst>
                    <a:gd name="T0" fmla="*/ 519 w 543"/>
                    <a:gd name="T1" fmla="*/ 420 h 700"/>
                    <a:gd name="T2" fmla="*/ 452 w 543"/>
                    <a:gd name="T3" fmla="*/ 344 h 700"/>
                    <a:gd name="T4" fmla="*/ 451 w 543"/>
                    <a:gd name="T5" fmla="*/ 131 h 700"/>
                    <a:gd name="T6" fmla="*/ 353 w 543"/>
                    <a:gd name="T7" fmla="*/ 120 h 700"/>
                    <a:gd name="T8" fmla="*/ 350 w 543"/>
                    <a:gd name="T9" fmla="*/ 120 h 700"/>
                    <a:gd name="T10" fmla="*/ 347 w 543"/>
                    <a:gd name="T11" fmla="*/ 93 h 700"/>
                    <a:gd name="T12" fmla="*/ 309 w 543"/>
                    <a:gd name="T13" fmla="*/ 76 h 700"/>
                    <a:gd name="T14" fmla="*/ 273 w 543"/>
                    <a:gd name="T15" fmla="*/ 18 h 700"/>
                    <a:gd name="T16" fmla="*/ 261 w 543"/>
                    <a:gd name="T17" fmla="*/ 10 h 700"/>
                    <a:gd name="T18" fmla="*/ 234 w 543"/>
                    <a:gd name="T19" fmla="*/ 2 h 700"/>
                    <a:gd name="T20" fmla="*/ 231 w 543"/>
                    <a:gd name="T21" fmla="*/ 2 h 700"/>
                    <a:gd name="T22" fmla="*/ 150 w 543"/>
                    <a:gd name="T23" fmla="*/ 69 h 700"/>
                    <a:gd name="T24" fmla="*/ 123 w 543"/>
                    <a:gd name="T25" fmla="*/ 75 h 700"/>
                    <a:gd name="T26" fmla="*/ 105 w 543"/>
                    <a:gd name="T27" fmla="*/ 114 h 700"/>
                    <a:gd name="T28" fmla="*/ 18 w 543"/>
                    <a:gd name="T29" fmla="*/ 120 h 700"/>
                    <a:gd name="T30" fmla="*/ 0 w 543"/>
                    <a:gd name="T31" fmla="*/ 371 h 700"/>
                    <a:gd name="T32" fmla="*/ 0 w 543"/>
                    <a:gd name="T33" fmla="*/ 606 h 700"/>
                    <a:gd name="T34" fmla="*/ 0 w 543"/>
                    <a:gd name="T35" fmla="*/ 607 h 700"/>
                    <a:gd name="T36" fmla="*/ 19 w 543"/>
                    <a:gd name="T37" fmla="*/ 621 h 700"/>
                    <a:gd name="T38" fmla="*/ 206 w 543"/>
                    <a:gd name="T39" fmla="*/ 625 h 700"/>
                    <a:gd name="T40" fmla="*/ 321 w 543"/>
                    <a:gd name="T41" fmla="*/ 695 h 700"/>
                    <a:gd name="T42" fmla="*/ 478 w 543"/>
                    <a:gd name="T43" fmla="*/ 651 h 700"/>
                    <a:gd name="T44" fmla="*/ 538 w 543"/>
                    <a:gd name="T45" fmla="*/ 473 h 700"/>
                    <a:gd name="T46" fmla="*/ 215 w 543"/>
                    <a:gd name="T47" fmla="*/ 35 h 700"/>
                    <a:gd name="T48" fmla="*/ 255 w 543"/>
                    <a:gd name="T49" fmla="*/ 45 h 700"/>
                    <a:gd name="T50" fmla="*/ 261 w 543"/>
                    <a:gd name="T51" fmla="*/ 51 h 700"/>
                    <a:gd name="T52" fmla="*/ 271 w 543"/>
                    <a:gd name="T53" fmla="*/ 76 h 700"/>
                    <a:gd name="T54" fmla="*/ 181 w 543"/>
                    <a:gd name="T55" fmla="*/ 75 h 700"/>
                    <a:gd name="T56" fmla="*/ 137 w 543"/>
                    <a:gd name="T57" fmla="*/ 107 h 700"/>
                    <a:gd name="T58" fmla="*/ 309 w 543"/>
                    <a:gd name="T59" fmla="*/ 108 h 700"/>
                    <a:gd name="T60" fmla="*/ 315 w 543"/>
                    <a:gd name="T61" fmla="*/ 160 h 700"/>
                    <a:gd name="T62" fmla="*/ 261 w 543"/>
                    <a:gd name="T63" fmla="*/ 166 h 700"/>
                    <a:gd name="T64" fmla="*/ 136 w 543"/>
                    <a:gd name="T65" fmla="*/ 160 h 700"/>
                    <a:gd name="T66" fmla="*/ 183 w 543"/>
                    <a:gd name="T67" fmla="*/ 588 h 700"/>
                    <a:gd name="T68" fmla="*/ 32 w 543"/>
                    <a:gd name="T69" fmla="*/ 290 h 700"/>
                    <a:gd name="T70" fmla="*/ 38 w 543"/>
                    <a:gd name="T71" fmla="*/ 152 h 700"/>
                    <a:gd name="T72" fmla="*/ 105 w 543"/>
                    <a:gd name="T73" fmla="*/ 158 h 700"/>
                    <a:gd name="T74" fmla="*/ 123 w 543"/>
                    <a:gd name="T75" fmla="*/ 197 h 700"/>
                    <a:gd name="T76" fmla="*/ 329 w 543"/>
                    <a:gd name="T77" fmla="*/ 197 h 700"/>
                    <a:gd name="T78" fmla="*/ 347 w 543"/>
                    <a:gd name="T79" fmla="*/ 158 h 700"/>
                    <a:gd name="T80" fmla="*/ 382 w 543"/>
                    <a:gd name="T81" fmla="*/ 152 h 700"/>
                    <a:gd name="T82" fmla="*/ 420 w 543"/>
                    <a:gd name="T83" fmla="*/ 157 h 700"/>
                    <a:gd name="T84" fmla="*/ 420 w 543"/>
                    <a:gd name="T85" fmla="*/ 327 h 700"/>
                    <a:gd name="T86" fmla="*/ 404 w 543"/>
                    <a:gd name="T87" fmla="*/ 329 h 700"/>
                    <a:gd name="T88" fmla="*/ 276 w 543"/>
                    <a:gd name="T89" fmla="*/ 339 h 700"/>
                    <a:gd name="T90" fmla="*/ 175 w 543"/>
                    <a:gd name="T91" fmla="*/ 452 h 700"/>
                    <a:gd name="T92" fmla="*/ 507 w 543"/>
                    <a:gd name="T93" fmla="*/ 536 h 700"/>
                    <a:gd name="T94" fmla="*/ 391 w 543"/>
                    <a:gd name="T95" fmla="*/ 661 h 700"/>
                    <a:gd name="T96" fmla="*/ 282 w 543"/>
                    <a:gd name="T97" fmla="*/ 648 h 700"/>
                    <a:gd name="T98" fmla="*/ 211 w 543"/>
                    <a:gd name="T99" fmla="*/ 572 h 700"/>
                    <a:gd name="T100" fmla="*/ 278 w 543"/>
                    <a:gd name="T101" fmla="*/ 374 h 700"/>
                    <a:gd name="T102" fmla="*/ 481 w 543"/>
                    <a:gd name="T103" fmla="*/ 421 h 700"/>
                    <a:gd name="T104" fmla="*/ 507 w 543"/>
                    <a:gd name="T105" fmla="*/ 536 h 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543" h="700">
                      <a:moveTo>
                        <a:pt x="538" y="473"/>
                      </a:moveTo>
                      <a:cubicBezTo>
                        <a:pt x="534" y="454"/>
                        <a:pt x="528" y="437"/>
                        <a:pt x="519" y="420"/>
                      </a:cubicBezTo>
                      <a:cubicBezTo>
                        <a:pt x="504" y="393"/>
                        <a:pt x="483" y="370"/>
                        <a:pt x="457" y="353"/>
                      </a:cubicBezTo>
                      <a:cubicBezTo>
                        <a:pt x="453" y="351"/>
                        <a:pt x="452" y="348"/>
                        <a:pt x="452" y="344"/>
                      </a:cubicBezTo>
                      <a:cubicBezTo>
                        <a:pt x="452" y="276"/>
                        <a:pt x="452" y="208"/>
                        <a:pt x="452" y="140"/>
                      </a:cubicBezTo>
                      <a:cubicBezTo>
                        <a:pt x="452" y="137"/>
                        <a:pt x="452" y="134"/>
                        <a:pt x="451" y="131"/>
                      </a:cubicBezTo>
                      <a:cubicBezTo>
                        <a:pt x="448" y="123"/>
                        <a:pt x="442" y="120"/>
                        <a:pt x="434" y="120"/>
                      </a:cubicBezTo>
                      <a:cubicBezTo>
                        <a:pt x="407" y="120"/>
                        <a:pt x="380" y="120"/>
                        <a:pt x="353" y="120"/>
                      </a:cubicBezTo>
                      <a:cubicBezTo>
                        <a:pt x="352" y="120"/>
                        <a:pt x="351" y="120"/>
                        <a:pt x="350" y="120"/>
                      </a:cubicBezTo>
                      <a:cubicBezTo>
                        <a:pt x="350" y="120"/>
                        <a:pt x="350" y="120"/>
                        <a:pt x="350" y="120"/>
                      </a:cubicBezTo>
                      <a:cubicBezTo>
                        <a:pt x="347" y="120"/>
                        <a:pt x="347" y="119"/>
                        <a:pt x="347" y="114"/>
                      </a:cubicBezTo>
                      <a:cubicBezTo>
                        <a:pt x="347" y="107"/>
                        <a:pt x="347" y="100"/>
                        <a:pt x="347" y="93"/>
                      </a:cubicBezTo>
                      <a:cubicBezTo>
                        <a:pt x="347" y="81"/>
                        <a:pt x="341" y="76"/>
                        <a:pt x="329" y="76"/>
                      </a:cubicBezTo>
                      <a:cubicBezTo>
                        <a:pt x="322" y="75"/>
                        <a:pt x="316" y="75"/>
                        <a:pt x="309" y="76"/>
                      </a:cubicBezTo>
                      <a:cubicBezTo>
                        <a:pt x="304" y="76"/>
                        <a:pt x="303" y="74"/>
                        <a:pt x="302" y="69"/>
                      </a:cubicBezTo>
                      <a:cubicBezTo>
                        <a:pt x="300" y="48"/>
                        <a:pt x="290" y="31"/>
                        <a:pt x="273" y="18"/>
                      </a:cubicBezTo>
                      <a:cubicBezTo>
                        <a:pt x="269" y="15"/>
                        <a:pt x="265" y="13"/>
                        <a:pt x="261" y="10"/>
                      </a:cubicBezTo>
                      <a:cubicBezTo>
                        <a:pt x="261" y="10"/>
                        <a:pt x="261" y="10"/>
                        <a:pt x="261" y="10"/>
                      </a:cubicBezTo>
                      <a:cubicBezTo>
                        <a:pt x="259" y="9"/>
                        <a:pt x="257" y="8"/>
                        <a:pt x="255" y="8"/>
                      </a:cubicBezTo>
                      <a:cubicBezTo>
                        <a:pt x="249" y="5"/>
                        <a:pt x="242" y="3"/>
                        <a:pt x="234" y="2"/>
                      </a:cubicBezTo>
                      <a:cubicBezTo>
                        <a:pt x="233" y="2"/>
                        <a:pt x="232" y="2"/>
                        <a:pt x="231" y="2"/>
                      </a:cubicBezTo>
                      <a:cubicBezTo>
                        <a:pt x="231" y="2"/>
                        <a:pt x="231" y="2"/>
                        <a:pt x="231" y="2"/>
                      </a:cubicBezTo>
                      <a:cubicBezTo>
                        <a:pt x="212" y="0"/>
                        <a:pt x="194" y="6"/>
                        <a:pt x="179" y="18"/>
                      </a:cubicBezTo>
                      <a:cubicBezTo>
                        <a:pt x="162" y="31"/>
                        <a:pt x="152" y="48"/>
                        <a:pt x="150" y="69"/>
                      </a:cubicBezTo>
                      <a:cubicBezTo>
                        <a:pt x="149" y="74"/>
                        <a:pt x="148" y="76"/>
                        <a:pt x="143" y="75"/>
                      </a:cubicBezTo>
                      <a:cubicBezTo>
                        <a:pt x="136" y="75"/>
                        <a:pt x="129" y="75"/>
                        <a:pt x="123" y="75"/>
                      </a:cubicBezTo>
                      <a:cubicBezTo>
                        <a:pt x="111" y="75"/>
                        <a:pt x="105" y="81"/>
                        <a:pt x="105" y="93"/>
                      </a:cubicBezTo>
                      <a:cubicBezTo>
                        <a:pt x="105" y="100"/>
                        <a:pt x="105" y="107"/>
                        <a:pt x="105" y="114"/>
                      </a:cubicBezTo>
                      <a:cubicBezTo>
                        <a:pt x="105" y="120"/>
                        <a:pt x="105" y="120"/>
                        <a:pt x="98" y="120"/>
                      </a:cubicBezTo>
                      <a:cubicBezTo>
                        <a:pt x="72" y="120"/>
                        <a:pt x="45" y="121"/>
                        <a:pt x="18" y="120"/>
                      </a:cubicBezTo>
                      <a:cubicBezTo>
                        <a:pt x="7" y="120"/>
                        <a:pt x="0" y="127"/>
                        <a:pt x="0" y="139"/>
                      </a:cubicBezTo>
                      <a:cubicBezTo>
                        <a:pt x="0" y="216"/>
                        <a:pt x="0" y="293"/>
                        <a:pt x="0" y="371"/>
                      </a:cubicBezTo>
                      <a:cubicBezTo>
                        <a:pt x="0" y="448"/>
                        <a:pt x="0" y="526"/>
                        <a:pt x="0" y="603"/>
                      </a:cubicBezTo>
                      <a:cubicBezTo>
                        <a:pt x="0" y="604"/>
                        <a:pt x="0" y="605"/>
                        <a:pt x="0" y="606"/>
                      </a:cubicBezTo>
                      <a:cubicBezTo>
                        <a:pt x="0" y="607"/>
                        <a:pt x="0" y="607"/>
                        <a:pt x="0" y="607"/>
                      </a:cubicBezTo>
                      <a:cubicBezTo>
                        <a:pt x="0" y="607"/>
                        <a:pt x="0" y="607"/>
                        <a:pt x="0" y="607"/>
                      </a:cubicBezTo>
                      <a:cubicBezTo>
                        <a:pt x="1" y="609"/>
                        <a:pt x="1" y="610"/>
                        <a:pt x="1" y="611"/>
                      </a:cubicBezTo>
                      <a:cubicBezTo>
                        <a:pt x="4" y="619"/>
                        <a:pt x="11" y="621"/>
                        <a:pt x="19" y="621"/>
                      </a:cubicBezTo>
                      <a:cubicBezTo>
                        <a:pt x="78" y="621"/>
                        <a:pt x="138" y="621"/>
                        <a:pt x="197" y="621"/>
                      </a:cubicBezTo>
                      <a:cubicBezTo>
                        <a:pt x="201" y="621"/>
                        <a:pt x="203" y="622"/>
                        <a:pt x="206" y="625"/>
                      </a:cubicBezTo>
                      <a:cubicBezTo>
                        <a:pt x="216" y="636"/>
                        <a:pt x="226" y="647"/>
                        <a:pt x="237" y="657"/>
                      </a:cubicBezTo>
                      <a:cubicBezTo>
                        <a:pt x="261" y="677"/>
                        <a:pt x="290" y="689"/>
                        <a:pt x="321" y="695"/>
                      </a:cubicBezTo>
                      <a:cubicBezTo>
                        <a:pt x="350" y="700"/>
                        <a:pt x="378" y="698"/>
                        <a:pt x="406" y="690"/>
                      </a:cubicBezTo>
                      <a:cubicBezTo>
                        <a:pt x="433" y="682"/>
                        <a:pt x="457" y="669"/>
                        <a:pt x="478" y="651"/>
                      </a:cubicBezTo>
                      <a:cubicBezTo>
                        <a:pt x="511" y="621"/>
                        <a:pt x="532" y="584"/>
                        <a:pt x="539" y="540"/>
                      </a:cubicBezTo>
                      <a:cubicBezTo>
                        <a:pt x="543" y="518"/>
                        <a:pt x="542" y="495"/>
                        <a:pt x="538" y="473"/>
                      </a:cubicBezTo>
                      <a:close/>
                      <a:moveTo>
                        <a:pt x="197" y="44"/>
                      </a:moveTo>
                      <a:cubicBezTo>
                        <a:pt x="202" y="40"/>
                        <a:pt x="209" y="36"/>
                        <a:pt x="215" y="35"/>
                      </a:cubicBezTo>
                      <a:cubicBezTo>
                        <a:pt x="215" y="35"/>
                        <a:pt x="215" y="35"/>
                        <a:pt x="215" y="35"/>
                      </a:cubicBezTo>
                      <a:cubicBezTo>
                        <a:pt x="229" y="32"/>
                        <a:pt x="244" y="35"/>
                        <a:pt x="255" y="45"/>
                      </a:cubicBezTo>
                      <a:cubicBezTo>
                        <a:pt x="257" y="46"/>
                        <a:pt x="259" y="48"/>
                        <a:pt x="261" y="50"/>
                      </a:cubicBezTo>
                      <a:cubicBezTo>
                        <a:pt x="261" y="50"/>
                        <a:pt x="261" y="51"/>
                        <a:pt x="261" y="51"/>
                      </a:cubicBezTo>
                      <a:cubicBezTo>
                        <a:pt x="261" y="51"/>
                        <a:pt x="261" y="51"/>
                        <a:pt x="261" y="51"/>
                      </a:cubicBezTo>
                      <a:cubicBezTo>
                        <a:pt x="267" y="57"/>
                        <a:pt x="270" y="65"/>
                        <a:pt x="271" y="76"/>
                      </a:cubicBezTo>
                      <a:cubicBezTo>
                        <a:pt x="268" y="76"/>
                        <a:pt x="212" y="75"/>
                        <a:pt x="188" y="75"/>
                      </a:cubicBezTo>
                      <a:cubicBezTo>
                        <a:pt x="186" y="75"/>
                        <a:pt x="184" y="75"/>
                        <a:pt x="181" y="75"/>
                      </a:cubicBezTo>
                      <a:cubicBezTo>
                        <a:pt x="182" y="62"/>
                        <a:pt x="188" y="52"/>
                        <a:pt x="197" y="44"/>
                      </a:cubicBezTo>
                      <a:close/>
                      <a:moveTo>
                        <a:pt x="137" y="107"/>
                      </a:moveTo>
                      <a:cubicBezTo>
                        <a:pt x="139" y="107"/>
                        <a:pt x="141" y="107"/>
                        <a:pt x="142" y="107"/>
                      </a:cubicBezTo>
                      <a:cubicBezTo>
                        <a:pt x="167" y="107"/>
                        <a:pt x="278" y="108"/>
                        <a:pt x="309" y="108"/>
                      </a:cubicBezTo>
                      <a:cubicBezTo>
                        <a:pt x="311" y="108"/>
                        <a:pt x="313" y="108"/>
                        <a:pt x="315" y="108"/>
                      </a:cubicBezTo>
                      <a:cubicBezTo>
                        <a:pt x="315" y="110"/>
                        <a:pt x="315" y="145"/>
                        <a:pt x="315" y="160"/>
                      </a:cubicBezTo>
                      <a:cubicBezTo>
                        <a:pt x="315" y="165"/>
                        <a:pt x="314" y="166"/>
                        <a:pt x="310" y="166"/>
                      </a:cubicBezTo>
                      <a:cubicBezTo>
                        <a:pt x="293" y="166"/>
                        <a:pt x="261" y="166"/>
                        <a:pt x="261" y="166"/>
                      </a:cubicBezTo>
                      <a:cubicBezTo>
                        <a:pt x="221" y="165"/>
                        <a:pt x="182" y="165"/>
                        <a:pt x="142" y="166"/>
                      </a:cubicBezTo>
                      <a:cubicBezTo>
                        <a:pt x="138" y="166"/>
                        <a:pt x="136" y="165"/>
                        <a:pt x="136" y="160"/>
                      </a:cubicBezTo>
                      <a:cubicBezTo>
                        <a:pt x="137" y="144"/>
                        <a:pt x="137" y="123"/>
                        <a:pt x="137" y="107"/>
                      </a:cubicBezTo>
                      <a:close/>
                      <a:moveTo>
                        <a:pt x="183" y="588"/>
                      </a:moveTo>
                      <a:cubicBezTo>
                        <a:pt x="159" y="589"/>
                        <a:pt x="31" y="587"/>
                        <a:pt x="31" y="587"/>
                      </a:cubicBezTo>
                      <a:cubicBezTo>
                        <a:pt x="31" y="587"/>
                        <a:pt x="32" y="374"/>
                        <a:pt x="32" y="290"/>
                      </a:cubicBezTo>
                      <a:cubicBezTo>
                        <a:pt x="32" y="246"/>
                        <a:pt x="32" y="202"/>
                        <a:pt x="32" y="158"/>
                      </a:cubicBezTo>
                      <a:cubicBezTo>
                        <a:pt x="32" y="154"/>
                        <a:pt x="33" y="152"/>
                        <a:pt x="38" y="152"/>
                      </a:cubicBezTo>
                      <a:cubicBezTo>
                        <a:pt x="58" y="152"/>
                        <a:pt x="79" y="152"/>
                        <a:pt x="99" y="152"/>
                      </a:cubicBezTo>
                      <a:cubicBezTo>
                        <a:pt x="104" y="152"/>
                        <a:pt x="105" y="154"/>
                        <a:pt x="105" y="158"/>
                      </a:cubicBezTo>
                      <a:cubicBezTo>
                        <a:pt x="105" y="165"/>
                        <a:pt x="105" y="173"/>
                        <a:pt x="105" y="180"/>
                      </a:cubicBezTo>
                      <a:cubicBezTo>
                        <a:pt x="105" y="190"/>
                        <a:pt x="113" y="197"/>
                        <a:pt x="123" y="197"/>
                      </a:cubicBezTo>
                      <a:cubicBezTo>
                        <a:pt x="154" y="197"/>
                        <a:pt x="184" y="197"/>
                        <a:pt x="215" y="197"/>
                      </a:cubicBezTo>
                      <a:cubicBezTo>
                        <a:pt x="215" y="197"/>
                        <a:pt x="291" y="197"/>
                        <a:pt x="329" y="197"/>
                      </a:cubicBezTo>
                      <a:cubicBezTo>
                        <a:pt x="339" y="197"/>
                        <a:pt x="347" y="191"/>
                        <a:pt x="347" y="180"/>
                      </a:cubicBezTo>
                      <a:cubicBezTo>
                        <a:pt x="347" y="173"/>
                        <a:pt x="347" y="165"/>
                        <a:pt x="347" y="158"/>
                      </a:cubicBezTo>
                      <a:cubicBezTo>
                        <a:pt x="347" y="154"/>
                        <a:pt x="348" y="152"/>
                        <a:pt x="352" y="152"/>
                      </a:cubicBezTo>
                      <a:cubicBezTo>
                        <a:pt x="362" y="152"/>
                        <a:pt x="382" y="152"/>
                        <a:pt x="382" y="152"/>
                      </a:cubicBezTo>
                      <a:cubicBezTo>
                        <a:pt x="393" y="152"/>
                        <a:pt x="404" y="152"/>
                        <a:pt x="416" y="152"/>
                      </a:cubicBezTo>
                      <a:cubicBezTo>
                        <a:pt x="419" y="152"/>
                        <a:pt x="420" y="153"/>
                        <a:pt x="420" y="157"/>
                      </a:cubicBezTo>
                      <a:cubicBezTo>
                        <a:pt x="420" y="168"/>
                        <a:pt x="420" y="179"/>
                        <a:pt x="420" y="190"/>
                      </a:cubicBezTo>
                      <a:cubicBezTo>
                        <a:pt x="420" y="235"/>
                        <a:pt x="420" y="281"/>
                        <a:pt x="420" y="327"/>
                      </a:cubicBezTo>
                      <a:cubicBezTo>
                        <a:pt x="420" y="329"/>
                        <a:pt x="420" y="331"/>
                        <a:pt x="420" y="334"/>
                      </a:cubicBezTo>
                      <a:cubicBezTo>
                        <a:pt x="414" y="332"/>
                        <a:pt x="409" y="331"/>
                        <a:pt x="404" y="329"/>
                      </a:cubicBezTo>
                      <a:cubicBezTo>
                        <a:pt x="378" y="321"/>
                        <a:pt x="351" y="321"/>
                        <a:pt x="324" y="324"/>
                      </a:cubicBezTo>
                      <a:cubicBezTo>
                        <a:pt x="308" y="327"/>
                        <a:pt x="292" y="332"/>
                        <a:pt x="276" y="339"/>
                      </a:cubicBezTo>
                      <a:cubicBezTo>
                        <a:pt x="275" y="339"/>
                        <a:pt x="261" y="346"/>
                        <a:pt x="261" y="346"/>
                      </a:cubicBezTo>
                      <a:cubicBezTo>
                        <a:pt x="220" y="371"/>
                        <a:pt x="190" y="406"/>
                        <a:pt x="175" y="452"/>
                      </a:cubicBezTo>
                      <a:cubicBezTo>
                        <a:pt x="160" y="498"/>
                        <a:pt x="164" y="544"/>
                        <a:pt x="183" y="588"/>
                      </a:cubicBezTo>
                      <a:close/>
                      <a:moveTo>
                        <a:pt x="507" y="536"/>
                      </a:moveTo>
                      <a:cubicBezTo>
                        <a:pt x="501" y="572"/>
                        <a:pt x="484" y="603"/>
                        <a:pt x="456" y="627"/>
                      </a:cubicBezTo>
                      <a:cubicBezTo>
                        <a:pt x="437" y="644"/>
                        <a:pt x="415" y="655"/>
                        <a:pt x="391" y="661"/>
                      </a:cubicBezTo>
                      <a:cubicBezTo>
                        <a:pt x="376" y="665"/>
                        <a:pt x="361" y="666"/>
                        <a:pt x="346" y="666"/>
                      </a:cubicBezTo>
                      <a:cubicBezTo>
                        <a:pt x="324" y="665"/>
                        <a:pt x="302" y="659"/>
                        <a:pt x="282" y="648"/>
                      </a:cubicBezTo>
                      <a:cubicBezTo>
                        <a:pt x="280" y="647"/>
                        <a:pt x="270" y="641"/>
                        <a:pt x="268" y="640"/>
                      </a:cubicBezTo>
                      <a:cubicBezTo>
                        <a:pt x="242" y="623"/>
                        <a:pt x="224" y="600"/>
                        <a:pt x="211" y="572"/>
                      </a:cubicBezTo>
                      <a:cubicBezTo>
                        <a:pt x="198" y="544"/>
                        <a:pt x="195" y="514"/>
                        <a:pt x="200" y="484"/>
                      </a:cubicBezTo>
                      <a:cubicBezTo>
                        <a:pt x="209" y="435"/>
                        <a:pt x="235" y="398"/>
                        <a:pt x="278" y="374"/>
                      </a:cubicBezTo>
                      <a:cubicBezTo>
                        <a:pt x="304" y="359"/>
                        <a:pt x="331" y="352"/>
                        <a:pt x="360" y="354"/>
                      </a:cubicBezTo>
                      <a:cubicBezTo>
                        <a:pt x="411" y="357"/>
                        <a:pt x="452" y="379"/>
                        <a:pt x="481" y="421"/>
                      </a:cubicBezTo>
                      <a:cubicBezTo>
                        <a:pt x="493" y="437"/>
                        <a:pt x="501" y="455"/>
                        <a:pt x="506" y="475"/>
                      </a:cubicBezTo>
                      <a:cubicBezTo>
                        <a:pt x="510" y="495"/>
                        <a:pt x="511" y="515"/>
                        <a:pt x="507" y="5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9" name="Grup 88"/>
              <p:cNvGrpSpPr/>
              <p:nvPr/>
            </p:nvGrpSpPr>
            <p:grpSpPr>
              <a:xfrm>
                <a:off x="1219743" y="4499360"/>
                <a:ext cx="188399" cy="241595"/>
                <a:chOff x="3452622" y="4255823"/>
                <a:chExt cx="161022" cy="226620"/>
              </a:xfrm>
            </p:grpSpPr>
            <p:cxnSp>
              <p:nvCxnSpPr>
                <p:cNvPr id="90" name="Straight Connector 3">
                  <a:extLst>
                    <a:ext uri="{FF2B5EF4-FFF2-40B4-BE49-F238E27FC236}">
                      <a16:creationId xmlns:a16="http://schemas.microsoft.com/office/drawing/2014/main" xmlns="" id="{59ED6254-EF1A-4ABD-A88C-81287D7FB69E}"/>
                    </a:ext>
                  </a:extLst>
                </p:cNvPr>
                <p:cNvCxnSpPr/>
                <p:nvPr/>
              </p:nvCxnSpPr>
              <p:spPr>
                <a:xfrm>
                  <a:off x="3452622" y="4255823"/>
                  <a:ext cx="161022" cy="0"/>
                </a:xfrm>
                <a:prstGeom prst="line">
                  <a:avLst/>
                </a:prstGeom>
                <a:solidFill>
                  <a:schemeClr val="bg1"/>
                </a:solidFill>
                <a:ln w="857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4">
                  <a:extLst>
                    <a:ext uri="{FF2B5EF4-FFF2-40B4-BE49-F238E27FC236}">
                      <a16:creationId xmlns:a16="http://schemas.microsoft.com/office/drawing/2014/main" xmlns="" id="{77FF1F6D-33AA-4E15-A58C-51C663E31A5A}"/>
                    </a:ext>
                  </a:extLst>
                </p:cNvPr>
                <p:cNvCxnSpPr/>
                <p:nvPr/>
              </p:nvCxnSpPr>
              <p:spPr>
                <a:xfrm>
                  <a:off x="3452622" y="4294099"/>
                  <a:ext cx="161022" cy="0"/>
                </a:xfrm>
                <a:prstGeom prst="line">
                  <a:avLst/>
                </a:prstGeom>
                <a:solidFill>
                  <a:schemeClr val="bg1"/>
                </a:solidFill>
                <a:ln w="857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5">
                  <a:extLst>
                    <a:ext uri="{FF2B5EF4-FFF2-40B4-BE49-F238E27FC236}">
                      <a16:creationId xmlns:a16="http://schemas.microsoft.com/office/drawing/2014/main" xmlns="" id="{1D49F245-3B09-4931-AAB0-B535B792DF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52622" y="4332375"/>
                  <a:ext cx="73912" cy="0"/>
                </a:xfrm>
                <a:prstGeom prst="line">
                  <a:avLst/>
                </a:prstGeom>
                <a:solidFill>
                  <a:schemeClr val="bg1"/>
                </a:solidFill>
                <a:ln w="857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6">
                  <a:extLst>
                    <a:ext uri="{FF2B5EF4-FFF2-40B4-BE49-F238E27FC236}">
                      <a16:creationId xmlns:a16="http://schemas.microsoft.com/office/drawing/2014/main" xmlns="" id="{9B9AD4D4-35F1-4CC9-BAC6-DB9561DE16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52622" y="4369436"/>
                  <a:ext cx="54994" cy="0"/>
                </a:xfrm>
                <a:prstGeom prst="line">
                  <a:avLst/>
                </a:prstGeom>
                <a:solidFill>
                  <a:schemeClr val="bg1"/>
                </a:solidFill>
                <a:ln w="857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7">
                  <a:extLst>
                    <a:ext uri="{FF2B5EF4-FFF2-40B4-BE49-F238E27FC236}">
                      <a16:creationId xmlns:a16="http://schemas.microsoft.com/office/drawing/2014/main" xmlns="" id="{5EB69A95-DC58-4198-8115-107607563D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52622" y="4407713"/>
                  <a:ext cx="41355" cy="0"/>
                </a:xfrm>
                <a:prstGeom prst="line">
                  <a:avLst/>
                </a:prstGeom>
                <a:solidFill>
                  <a:schemeClr val="bg1"/>
                </a:solidFill>
                <a:ln w="857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8">
                  <a:extLst>
                    <a:ext uri="{FF2B5EF4-FFF2-40B4-BE49-F238E27FC236}">
                      <a16:creationId xmlns:a16="http://schemas.microsoft.com/office/drawing/2014/main" xmlns="" id="{6ADDBAD2-2C33-4D3B-9CB3-BE19488750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52622" y="4445989"/>
                  <a:ext cx="36956" cy="0"/>
                </a:xfrm>
                <a:prstGeom prst="line">
                  <a:avLst/>
                </a:prstGeom>
                <a:solidFill>
                  <a:schemeClr val="bg1"/>
                </a:solidFill>
                <a:ln w="857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">
                  <a:extLst>
                    <a:ext uri="{FF2B5EF4-FFF2-40B4-BE49-F238E27FC236}">
                      <a16:creationId xmlns:a16="http://schemas.microsoft.com/office/drawing/2014/main" xmlns="" id="{EB02D483-2451-4CF5-8EFA-9CDF9B52D0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52622" y="4482443"/>
                  <a:ext cx="36956" cy="0"/>
                </a:xfrm>
                <a:prstGeom prst="line">
                  <a:avLst/>
                </a:prstGeom>
                <a:solidFill>
                  <a:schemeClr val="bg1"/>
                </a:solidFill>
                <a:ln w="857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98" name="Resim 97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t="10482" r="6155" b="26441"/>
          <a:stretch/>
        </p:blipFill>
        <p:spPr>
          <a:xfrm>
            <a:off x="665493" y="2650423"/>
            <a:ext cx="657377" cy="42130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562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kdörtgen 17"/>
          <p:cNvSpPr/>
          <p:nvPr/>
        </p:nvSpPr>
        <p:spPr>
          <a:xfrm>
            <a:off x="1048313" y="170074"/>
            <a:ext cx="6762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chemeClr val="accent2"/>
                </a:solidFill>
                <a:latin typeface="Barlow" panose="020B0604020202020204" charset="-94"/>
                <a:ea typeface="Raleway SemiBold"/>
                <a:cs typeface="Raleway SemiBold"/>
              </a:rPr>
              <a:t>Acil Serviste Başlatılan Dijital Süreçlerin Maliyet Ve Zaman Tasarrufuna Etkisi </a:t>
            </a:r>
          </a:p>
        </p:txBody>
      </p:sp>
      <p:grpSp>
        <p:nvGrpSpPr>
          <p:cNvPr id="3" name="Grup 2"/>
          <p:cNvGrpSpPr/>
          <p:nvPr/>
        </p:nvGrpSpPr>
        <p:grpSpPr>
          <a:xfrm>
            <a:off x="332220" y="1136942"/>
            <a:ext cx="7753981" cy="3777291"/>
            <a:chOff x="3025774" y="965146"/>
            <a:chExt cx="5797745" cy="3777291"/>
          </a:xfrm>
        </p:grpSpPr>
        <p:sp>
          <p:nvSpPr>
            <p:cNvPr id="11" name="Rectangle 21"/>
            <p:cNvSpPr/>
            <p:nvPr/>
          </p:nvSpPr>
          <p:spPr>
            <a:xfrm flipH="1">
              <a:off x="4098896" y="1043655"/>
              <a:ext cx="663887" cy="21544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26"/>
            <p:cNvSpPr/>
            <p:nvPr/>
          </p:nvSpPr>
          <p:spPr>
            <a:xfrm flipH="1">
              <a:off x="4098896" y="2002696"/>
              <a:ext cx="663887" cy="21544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/>
              <a:endParaRPr lang="en-US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1141"/>
            <p:cNvSpPr>
              <a:spLocks/>
            </p:cNvSpPr>
            <p:nvPr/>
          </p:nvSpPr>
          <p:spPr bwMode="auto">
            <a:xfrm>
              <a:off x="7581030" y="1235128"/>
              <a:ext cx="0" cy="150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2 h 3"/>
                <a:gd name="T4" fmla="*/ 0 w 2"/>
                <a:gd name="T5" fmla="*/ 3 h 3"/>
                <a:gd name="T6" fmla="*/ 2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ooter Text"/>
            <p:cNvSpPr txBox="1"/>
            <p:nvPr/>
          </p:nvSpPr>
          <p:spPr>
            <a:xfrm>
              <a:off x="5099856" y="1845973"/>
              <a:ext cx="275687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endPara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" name="Footer Text"/>
            <p:cNvSpPr txBox="1"/>
            <p:nvPr/>
          </p:nvSpPr>
          <p:spPr>
            <a:xfrm>
              <a:off x="5099856" y="2805016"/>
              <a:ext cx="275687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endPara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6" name="Dikdörtgen 35"/>
            <p:cNvSpPr/>
            <p:nvPr/>
          </p:nvSpPr>
          <p:spPr>
            <a:xfrm>
              <a:off x="3919698" y="2786313"/>
              <a:ext cx="490382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tr-TR" dirty="0">
                <a:solidFill>
                  <a:schemeClr val="bg1"/>
                </a:solidFill>
                <a:latin typeface="Barlow" panose="020B0604020202020204" charset="-94"/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4017351" y="2895840"/>
              <a:ext cx="1661073" cy="44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tr-TR" dirty="0"/>
            </a:p>
          </p:txBody>
        </p:sp>
        <p:grpSp>
          <p:nvGrpSpPr>
            <p:cNvPr id="20" name="Grup 19"/>
            <p:cNvGrpSpPr/>
            <p:nvPr/>
          </p:nvGrpSpPr>
          <p:grpSpPr>
            <a:xfrm>
              <a:off x="3025774" y="965146"/>
              <a:ext cx="5575325" cy="3777291"/>
              <a:chOff x="3270524" y="779895"/>
              <a:chExt cx="5575325" cy="3777291"/>
            </a:xfrm>
          </p:grpSpPr>
          <p:sp>
            <p:nvSpPr>
              <p:cNvPr id="6" name="Rectangle 11"/>
              <p:cNvSpPr/>
              <p:nvPr/>
            </p:nvSpPr>
            <p:spPr>
              <a:xfrm>
                <a:off x="3270524" y="779895"/>
                <a:ext cx="5575325" cy="87896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381000" dist="2540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12"/>
              <p:cNvSpPr/>
              <p:nvPr/>
            </p:nvSpPr>
            <p:spPr>
              <a:xfrm>
                <a:off x="3270524" y="1738936"/>
                <a:ext cx="5575325" cy="878964"/>
              </a:xfrm>
              <a:prstGeom prst="rect">
                <a:avLst/>
              </a:prstGeom>
              <a:solidFill>
                <a:srgbClr val="009BC0"/>
              </a:solidFill>
              <a:ln>
                <a:noFill/>
              </a:ln>
              <a:effectLst>
                <a:outerShdw blurRad="381000" dist="2540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/>
              </a:p>
            </p:txBody>
          </p:sp>
          <p:sp>
            <p:nvSpPr>
              <p:cNvPr id="8" name="Rectangle 13"/>
              <p:cNvSpPr/>
              <p:nvPr/>
            </p:nvSpPr>
            <p:spPr>
              <a:xfrm>
                <a:off x="3270524" y="2697979"/>
                <a:ext cx="5575325" cy="878964"/>
              </a:xfrm>
              <a:prstGeom prst="rect">
                <a:avLst/>
              </a:prstGeom>
              <a:solidFill>
                <a:srgbClr val="007692"/>
              </a:solidFill>
              <a:ln>
                <a:noFill/>
              </a:ln>
              <a:effectLst>
                <a:outerShdw blurRad="381000" dist="2540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14"/>
              <p:cNvSpPr/>
              <p:nvPr/>
            </p:nvSpPr>
            <p:spPr>
              <a:xfrm>
                <a:off x="3270524" y="3657019"/>
                <a:ext cx="5575325" cy="90016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381000" dist="2540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ooter Text"/>
              <p:cNvSpPr txBox="1"/>
              <p:nvPr/>
            </p:nvSpPr>
            <p:spPr>
              <a:xfrm>
                <a:off x="4017351" y="965778"/>
                <a:ext cx="482849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ClrTx/>
                  <a:defRPr/>
                </a:pPr>
                <a:endParaRPr lang="en-US" kern="1200" dirty="0">
                  <a:solidFill>
                    <a:schemeClr val="bg1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25" name="Footer Text"/>
              <p:cNvSpPr txBox="1"/>
              <p:nvPr/>
            </p:nvSpPr>
            <p:spPr>
              <a:xfrm>
                <a:off x="3936895" y="3721619"/>
                <a:ext cx="488784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endParaRPr lang="en-US" dirty="0">
                  <a:solidFill>
                    <a:schemeClr val="bg1"/>
                  </a:solidFill>
                  <a:latin typeface="Barlow" panose="020B0604020202020204" charset="-94"/>
                  <a:ea typeface="Roboto" panose="02000000000000000000" pitchFamily="2" charset="0"/>
                </a:endParaRPr>
              </a:p>
            </p:txBody>
          </p:sp>
          <p:sp>
            <p:nvSpPr>
              <p:cNvPr id="35" name="Dikdörtgen 34"/>
              <p:cNvSpPr/>
              <p:nvPr/>
            </p:nvSpPr>
            <p:spPr>
              <a:xfrm>
                <a:off x="3934692" y="1715030"/>
                <a:ext cx="4873834" cy="3077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buClrTx/>
                  <a:defRPr/>
                </a:pPr>
                <a:endParaRPr lang="en-US" kern="1200" dirty="0">
                  <a:solidFill>
                    <a:schemeClr val="bg1"/>
                  </a:solidFill>
                  <a:latin typeface="Barlow" panose="020B0604020202020204" charset="-94"/>
                </a:endParaRPr>
              </a:p>
            </p:txBody>
          </p:sp>
          <p:cxnSp>
            <p:nvCxnSpPr>
              <p:cNvPr id="10" name="Straight Connector 19"/>
              <p:cNvCxnSpPr/>
              <p:nvPr/>
            </p:nvCxnSpPr>
            <p:spPr>
              <a:xfrm>
                <a:off x="3873764" y="977755"/>
                <a:ext cx="0" cy="558647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25"/>
              <p:cNvCxnSpPr/>
              <p:nvPr/>
            </p:nvCxnSpPr>
            <p:spPr>
              <a:xfrm>
                <a:off x="3873764" y="1889231"/>
                <a:ext cx="0" cy="558647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29"/>
              <p:cNvCxnSpPr/>
              <p:nvPr/>
            </p:nvCxnSpPr>
            <p:spPr>
              <a:xfrm>
                <a:off x="3873764" y="2895840"/>
                <a:ext cx="0" cy="558647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33"/>
              <p:cNvCxnSpPr/>
              <p:nvPr/>
            </p:nvCxnSpPr>
            <p:spPr>
              <a:xfrm>
                <a:off x="3892552" y="3846479"/>
                <a:ext cx="0" cy="558647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Dikdörtgen 1"/>
              <p:cNvSpPr/>
              <p:nvPr/>
            </p:nvSpPr>
            <p:spPr>
              <a:xfrm>
                <a:off x="3952342" y="885349"/>
                <a:ext cx="4572000" cy="7386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buClrTx/>
                  <a:defRPr/>
                </a:pPr>
                <a:r>
                  <a:rPr lang="en-US" b="1" kern="1200" dirty="0" err="1">
                    <a:solidFill>
                      <a:srgbClr val="FFFFFF"/>
                    </a:solidFill>
                    <a:latin typeface="Barlow" panose="020B0604020202020204" charset="-94"/>
                  </a:rPr>
                  <a:t>Hekimlerin</a:t>
                </a:r>
                <a:r>
                  <a:rPr lang="en-US" b="1" kern="1200" dirty="0">
                    <a:solidFill>
                      <a:srgbClr val="FFFFFF"/>
                    </a:solidFill>
                    <a:latin typeface="Barlow" panose="020B0604020202020204" charset="-94"/>
                  </a:rPr>
                  <a:t> </a:t>
                </a:r>
                <a:r>
                  <a:rPr lang="en-US" b="1" kern="1200" dirty="0" err="1">
                    <a:solidFill>
                      <a:srgbClr val="FFFFFF"/>
                    </a:solidFill>
                    <a:latin typeface="Barlow" panose="020B0604020202020204" charset="-94"/>
                  </a:rPr>
                  <a:t>bir</a:t>
                </a:r>
                <a:r>
                  <a:rPr lang="en-US" b="1" kern="1200" dirty="0">
                    <a:solidFill>
                      <a:srgbClr val="FFFFFF"/>
                    </a:solidFill>
                    <a:latin typeface="Barlow" panose="020B0604020202020204" charset="-94"/>
                  </a:rPr>
                  <a:t> </a:t>
                </a:r>
                <a:r>
                  <a:rPr lang="en-US" b="1" kern="1200" dirty="0" err="1">
                    <a:solidFill>
                      <a:srgbClr val="FFFFFF"/>
                    </a:solidFill>
                    <a:latin typeface="Barlow" panose="020B0604020202020204" charset="-94"/>
                  </a:rPr>
                  <a:t>nöbetinde</a:t>
                </a:r>
                <a:r>
                  <a:rPr lang="en-US" b="1" kern="1200" dirty="0">
                    <a:solidFill>
                      <a:srgbClr val="FFFFFF"/>
                    </a:solidFill>
                    <a:latin typeface="Barlow" panose="020B0604020202020204" charset="-94"/>
                  </a:rPr>
                  <a:t> </a:t>
                </a:r>
                <a:r>
                  <a:rPr lang="en-US" b="1" kern="1200" dirty="0" err="1">
                    <a:solidFill>
                      <a:srgbClr val="FFFFFF"/>
                    </a:solidFill>
                    <a:latin typeface="Barlow" panose="020B0604020202020204" charset="-94"/>
                  </a:rPr>
                  <a:t>toplamda</a:t>
                </a:r>
                <a:r>
                  <a:rPr lang="en-US" b="1" kern="1200" dirty="0">
                    <a:solidFill>
                      <a:srgbClr val="FFFFFF"/>
                    </a:solidFill>
                    <a:latin typeface="Barlow" panose="020B0604020202020204" charset="-94"/>
                  </a:rPr>
                  <a:t> 100 hasta </a:t>
                </a:r>
                <a:r>
                  <a:rPr lang="en-US" b="1" kern="1200" dirty="0" err="1">
                    <a:solidFill>
                      <a:srgbClr val="FFFFFF"/>
                    </a:solidFill>
                    <a:latin typeface="Barlow" panose="020B0604020202020204" charset="-94"/>
                  </a:rPr>
                  <a:t>için</a:t>
                </a:r>
                <a:r>
                  <a:rPr lang="en-US" b="1" kern="1200" dirty="0">
                    <a:solidFill>
                      <a:srgbClr val="FFFFFF"/>
                    </a:solidFill>
                    <a:latin typeface="Barlow" panose="020B0604020202020204" charset="-94"/>
                  </a:rPr>
                  <a:t> ortalama order </a:t>
                </a:r>
                <a:r>
                  <a:rPr lang="en-US" b="1" kern="1200" dirty="0" err="1">
                    <a:solidFill>
                      <a:srgbClr val="FFFFFF"/>
                    </a:solidFill>
                    <a:latin typeface="Barlow" panose="020B0604020202020204" charset="-94"/>
                  </a:rPr>
                  <a:t>verme</a:t>
                </a:r>
                <a:r>
                  <a:rPr lang="en-US" b="1" kern="1200" dirty="0">
                    <a:solidFill>
                      <a:srgbClr val="FFFFFF"/>
                    </a:solidFill>
                    <a:latin typeface="Barlow" panose="020B0604020202020204" charset="-94"/>
                  </a:rPr>
                  <a:t> </a:t>
                </a:r>
                <a:r>
                  <a:rPr lang="en-US" b="1" kern="1200" dirty="0" err="1">
                    <a:solidFill>
                      <a:srgbClr val="FFFFFF"/>
                    </a:solidFill>
                    <a:latin typeface="Barlow" panose="020B0604020202020204" charset="-94"/>
                  </a:rPr>
                  <a:t>süreleri</a:t>
                </a:r>
                <a:r>
                  <a:rPr lang="en-US" b="1" kern="1200" dirty="0">
                    <a:solidFill>
                      <a:srgbClr val="FFFFFF"/>
                    </a:solidFill>
                    <a:latin typeface="Barlow" panose="020B0604020202020204" charset="-94"/>
                  </a:rPr>
                  <a:t> 60 dakikadan ortalama 16 </a:t>
                </a:r>
                <a:r>
                  <a:rPr lang="en-US" b="1" kern="1200" dirty="0" err="1">
                    <a:solidFill>
                      <a:srgbClr val="FFFFFF"/>
                    </a:solidFill>
                    <a:latin typeface="Barlow" panose="020B0604020202020204" charset="-94"/>
                  </a:rPr>
                  <a:t>dakikaya</a:t>
                </a:r>
                <a:r>
                  <a:rPr lang="en-US" b="1" kern="1200" dirty="0">
                    <a:solidFill>
                      <a:srgbClr val="FFFFFF"/>
                    </a:solidFill>
                    <a:latin typeface="Barlow" panose="020B0604020202020204" charset="-94"/>
                  </a:rPr>
                  <a:t> </a:t>
                </a:r>
                <a:r>
                  <a:rPr lang="tr-TR" b="1" kern="1200" dirty="0" smtClean="0">
                    <a:solidFill>
                      <a:srgbClr val="FFFFFF"/>
                    </a:solidFill>
                    <a:latin typeface="Barlow" panose="020B0604020202020204" charset="-94"/>
                  </a:rPr>
                  <a:t>düşürülmüştür.</a:t>
                </a:r>
                <a:endParaRPr lang="en-US" b="1" kern="1200" dirty="0">
                  <a:solidFill>
                    <a:srgbClr val="FFFFFF"/>
                  </a:solidFill>
                  <a:latin typeface="Barlow" panose="020B0604020202020204" charset="-94"/>
                </a:endParaRPr>
              </a:p>
            </p:txBody>
          </p:sp>
          <p:grpSp>
            <p:nvGrpSpPr>
              <p:cNvPr id="81" name="Graphic 4">
                <a:extLst>
                  <a:ext uri="{FF2B5EF4-FFF2-40B4-BE49-F238E27FC236}">
                    <a16:creationId xmlns:a16="http://schemas.microsoft.com/office/drawing/2014/main" xmlns="" id="{E57DB8ED-7DDA-4D36-8A02-EED560420E8A}"/>
                  </a:ext>
                </a:extLst>
              </p:cNvPr>
              <p:cNvGrpSpPr/>
              <p:nvPr/>
            </p:nvGrpSpPr>
            <p:grpSpPr>
              <a:xfrm>
                <a:off x="3694271" y="954834"/>
                <a:ext cx="80240" cy="87895"/>
                <a:chOff x="10638126" y="1734198"/>
                <a:chExt cx="283438" cy="330218"/>
              </a:xfrm>
            </p:grpSpPr>
            <p:sp>
              <p:nvSpPr>
                <p:cNvPr id="119" name="Freeform: Shape 65">
                  <a:extLst>
                    <a:ext uri="{FF2B5EF4-FFF2-40B4-BE49-F238E27FC236}">
                      <a16:creationId xmlns:a16="http://schemas.microsoft.com/office/drawing/2014/main" xmlns="" id="{C8C01832-8B15-4E8B-83C7-78E2E310E3A5}"/>
                    </a:ext>
                  </a:extLst>
                </p:cNvPr>
                <p:cNvSpPr/>
                <p:nvPr/>
              </p:nvSpPr>
              <p:spPr>
                <a:xfrm rot="2162274">
                  <a:off x="10696063" y="1854757"/>
                  <a:ext cx="53623" cy="214400"/>
                </a:xfrm>
                <a:custGeom>
                  <a:avLst/>
                  <a:gdLst>
                    <a:gd name="connsiteX0" fmla="*/ 0 w 53623"/>
                    <a:gd name="connsiteY0" fmla="*/ 0 h 214400"/>
                    <a:gd name="connsiteX1" fmla="*/ 53624 w 53623"/>
                    <a:gd name="connsiteY1" fmla="*/ 0 h 214400"/>
                    <a:gd name="connsiteX2" fmla="*/ 53624 w 53623"/>
                    <a:gd name="connsiteY2" fmla="*/ 214400 h 214400"/>
                    <a:gd name="connsiteX3" fmla="*/ 0 w 53623"/>
                    <a:gd name="connsiteY3" fmla="*/ 214400 h 2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623" h="214400">
                      <a:moveTo>
                        <a:pt x="0" y="0"/>
                      </a:moveTo>
                      <a:lnTo>
                        <a:pt x="53624" y="0"/>
                      </a:lnTo>
                      <a:lnTo>
                        <a:pt x="53624" y="214400"/>
                      </a:lnTo>
                      <a:lnTo>
                        <a:pt x="0" y="214400"/>
                      </a:lnTo>
                      <a:close/>
                    </a:path>
                  </a:pathLst>
                </a:custGeom>
                <a:solidFill>
                  <a:srgbClr val="4454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20" name="Freeform: Shape 66">
                  <a:extLst>
                    <a:ext uri="{FF2B5EF4-FFF2-40B4-BE49-F238E27FC236}">
                      <a16:creationId xmlns:a16="http://schemas.microsoft.com/office/drawing/2014/main" xmlns="" id="{B3CC7E80-7F61-41BE-BFAF-0E3D23D08AB8}"/>
                    </a:ext>
                  </a:extLst>
                </p:cNvPr>
                <p:cNvSpPr/>
                <p:nvPr/>
              </p:nvSpPr>
              <p:spPr>
                <a:xfrm rot="2162274">
                  <a:off x="10714039" y="1768565"/>
                  <a:ext cx="173158" cy="173158"/>
                </a:xfrm>
                <a:custGeom>
                  <a:avLst/>
                  <a:gdLst>
                    <a:gd name="connsiteX0" fmla="*/ 0 w 173158"/>
                    <a:gd name="connsiteY0" fmla="*/ 0 h 173158"/>
                    <a:gd name="connsiteX1" fmla="*/ 173159 w 173158"/>
                    <a:gd name="connsiteY1" fmla="*/ 0 h 173158"/>
                    <a:gd name="connsiteX2" fmla="*/ 173159 w 173158"/>
                    <a:gd name="connsiteY2" fmla="*/ 173158 h 173158"/>
                    <a:gd name="connsiteX3" fmla="*/ 0 w 173158"/>
                    <a:gd name="connsiteY3" fmla="*/ 173158 h 173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158" h="173158">
                      <a:moveTo>
                        <a:pt x="0" y="0"/>
                      </a:moveTo>
                      <a:lnTo>
                        <a:pt x="173159" y="0"/>
                      </a:lnTo>
                      <a:lnTo>
                        <a:pt x="173159" y="173158"/>
                      </a:lnTo>
                      <a:lnTo>
                        <a:pt x="0" y="173158"/>
                      </a:lnTo>
                      <a:close/>
                    </a:path>
                  </a:pathLst>
                </a:custGeom>
                <a:solidFill>
                  <a:srgbClr val="44546A">
                    <a:lumMod val="60000"/>
                    <a:lumOff val="4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21" name="Freeform: Shape 67">
                  <a:extLst>
                    <a:ext uri="{FF2B5EF4-FFF2-40B4-BE49-F238E27FC236}">
                      <a16:creationId xmlns:a16="http://schemas.microsoft.com/office/drawing/2014/main" xmlns="" id="{219B83BE-6671-4738-8E89-694D117C267E}"/>
                    </a:ext>
                  </a:extLst>
                </p:cNvPr>
                <p:cNvSpPr/>
                <p:nvPr/>
              </p:nvSpPr>
              <p:spPr>
                <a:xfrm rot="2162274">
                  <a:off x="10832347" y="1807025"/>
                  <a:ext cx="42289" cy="173158"/>
                </a:xfrm>
                <a:custGeom>
                  <a:avLst/>
                  <a:gdLst>
                    <a:gd name="connsiteX0" fmla="*/ 0 w 42289"/>
                    <a:gd name="connsiteY0" fmla="*/ 0 h 173158"/>
                    <a:gd name="connsiteX1" fmla="*/ 42289 w 42289"/>
                    <a:gd name="connsiteY1" fmla="*/ 0 h 173158"/>
                    <a:gd name="connsiteX2" fmla="*/ 42289 w 42289"/>
                    <a:gd name="connsiteY2" fmla="*/ 173158 h 173158"/>
                    <a:gd name="connsiteX3" fmla="*/ 0 w 42289"/>
                    <a:gd name="connsiteY3" fmla="*/ 173158 h 173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289" h="173158">
                      <a:moveTo>
                        <a:pt x="0" y="0"/>
                      </a:moveTo>
                      <a:lnTo>
                        <a:pt x="42289" y="0"/>
                      </a:lnTo>
                      <a:lnTo>
                        <a:pt x="42289" y="173158"/>
                      </a:lnTo>
                      <a:lnTo>
                        <a:pt x="0" y="173158"/>
                      </a:lnTo>
                      <a:close/>
                    </a:path>
                  </a:pathLst>
                </a:custGeom>
                <a:solidFill>
                  <a:srgbClr val="4454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p:grpSp>
          <p:grpSp>
            <p:nvGrpSpPr>
              <p:cNvPr id="82" name="Graphic 4">
                <a:extLst>
                  <a:ext uri="{FF2B5EF4-FFF2-40B4-BE49-F238E27FC236}">
                    <a16:creationId xmlns:a16="http://schemas.microsoft.com/office/drawing/2014/main" xmlns="" id="{E57DB8ED-7DDA-4D36-8A02-EED560420E8A}"/>
                  </a:ext>
                </a:extLst>
              </p:cNvPr>
              <p:cNvGrpSpPr/>
              <p:nvPr/>
            </p:nvGrpSpPr>
            <p:grpSpPr>
              <a:xfrm>
                <a:off x="3320725" y="954811"/>
                <a:ext cx="80234" cy="87933"/>
                <a:chOff x="9318610" y="1734113"/>
                <a:chExt cx="283419" cy="330359"/>
              </a:xfrm>
            </p:grpSpPr>
            <p:sp>
              <p:nvSpPr>
                <p:cNvPr id="116" name="Freeform: Shape 69">
                  <a:extLst>
                    <a:ext uri="{FF2B5EF4-FFF2-40B4-BE49-F238E27FC236}">
                      <a16:creationId xmlns:a16="http://schemas.microsoft.com/office/drawing/2014/main" xmlns="" id="{ABCB8A49-4AC1-4324-9F96-E43CBFC6322F}"/>
                    </a:ext>
                  </a:extLst>
                </p:cNvPr>
                <p:cNvSpPr/>
                <p:nvPr/>
              </p:nvSpPr>
              <p:spPr>
                <a:xfrm rot="8637726">
                  <a:off x="9490469" y="1854814"/>
                  <a:ext cx="53623" cy="214400"/>
                </a:xfrm>
                <a:custGeom>
                  <a:avLst/>
                  <a:gdLst>
                    <a:gd name="connsiteX0" fmla="*/ 0 w 53623"/>
                    <a:gd name="connsiteY0" fmla="*/ 0 h 214400"/>
                    <a:gd name="connsiteX1" fmla="*/ 53624 w 53623"/>
                    <a:gd name="connsiteY1" fmla="*/ 0 h 214400"/>
                    <a:gd name="connsiteX2" fmla="*/ 53624 w 53623"/>
                    <a:gd name="connsiteY2" fmla="*/ 214400 h 214400"/>
                    <a:gd name="connsiteX3" fmla="*/ 0 w 53623"/>
                    <a:gd name="connsiteY3" fmla="*/ 214400 h 2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623" h="214400">
                      <a:moveTo>
                        <a:pt x="0" y="0"/>
                      </a:moveTo>
                      <a:lnTo>
                        <a:pt x="53624" y="0"/>
                      </a:lnTo>
                      <a:lnTo>
                        <a:pt x="53624" y="214400"/>
                      </a:lnTo>
                      <a:lnTo>
                        <a:pt x="0" y="214400"/>
                      </a:lnTo>
                      <a:close/>
                    </a:path>
                  </a:pathLst>
                </a:custGeom>
                <a:solidFill>
                  <a:srgbClr val="4454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17" name="Freeform: Shape 70">
                  <a:extLst>
                    <a:ext uri="{FF2B5EF4-FFF2-40B4-BE49-F238E27FC236}">
                      <a16:creationId xmlns:a16="http://schemas.microsoft.com/office/drawing/2014/main" xmlns="" id="{1E2C5C6A-D88A-47B0-9F07-17CD7DCD25E5}"/>
                    </a:ext>
                  </a:extLst>
                </p:cNvPr>
                <p:cNvSpPr/>
                <p:nvPr/>
              </p:nvSpPr>
              <p:spPr>
                <a:xfrm rot="8637726">
                  <a:off x="9352978" y="1768545"/>
                  <a:ext cx="173158" cy="173158"/>
                </a:xfrm>
                <a:custGeom>
                  <a:avLst/>
                  <a:gdLst>
                    <a:gd name="connsiteX0" fmla="*/ 0 w 173158"/>
                    <a:gd name="connsiteY0" fmla="*/ 0 h 173158"/>
                    <a:gd name="connsiteX1" fmla="*/ 173158 w 173158"/>
                    <a:gd name="connsiteY1" fmla="*/ 0 h 173158"/>
                    <a:gd name="connsiteX2" fmla="*/ 173158 w 173158"/>
                    <a:gd name="connsiteY2" fmla="*/ 173158 h 173158"/>
                    <a:gd name="connsiteX3" fmla="*/ 0 w 173158"/>
                    <a:gd name="connsiteY3" fmla="*/ 173158 h 173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158" h="173158">
                      <a:moveTo>
                        <a:pt x="0" y="0"/>
                      </a:moveTo>
                      <a:lnTo>
                        <a:pt x="173158" y="0"/>
                      </a:lnTo>
                      <a:lnTo>
                        <a:pt x="173158" y="173158"/>
                      </a:lnTo>
                      <a:lnTo>
                        <a:pt x="0" y="173158"/>
                      </a:lnTo>
                      <a:close/>
                    </a:path>
                  </a:pathLst>
                </a:custGeom>
                <a:solidFill>
                  <a:srgbClr val="44546A">
                    <a:lumMod val="60000"/>
                    <a:lumOff val="4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18" name="Freeform: Shape 71">
                  <a:extLst>
                    <a:ext uri="{FF2B5EF4-FFF2-40B4-BE49-F238E27FC236}">
                      <a16:creationId xmlns:a16="http://schemas.microsoft.com/office/drawing/2014/main" xmlns="" id="{BA476098-B316-4C23-B33F-668F2F8AEC87}"/>
                    </a:ext>
                  </a:extLst>
                </p:cNvPr>
                <p:cNvSpPr/>
                <p:nvPr/>
              </p:nvSpPr>
              <p:spPr>
                <a:xfrm rot="8637726">
                  <a:off x="9471433" y="1729985"/>
                  <a:ext cx="42289" cy="173158"/>
                </a:xfrm>
                <a:custGeom>
                  <a:avLst/>
                  <a:gdLst>
                    <a:gd name="connsiteX0" fmla="*/ 0 w 42289"/>
                    <a:gd name="connsiteY0" fmla="*/ 0 h 173158"/>
                    <a:gd name="connsiteX1" fmla="*/ 42290 w 42289"/>
                    <a:gd name="connsiteY1" fmla="*/ 0 h 173158"/>
                    <a:gd name="connsiteX2" fmla="*/ 42290 w 42289"/>
                    <a:gd name="connsiteY2" fmla="*/ 173159 h 173158"/>
                    <a:gd name="connsiteX3" fmla="*/ 0 w 42289"/>
                    <a:gd name="connsiteY3" fmla="*/ 173159 h 173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289" h="173158">
                      <a:moveTo>
                        <a:pt x="0" y="0"/>
                      </a:moveTo>
                      <a:lnTo>
                        <a:pt x="42290" y="0"/>
                      </a:lnTo>
                      <a:lnTo>
                        <a:pt x="42290" y="173159"/>
                      </a:lnTo>
                      <a:lnTo>
                        <a:pt x="0" y="173159"/>
                      </a:lnTo>
                      <a:close/>
                    </a:path>
                  </a:pathLst>
                </a:custGeom>
                <a:solidFill>
                  <a:srgbClr val="4454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p:grpSp>
          <p:grpSp>
            <p:nvGrpSpPr>
              <p:cNvPr id="83" name="Graphic 4">
                <a:extLst>
                  <a:ext uri="{FF2B5EF4-FFF2-40B4-BE49-F238E27FC236}">
                    <a16:creationId xmlns:a16="http://schemas.microsoft.com/office/drawing/2014/main" xmlns="" id="{E57DB8ED-7DDA-4D36-8A02-EED560420E8A}"/>
                  </a:ext>
                </a:extLst>
              </p:cNvPr>
              <p:cNvGrpSpPr/>
              <p:nvPr/>
            </p:nvGrpSpPr>
            <p:grpSpPr>
              <a:xfrm>
                <a:off x="3503782" y="887307"/>
                <a:ext cx="83590" cy="119159"/>
                <a:chOff x="9965245" y="1480502"/>
                <a:chExt cx="295275" cy="447675"/>
              </a:xfrm>
            </p:grpSpPr>
            <p:sp>
              <p:nvSpPr>
                <p:cNvPr id="99" name="Freeform: Shape 77">
                  <a:extLst>
                    <a:ext uri="{FF2B5EF4-FFF2-40B4-BE49-F238E27FC236}">
                      <a16:creationId xmlns:a16="http://schemas.microsoft.com/office/drawing/2014/main" xmlns="" id="{4A220DC4-6AA4-4E2A-A1F1-4DD80C7646A6}"/>
                    </a:ext>
                  </a:extLst>
                </p:cNvPr>
                <p:cNvSpPr/>
                <p:nvPr/>
              </p:nvSpPr>
              <p:spPr>
                <a:xfrm>
                  <a:off x="10050970" y="1661477"/>
                  <a:ext cx="133350" cy="266700"/>
                </a:xfrm>
                <a:custGeom>
                  <a:avLst/>
                  <a:gdLst>
                    <a:gd name="connsiteX0" fmla="*/ 0 w 133350"/>
                    <a:gd name="connsiteY0" fmla="*/ 0 h 266700"/>
                    <a:gd name="connsiteX1" fmla="*/ 133350 w 133350"/>
                    <a:gd name="connsiteY1" fmla="*/ 0 h 266700"/>
                    <a:gd name="connsiteX2" fmla="*/ 133350 w 133350"/>
                    <a:gd name="connsiteY2" fmla="*/ 266700 h 266700"/>
                    <a:gd name="connsiteX3" fmla="*/ 0 w 133350"/>
                    <a:gd name="connsiteY3" fmla="*/ 266700 h 266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3350" h="266700">
                      <a:moveTo>
                        <a:pt x="0" y="0"/>
                      </a:moveTo>
                      <a:lnTo>
                        <a:pt x="133350" y="0"/>
                      </a:lnTo>
                      <a:lnTo>
                        <a:pt x="133350" y="266700"/>
                      </a:lnTo>
                      <a:lnTo>
                        <a:pt x="0" y="266700"/>
                      </a:lnTo>
                      <a:close/>
                    </a:path>
                  </a:pathLst>
                </a:custGeom>
                <a:solidFill>
                  <a:srgbClr val="4454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00" name="Freeform: Shape 78">
                  <a:extLst>
                    <a:ext uri="{FF2B5EF4-FFF2-40B4-BE49-F238E27FC236}">
                      <a16:creationId xmlns:a16="http://schemas.microsoft.com/office/drawing/2014/main" xmlns="" id="{4F5472CF-4DD1-47A5-A011-1D36027D2D28}"/>
                    </a:ext>
                  </a:extLst>
                </p:cNvPr>
                <p:cNvSpPr/>
                <p:nvPr/>
              </p:nvSpPr>
              <p:spPr>
                <a:xfrm>
                  <a:off x="10003345" y="1480502"/>
                  <a:ext cx="228600" cy="228600"/>
                </a:xfrm>
                <a:custGeom>
                  <a:avLst/>
                  <a:gdLst>
                    <a:gd name="connsiteX0" fmla="*/ 0 w 228600"/>
                    <a:gd name="connsiteY0" fmla="*/ 0 h 228600"/>
                    <a:gd name="connsiteX1" fmla="*/ 228600 w 228600"/>
                    <a:gd name="connsiteY1" fmla="*/ 0 h 228600"/>
                    <a:gd name="connsiteX2" fmla="*/ 228600 w 228600"/>
                    <a:gd name="connsiteY2" fmla="*/ 228600 h 228600"/>
                    <a:gd name="connsiteX3" fmla="*/ 0 w 228600"/>
                    <a:gd name="connsiteY3" fmla="*/ 22860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0" h="228600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228600" y="228600"/>
                      </a:lnTo>
                      <a:lnTo>
                        <a:pt x="0" y="228600"/>
                      </a:lnTo>
                      <a:close/>
                    </a:path>
                  </a:pathLst>
                </a:custGeom>
                <a:solidFill>
                  <a:srgbClr val="44546A">
                    <a:lumMod val="60000"/>
                    <a:lumOff val="4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01" name="Freeform: Shape 79">
                  <a:extLst>
                    <a:ext uri="{FF2B5EF4-FFF2-40B4-BE49-F238E27FC236}">
                      <a16:creationId xmlns:a16="http://schemas.microsoft.com/office/drawing/2014/main" xmlns="" id="{8EAC6E4A-E4B4-45F0-8E3A-626043437F85}"/>
                    </a:ext>
                  </a:extLst>
                </p:cNvPr>
                <p:cNvSpPr/>
                <p:nvPr/>
              </p:nvSpPr>
              <p:spPr>
                <a:xfrm>
                  <a:off x="10155745" y="1480502"/>
                  <a:ext cx="76200" cy="228600"/>
                </a:xfrm>
                <a:custGeom>
                  <a:avLst/>
                  <a:gdLst>
                    <a:gd name="connsiteX0" fmla="*/ 0 w 76200"/>
                    <a:gd name="connsiteY0" fmla="*/ 0 h 228600"/>
                    <a:gd name="connsiteX1" fmla="*/ 76200 w 76200"/>
                    <a:gd name="connsiteY1" fmla="*/ 0 h 228600"/>
                    <a:gd name="connsiteX2" fmla="*/ 76200 w 76200"/>
                    <a:gd name="connsiteY2" fmla="*/ 228600 h 228600"/>
                    <a:gd name="connsiteX3" fmla="*/ 0 w 76200"/>
                    <a:gd name="connsiteY3" fmla="*/ 22860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200" h="228600">
                      <a:moveTo>
                        <a:pt x="0" y="0"/>
                      </a:moveTo>
                      <a:lnTo>
                        <a:pt x="76200" y="0"/>
                      </a:lnTo>
                      <a:lnTo>
                        <a:pt x="76200" y="228600"/>
                      </a:lnTo>
                      <a:lnTo>
                        <a:pt x="0" y="228600"/>
                      </a:lnTo>
                      <a:close/>
                    </a:path>
                  </a:pathLst>
                </a:custGeom>
                <a:solidFill>
                  <a:srgbClr val="4454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grpSp>
              <p:nvGrpSpPr>
                <p:cNvPr id="102" name="Graphic 4">
                  <a:extLst>
                    <a:ext uri="{FF2B5EF4-FFF2-40B4-BE49-F238E27FC236}">
                      <a16:creationId xmlns:a16="http://schemas.microsoft.com/office/drawing/2014/main" xmlns="" id="{E57DB8ED-7DDA-4D36-8A02-EED560420E8A}"/>
                    </a:ext>
                  </a:extLst>
                </p:cNvPr>
                <p:cNvGrpSpPr/>
                <p:nvPr/>
              </p:nvGrpSpPr>
              <p:grpSpPr>
                <a:xfrm>
                  <a:off x="10021824" y="1496599"/>
                  <a:ext cx="197167" cy="174974"/>
                  <a:chOff x="10021824" y="1496599"/>
                  <a:chExt cx="197167" cy="174974"/>
                </a:xfrm>
              </p:grpSpPr>
              <p:sp>
                <p:nvSpPr>
                  <p:cNvPr id="104" name="Freeform: Shape 81">
                    <a:extLst>
                      <a:ext uri="{FF2B5EF4-FFF2-40B4-BE49-F238E27FC236}">
                        <a16:creationId xmlns:a16="http://schemas.microsoft.com/office/drawing/2014/main" xmlns="" id="{A580B5B1-775A-4C0E-9DA5-303FD5A122A4}"/>
                      </a:ext>
                    </a:extLst>
                  </p:cNvPr>
                  <p:cNvSpPr/>
                  <p:nvPr/>
                </p:nvSpPr>
                <p:spPr>
                  <a:xfrm>
                    <a:off x="10021824" y="1496599"/>
                    <a:ext cx="9525" cy="174974"/>
                  </a:xfrm>
                  <a:custGeom>
                    <a:avLst/>
                    <a:gdLst>
                      <a:gd name="connsiteX0" fmla="*/ 0 w 9525"/>
                      <a:gd name="connsiteY0" fmla="*/ 0 h 174974"/>
                      <a:gd name="connsiteX1" fmla="*/ 0 w 9525"/>
                      <a:gd name="connsiteY1" fmla="*/ 174974 h 174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74974">
                        <a:moveTo>
                          <a:pt x="0" y="0"/>
                        </a:moveTo>
                        <a:lnTo>
                          <a:pt x="0" y="174974"/>
                        </a:lnTo>
                      </a:path>
                    </a:pathLst>
                  </a:custGeom>
                  <a:ln w="4763" cap="rnd">
                    <a:solidFill>
                      <a:srgbClr val="8EAFDE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105" name="Freeform: Shape 82">
                    <a:extLst>
                      <a:ext uri="{FF2B5EF4-FFF2-40B4-BE49-F238E27FC236}">
                        <a16:creationId xmlns:a16="http://schemas.microsoft.com/office/drawing/2014/main" xmlns="" id="{4001C50F-9BE5-4BF9-BDAD-F0A14E6B6E42}"/>
                      </a:ext>
                    </a:extLst>
                  </p:cNvPr>
                  <p:cNvSpPr/>
                  <p:nvPr/>
                </p:nvSpPr>
                <p:spPr>
                  <a:xfrm>
                    <a:off x="10039731" y="1496599"/>
                    <a:ext cx="9525" cy="174974"/>
                  </a:xfrm>
                  <a:custGeom>
                    <a:avLst/>
                    <a:gdLst>
                      <a:gd name="connsiteX0" fmla="*/ 0 w 9525"/>
                      <a:gd name="connsiteY0" fmla="*/ 0 h 174974"/>
                      <a:gd name="connsiteX1" fmla="*/ 0 w 9525"/>
                      <a:gd name="connsiteY1" fmla="*/ 174974 h 174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74974">
                        <a:moveTo>
                          <a:pt x="0" y="0"/>
                        </a:moveTo>
                        <a:lnTo>
                          <a:pt x="0" y="174974"/>
                        </a:lnTo>
                      </a:path>
                    </a:pathLst>
                  </a:custGeom>
                  <a:ln w="4763" cap="rnd">
                    <a:solidFill>
                      <a:srgbClr val="8EAFDE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106" name="Freeform: Shape 83">
                    <a:extLst>
                      <a:ext uri="{FF2B5EF4-FFF2-40B4-BE49-F238E27FC236}">
                        <a16:creationId xmlns:a16="http://schemas.microsoft.com/office/drawing/2014/main" xmlns="" id="{EBE56840-CA99-4490-A75A-9A1E28CDEE08}"/>
                      </a:ext>
                    </a:extLst>
                  </p:cNvPr>
                  <p:cNvSpPr/>
                  <p:nvPr/>
                </p:nvSpPr>
                <p:spPr>
                  <a:xfrm>
                    <a:off x="10057733" y="1496599"/>
                    <a:ext cx="9525" cy="174974"/>
                  </a:xfrm>
                  <a:custGeom>
                    <a:avLst/>
                    <a:gdLst>
                      <a:gd name="connsiteX0" fmla="*/ 0 w 9525"/>
                      <a:gd name="connsiteY0" fmla="*/ 0 h 174974"/>
                      <a:gd name="connsiteX1" fmla="*/ 0 w 9525"/>
                      <a:gd name="connsiteY1" fmla="*/ 174974 h 174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74974">
                        <a:moveTo>
                          <a:pt x="0" y="0"/>
                        </a:moveTo>
                        <a:lnTo>
                          <a:pt x="0" y="174974"/>
                        </a:lnTo>
                      </a:path>
                    </a:pathLst>
                  </a:custGeom>
                  <a:ln w="4763" cap="rnd">
                    <a:solidFill>
                      <a:srgbClr val="8EAFDE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107" name="Freeform: Shape 84">
                    <a:extLst>
                      <a:ext uri="{FF2B5EF4-FFF2-40B4-BE49-F238E27FC236}">
                        <a16:creationId xmlns:a16="http://schemas.microsoft.com/office/drawing/2014/main" xmlns="" id="{F32C9875-0BC2-4283-9C5F-2BBE378937A7}"/>
                      </a:ext>
                    </a:extLst>
                  </p:cNvPr>
                  <p:cNvSpPr/>
                  <p:nvPr/>
                </p:nvSpPr>
                <p:spPr>
                  <a:xfrm>
                    <a:off x="10075640" y="1496599"/>
                    <a:ext cx="9525" cy="174974"/>
                  </a:xfrm>
                  <a:custGeom>
                    <a:avLst/>
                    <a:gdLst>
                      <a:gd name="connsiteX0" fmla="*/ 0 w 9525"/>
                      <a:gd name="connsiteY0" fmla="*/ 0 h 174974"/>
                      <a:gd name="connsiteX1" fmla="*/ 0 w 9525"/>
                      <a:gd name="connsiteY1" fmla="*/ 174974 h 174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74974">
                        <a:moveTo>
                          <a:pt x="0" y="0"/>
                        </a:moveTo>
                        <a:lnTo>
                          <a:pt x="0" y="174974"/>
                        </a:lnTo>
                      </a:path>
                    </a:pathLst>
                  </a:custGeom>
                  <a:ln w="4763" cap="rnd">
                    <a:solidFill>
                      <a:srgbClr val="8EAFDE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108" name="Freeform: Shape 85">
                    <a:extLst>
                      <a:ext uri="{FF2B5EF4-FFF2-40B4-BE49-F238E27FC236}">
                        <a16:creationId xmlns:a16="http://schemas.microsoft.com/office/drawing/2014/main" xmlns="" id="{39F302B8-3FFA-434D-A24A-25E69C00C6F3}"/>
                      </a:ext>
                    </a:extLst>
                  </p:cNvPr>
                  <p:cNvSpPr/>
                  <p:nvPr/>
                </p:nvSpPr>
                <p:spPr>
                  <a:xfrm>
                    <a:off x="10093547" y="1496599"/>
                    <a:ext cx="9525" cy="174974"/>
                  </a:xfrm>
                  <a:custGeom>
                    <a:avLst/>
                    <a:gdLst>
                      <a:gd name="connsiteX0" fmla="*/ 0 w 9525"/>
                      <a:gd name="connsiteY0" fmla="*/ 0 h 174974"/>
                      <a:gd name="connsiteX1" fmla="*/ 0 w 9525"/>
                      <a:gd name="connsiteY1" fmla="*/ 174974 h 174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74974">
                        <a:moveTo>
                          <a:pt x="0" y="0"/>
                        </a:moveTo>
                        <a:lnTo>
                          <a:pt x="0" y="174974"/>
                        </a:lnTo>
                      </a:path>
                    </a:pathLst>
                  </a:custGeom>
                  <a:ln w="4763" cap="rnd">
                    <a:solidFill>
                      <a:srgbClr val="8EAFDE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109" name="Freeform: Shape 86">
                    <a:extLst>
                      <a:ext uri="{FF2B5EF4-FFF2-40B4-BE49-F238E27FC236}">
                        <a16:creationId xmlns:a16="http://schemas.microsoft.com/office/drawing/2014/main" xmlns="" id="{FE25A1A0-DB58-48B4-9BFC-9AC2BF01502A}"/>
                      </a:ext>
                    </a:extLst>
                  </p:cNvPr>
                  <p:cNvSpPr/>
                  <p:nvPr/>
                </p:nvSpPr>
                <p:spPr>
                  <a:xfrm>
                    <a:off x="10111454" y="1496599"/>
                    <a:ext cx="9525" cy="174974"/>
                  </a:xfrm>
                  <a:custGeom>
                    <a:avLst/>
                    <a:gdLst>
                      <a:gd name="connsiteX0" fmla="*/ 0 w 9525"/>
                      <a:gd name="connsiteY0" fmla="*/ 0 h 174974"/>
                      <a:gd name="connsiteX1" fmla="*/ 0 w 9525"/>
                      <a:gd name="connsiteY1" fmla="*/ 174974 h 174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74974">
                        <a:moveTo>
                          <a:pt x="0" y="0"/>
                        </a:moveTo>
                        <a:lnTo>
                          <a:pt x="0" y="174974"/>
                        </a:lnTo>
                      </a:path>
                    </a:pathLst>
                  </a:custGeom>
                  <a:ln w="4763" cap="rnd">
                    <a:solidFill>
                      <a:srgbClr val="8EAFDE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110" name="Freeform: Shape 87">
                    <a:extLst>
                      <a:ext uri="{FF2B5EF4-FFF2-40B4-BE49-F238E27FC236}">
                        <a16:creationId xmlns:a16="http://schemas.microsoft.com/office/drawing/2014/main" xmlns="" id="{3C687AA4-5D15-4C4A-A785-7445E3795598}"/>
                      </a:ext>
                    </a:extLst>
                  </p:cNvPr>
                  <p:cNvSpPr/>
                  <p:nvPr/>
                </p:nvSpPr>
                <p:spPr>
                  <a:xfrm>
                    <a:off x="10129361" y="1496599"/>
                    <a:ext cx="9525" cy="174974"/>
                  </a:xfrm>
                  <a:custGeom>
                    <a:avLst/>
                    <a:gdLst>
                      <a:gd name="connsiteX0" fmla="*/ 0 w 9525"/>
                      <a:gd name="connsiteY0" fmla="*/ 0 h 174974"/>
                      <a:gd name="connsiteX1" fmla="*/ 0 w 9525"/>
                      <a:gd name="connsiteY1" fmla="*/ 174974 h 174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74974">
                        <a:moveTo>
                          <a:pt x="0" y="0"/>
                        </a:moveTo>
                        <a:lnTo>
                          <a:pt x="0" y="174974"/>
                        </a:lnTo>
                      </a:path>
                    </a:pathLst>
                  </a:custGeom>
                  <a:ln w="4763" cap="rnd">
                    <a:solidFill>
                      <a:srgbClr val="8EAFDE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111" name="Freeform: Shape 88">
                    <a:extLst>
                      <a:ext uri="{FF2B5EF4-FFF2-40B4-BE49-F238E27FC236}">
                        <a16:creationId xmlns:a16="http://schemas.microsoft.com/office/drawing/2014/main" xmlns="" id="{92C28DC7-D18A-4CB1-BC87-CF0D90E1F366}"/>
                      </a:ext>
                    </a:extLst>
                  </p:cNvPr>
                  <p:cNvSpPr/>
                  <p:nvPr/>
                </p:nvSpPr>
                <p:spPr>
                  <a:xfrm>
                    <a:off x="10147268" y="1496599"/>
                    <a:ext cx="9525" cy="174974"/>
                  </a:xfrm>
                  <a:custGeom>
                    <a:avLst/>
                    <a:gdLst>
                      <a:gd name="connsiteX0" fmla="*/ 0 w 9525"/>
                      <a:gd name="connsiteY0" fmla="*/ 0 h 174974"/>
                      <a:gd name="connsiteX1" fmla="*/ 0 w 9525"/>
                      <a:gd name="connsiteY1" fmla="*/ 174974 h 174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74974">
                        <a:moveTo>
                          <a:pt x="0" y="0"/>
                        </a:moveTo>
                        <a:lnTo>
                          <a:pt x="0" y="174974"/>
                        </a:lnTo>
                      </a:path>
                    </a:pathLst>
                  </a:custGeom>
                  <a:ln w="4763" cap="rnd">
                    <a:solidFill>
                      <a:srgbClr val="8EAFDE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112" name="Freeform: Shape 89">
                    <a:extLst>
                      <a:ext uri="{FF2B5EF4-FFF2-40B4-BE49-F238E27FC236}">
                        <a16:creationId xmlns:a16="http://schemas.microsoft.com/office/drawing/2014/main" xmlns="" id="{7BB79387-0C03-4C3D-B196-8AF5371E8F30}"/>
                      </a:ext>
                    </a:extLst>
                  </p:cNvPr>
                  <p:cNvSpPr/>
                  <p:nvPr/>
                </p:nvSpPr>
                <p:spPr>
                  <a:xfrm>
                    <a:off x="10165175" y="1496599"/>
                    <a:ext cx="9525" cy="174974"/>
                  </a:xfrm>
                  <a:custGeom>
                    <a:avLst/>
                    <a:gdLst>
                      <a:gd name="connsiteX0" fmla="*/ 0 w 9525"/>
                      <a:gd name="connsiteY0" fmla="*/ 0 h 174974"/>
                      <a:gd name="connsiteX1" fmla="*/ 0 w 9525"/>
                      <a:gd name="connsiteY1" fmla="*/ 174974 h 174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74974">
                        <a:moveTo>
                          <a:pt x="0" y="0"/>
                        </a:moveTo>
                        <a:lnTo>
                          <a:pt x="0" y="174974"/>
                        </a:lnTo>
                      </a:path>
                    </a:pathLst>
                  </a:custGeom>
                  <a:ln w="4763" cap="rnd">
                    <a:solidFill>
                      <a:srgbClr val="8EAFDE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113" name="Freeform: Shape 90">
                    <a:extLst>
                      <a:ext uri="{FF2B5EF4-FFF2-40B4-BE49-F238E27FC236}">
                        <a16:creationId xmlns:a16="http://schemas.microsoft.com/office/drawing/2014/main" xmlns="" id="{A5519F5B-9C80-49BD-8800-3D0CBFD8FA1F}"/>
                      </a:ext>
                    </a:extLst>
                  </p:cNvPr>
                  <p:cNvSpPr/>
                  <p:nvPr/>
                </p:nvSpPr>
                <p:spPr>
                  <a:xfrm>
                    <a:off x="10183082" y="1496599"/>
                    <a:ext cx="9525" cy="174974"/>
                  </a:xfrm>
                  <a:custGeom>
                    <a:avLst/>
                    <a:gdLst>
                      <a:gd name="connsiteX0" fmla="*/ 0 w 9525"/>
                      <a:gd name="connsiteY0" fmla="*/ 0 h 174974"/>
                      <a:gd name="connsiteX1" fmla="*/ 0 w 9525"/>
                      <a:gd name="connsiteY1" fmla="*/ 174974 h 174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74974">
                        <a:moveTo>
                          <a:pt x="0" y="0"/>
                        </a:moveTo>
                        <a:lnTo>
                          <a:pt x="0" y="174974"/>
                        </a:lnTo>
                      </a:path>
                    </a:pathLst>
                  </a:custGeom>
                  <a:ln w="4763" cap="rnd">
                    <a:solidFill>
                      <a:srgbClr val="8EAFDE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114" name="Freeform: Shape 91">
                    <a:extLst>
                      <a:ext uri="{FF2B5EF4-FFF2-40B4-BE49-F238E27FC236}">
                        <a16:creationId xmlns:a16="http://schemas.microsoft.com/office/drawing/2014/main" xmlns="" id="{AEB51ECE-2593-4421-A9FF-A8C5C651A935}"/>
                      </a:ext>
                    </a:extLst>
                  </p:cNvPr>
                  <p:cNvSpPr/>
                  <p:nvPr/>
                </p:nvSpPr>
                <p:spPr>
                  <a:xfrm>
                    <a:off x="10201084" y="1496599"/>
                    <a:ext cx="9525" cy="174974"/>
                  </a:xfrm>
                  <a:custGeom>
                    <a:avLst/>
                    <a:gdLst>
                      <a:gd name="connsiteX0" fmla="*/ 0 w 9525"/>
                      <a:gd name="connsiteY0" fmla="*/ 0 h 174974"/>
                      <a:gd name="connsiteX1" fmla="*/ 0 w 9525"/>
                      <a:gd name="connsiteY1" fmla="*/ 174974 h 174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74974">
                        <a:moveTo>
                          <a:pt x="0" y="0"/>
                        </a:moveTo>
                        <a:lnTo>
                          <a:pt x="0" y="174974"/>
                        </a:lnTo>
                      </a:path>
                    </a:pathLst>
                  </a:custGeom>
                  <a:ln w="4763" cap="rnd">
                    <a:solidFill>
                      <a:srgbClr val="8EAFDE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115" name="Freeform: Shape 92">
                    <a:extLst>
                      <a:ext uri="{FF2B5EF4-FFF2-40B4-BE49-F238E27FC236}">
                        <a16:creationId xmlns:a16="http://schemas.microsoft.com/office/drawing/2014/main" xmlns="" id="{68D83019-37B8-427A-A9A7-CAB5B98BD5A3}"/>
                      </a:ext>
                    </a:extLst>
                  </p:cNvPr>
                  <p:cNvSpPr/>
                  <p:nvPr/>
                </p:nvSpPr>
                <p:spPr>
                  <a:xfrm>
                    <a:off x="10218991" y="1496599"/>
                    <a:ext cx="9525" cy="174974"/>
                  </a:xfrm>
                  <a:custGeom>
                    <a:avLst/>
                    <a:gdLst>
                      <a:gd name="connsiteX0" fmla="*/ 0 w 9525"/>
                      <a:gd name="connsiteY0" fmla="*/ 0 h 174974"/>
                      <a:gd name="connsiteX1" fmla="*/ 0 w 9525"/>
                      <a:gd name="connsiteY1" fmla="*/ 174974 h 174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74974">
                        <a:moveTo>
                          <a:pt x="0" y="0"/>
                        </a:moveTo>
                        <a:lnTo>
                          <a:pt x="0" y="174974"/>
                        </a:lnTo>
                      </a:path>
                    </a:pathLst>
                  </a:custGeom>
                  <a:ln w="4763" cap="rnd">
                    <a:solidFill>
                      <a:srgbClr val="8EAFDE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103" name="Freeform: Shape 93">
                  <a:extLst>
                    <a:ext uri="{FF2B5EF4-FFF2-40B4-BE49-F238E27FC236}">
                      <a16:creationId xmlns:a16="http://schemas.microsoft.com/office/drawing/2014/main" xmlns="" id="{E97C5DE2-73E7-46BD-A185-4B47C9BF81B2}"/>
                    </a:ext>
                  </a:extLst>
                </p:cNvPr>
                <p:cNvSpPr/>
                <p:nvPr/>
              </p:nvSpPr>
              <p:spPr>
                <a:xfrm>
                  <a:off x="9965245" y="1699577"/>
                  <a:ext cx="295275" cy="9525"/>
                </a:xfrm>
                <a:custGeom>
                  <a:avLst/>
                  <a:gdLst>
                    <a:gd name="connsiteX0" fmla="*/ 0 w 295275"/>
                    <a:gd name="connsiteY0" fmla="*/ 0 h 9525"/>
                    <a:gd name="connsiteX1" fmla="*/ 295275 w 29527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5275" h="9525">
                      <a:moveTo>
                        <a:pt x="0" y="0"/>
                      </a:moveTo>
                      <a:lnTo>
                        <a:pt x="295275" y="0"/>
                      </a:lnTo>
                    </a:path>
                  </a:pathLst>
                </a:custGeom>
                <a:solidFill>
                  <a:srgbClr val="44546A">
                    <a:lumMod val="60000"/>
                    <a:lumOff val="40000"/>
                  </a:srgbClr>
                </a:solidFill>
                <a:ln w="38100" cap="rnd">
                  <a:solidFill>
                    <a:srgbClr val="44546A">
                      <a:lumMod val="60000"/>
                      <a:lumOff val="40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p:grpSp>
          <p:grpSp>
            <p:nvGrpSpPr>
              <p:cNvPr id="84" name="Graphic 4">
                <a:extLst>
                  <a:ext uri="{FF2B5EF4-FFF2-40B4-BE49-F238E27FC236}">
                    <a16:creationId xmlns:a16="http://schemas.microsoft.com/office/drawing/2014/main" xmlns="" id="{E57DB8ED-7DDA-4D36-8A02-EED560420E8A}"/>
                  </a:ext>
                </a:extLst>
              </p:cNvPr>
              <p:cNvGrpSpPr/>
              <p:nvPr/>
            </p:nvGrpSpPr>
            <p:grpSpPr>
              <a:xfrm>
                <a:off x="3271887" y="983648"/>
                <a:ext cx="551426" cy="518466"/>
                <a:chOff x="9146095" y="1842452"/>
                <a:chExt cx="1947862" cy="1947862"/>
              </a:xfrm>
            </p:grpSpPr>
            <p:sp>
              <p:nvSpPr>
                <p:cNvPr id="90" name="Freeform: Shape 95">
                  <a:extLst>
                    <a:ext uri="{FF2B5EF4-FFF2-40B4-BE49-F238E27FC236}">
                      <a16:creationId xmlns:a16="http://schemas.microsoft.com/office/drawing/2014/main" xmlns="" id="{99A9A2EF-15EF-4D11-A3C3-EEB41C483DB7}"/>
                    </a:ext>
                  </a:extLst>
                </p:cNvPr>
                <p:cNvSpPr/>
                <p:nvPr/>
              </p:nvSpPr>
              <p:spPr>
                <a:xfrm>
                  <a:off x="9231820" y="1931510"/>
                  <a:ext cx="1144428" cy="1773078"/>
                </a:xfrm>
                <a:custGeom>
                  <a:avLst/>
                  <a:gdLst>
                    <a:gd name="connsiteX0" fmla="*/ 1144429 w 1144428"/>
                    <a:gd name="connsiteY0" fmla="*/ 1735550 h 1773078"/>
                    <a:gd name="connsiteX1" fmla="*/ 888206 w 1144428"/>
                    <a:gd name="connsiteY1" fmla="*/ 1773079 h 1773078"/>
                    <a:gd name="connsiteX2" fmla="*/ 0 w 1144428"/>
                    <a:gd name="connsiteY2" fmla="*/ 884873 h 1773078"/>
                    <a:gd name="connsiteX3" fmla="*/ 810863 w 1144428"/>
                    <a:gd name="connsiteY3" fmla="*/ 0 h 1773078"/>
                    <a:gd name="connsiteX4" fmla="*/ 178880 w 1144428"/>
                    <a:gd name="connsiteY4" fmla="*/ 850678 h 1773078"/>
                    <a:gd name="connsiteX5" fmla="*/ 1067086 w 1144428"/>
                    <a:gd name="connsiteY5" fmla="*/ 1738884 h 1773078"/>
                    <a:gd name="connsiteX6" fmla="*/ 1144429 w 1144428"/>
                    <a:gd name="connsiteY6" fmla="*/ 1735550 h 1773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4428" h="1773078">
                      <a:moveTo>
                        <a:pt x="1144429" y="1735550"/>
                      </a:moveTo>
                      <a:cubicBezTo>
                        <a:pt x="1063276" y="1759934"/>
                        <a:pt x="977265" y="1773079"/>
                        <a:pt x="888206" y="1773079"/>
                      </a:cubicBezTo>
                      <a:cubicBezTo>
                        <a:pt x="397669" y="1773079"/>
                        <a:pt x="0" y="1375410"/>
                        <a:pt x="0" y="884873"/>
                      </a:cubicBezTo>
                      <a:cubicBezTo>
                        <a:pt x="0" y="420434"/>
                        <a:pt x="356521" y="39148"/>
                        <a:pt x="810863" y="0"/>
                      </a:cubicBezTo>
                      <a:cubicBezTo>
                        <a:pt x="445199" y="110014"/>
                        <a:pt x="178880" y="449199"/>
                        <a:pt x="178880" y="850678"/>
                      </a:cubicBezTo>
                      <a:cubicBezTo>
                        <a:pt x="178880" y="1341215"/>
                        <a:pt x="576549" y="1738884"/>
                        <a:pt x="1067086" y="1738884"/>
                      </a:cubicBezTo>
                      <a:cubicBezTo>
                        <a:pt x="1093184" y="1738884"/>
                        <a:pt x="1118902" y="1737741"/>
                        <a:pt x="1144429" y="1735550"/>
                      </a:cubicBezTo>
                      <a:close/>
                    </a:path>
                  </a:pathLst>
                </a:custGeom>
                <a:solidFill>
                  <a:srgbClr val="A5A5A5">
                    <a:lumMod val="60000"/>
                    <a:lumOff val="4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91" name="Freeform: Shape 96">
                  <a:extLst>
                    <a:ext uri="{FF2B5EF4-FFF2-40B4-BE49-F238E27FC236}">
                      <a16:creationId xmlns:a16="http://schemas.microsoft.com/office/drawing/2014/main" xmlns="" id="{6FE583A5-8D09-4057-AE10-4CE3EFE760FC}"/>
                    </a:ext>
                  </a:extLst>
                </p:cNvPr>
                <p:cNvSpPr/>
                <p:nvPr/>
              </p:nvSpPr>
              <p:spPr>
                <a:xfrm>
                  <a:off x="9410700" y="1928177"/>
                  <a:ext cx="1597532" cy="1742217"/>
                </a:xfrm>
                <a:custGeom>
                  <a:avLst/>
                  <a:gdLst>
                    <a:gd name="connsiteX0" fmla="*/ 1597533 w 1597532"/>
                    <a:gd name="connsiteY0" fmla="*/ 888206 h 1742217"/>
                    <a:gd name="connsiteX1" fmla="*/ 965549 w 1597532"/>
                    <a:gd name="connsiteY1" fmla="*/ 1738884 h 1742217"/>
                    <a:gd name="connsiteX2" fmla="*/ 888206 w 1597532"/>
                    <a:gd name="connsiteY2" fmla="*/ 1742218 h 1742217"/>
                    <a:gd name="connsiteX3" fmla="*/ 0 w 1597532"/>
                    <a:gd name="connsiteY3" fmla="*/ 854012 h 1742217"/>
                    <a:gd name="connsiteX4" fmla="*/ 631984 w 1597532"/>
                    <a:gd name="connsiteY4" fmla="*/ 3334 h 1742217"/>
                    <a:gd name="connsiteX5" fmla="*/ 709327 w 1597532"/>
                    <a:gd name="connsiteY5" fmla="*/ 0 h 1742217"/>
                    <a:gd name="connsiteX6" fmla="*/ 1597533 w 1597532"/>
                    <a:gd name="connsiteY6" fmla="*/ 888206 h 1742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7532" h="1742217">
                      <a:moveTo>
                        <a:pt x="1597533" y="888206"/>
                      </a:moveTo>
                      <a:cubicBezTo>
                        <a:pt x="1597533" y="1289685"/>
                        <a:pt x="1331214" y="1628870"/>
                        <a:pt x="965549" y="1738884"/>
                      </a:cubicBezTo>
                      <a:cubicBezTo>
                        <a:pt x="940022" y="1741075"/>
                        <a:pt x="914305" y="1742218"/>
                        <a:pt x="888206" y="1742218"/>
                      </a:cubicBezTo>
                      <a:cubicBezTo>
                        <a:pt x="397669" y="1742218"/>
                        <a:pt x="0" y="1344549"/>
                        <a:pt x="0" y="854012"/>
                      </a:cubicBezTo>
                      <a:cubicBezTo>
                        <a:pt x="0" y="452533"/>
                        <a:pt x="266319" y="113348"/>
                        <a:pt x="631984" y="3334"/>
                      </a:cubicBezTo>
                      <a:cubicBezTo>
                        <a:pt x="657511" y="1143"/>
                        <a:pt x="683228" y="0"/>
                        <a:pt x="709327" y="0"/>
                      </a:cubicBezTo>
                      <a:cubicBezTo>
                        <a:pt x="1199864" y="0"/>
                        <a:pt x="1597533" y="397669"/>
                        <a:pt x="1597533" y="888206"/>
                      </a:cubicBezTo>
                      <a:close/>
                    </a:path>
                  </a:pathLst>
                </a:custGeom>
                <a:solidFill>
                  <a:srgbClr val="A5A5A5">
                    <a:lumMod val="20000"/>
                    <a:lumOff val="8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92" name="Freeform: Shape 97">
                  <a:extLst>
                    <a:ext uri="{FF2B5EF4-FFF2-40B4-BE49-F238E27FC236}">
                      <a16:creationId xmlns:a16="http://schemas.microsoft.com/office/drawing/2014/main" xmlns="" id="{CE3906B3-CFB9-4FB4-A4D0-0C8F2486F4EB}"/>
                    </a:ext>
                  </a:extLst>
                </p:cNvPr>
                <p:cNvSpPr/>
                <p:nvPr/>
              </p:nvSpPr>
              <p:spPr>
                <a:xfrm>
                  <a:off x="10120026" y="1928177"/>
                  <a:ext cx="894722" cy="1336929"/>
                </a:xfrm>
                <a:custGeom>
                  <a:avLst/>
                  <a:gdLst>
                    <a:gd name="connsiteX0" fmla="*/ 0 w 894722"/>
                    <a:gd name="connsiteY0" fmla="*/ 0 h 1336929"/>
                    <a:gd name="connsiteX1" fmla="*/ 0 w 894722"/>
                    <a:gd name="connsiteY1" fmla="*/ 883730 h 1336929"/>
                    <a:gd name="connsiteX2" fmla="*/ 802481 w 894722"/>
                    <a:gd name="connsiteY2" fmla="*/ 1336929 h 1336929"/>
                    <a:gd name="connsiteX3" fmla="*/ 770002 w 894722"/>
                    <a:gd name="connsiteY3" fmla="*/ 445198 h 1336929"/>
                    <a:gd name="connsiteX4" fmla="*/ 0 w 894722"/>
                    <a:gd name="connsiteY4" fmla="*/ 0 h 1336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4722" h="1336929">
                      <a:moveTo>
                        <a:pt x="0" y="0"/>
                      </a:moveTo>
                      <a:lnTo>
                        <a:pt x="0" y="883730"/>
                      </a:lnTo>
                      <a:lnTo>
                        <a:pt x="802481" y="1336929"/>
                      </a:lnTo>
                      <a:cubicBezTo>
                        <a:pt x="802481" y="1336929"/>
                        <a:pt x="1030224" y="831723"/>
                        <a:pt x="770002" y="445198"/>
                      </a:cubicBezTo>
                      <a:cubicBezTo>
                        <a:pt x="509874" y="58674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5A5A5">
                    <a:lumMod val="60000"/>
                    <a:lumOff val="4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grpSp>
              <p:nvGrpSpPr>
                <p:cNvPr id="93" name="Graphic 4">
                  <a:extLst>
                    <a:ext uri="{FF2B5EF4-FFF2-40B4-BE49-F238E27FC236}">
                      <a16:creationId xmlns:a16="http://schemas.microsoft.com/office/drawing/2014/main" xmlns="" id="{E57DB8ED-7DDA-4D36-8A02-EED560420E8A}"/>
                    </a:ext>
                  </a:extLst>
                </p:cNvPr>
                <p:cNvGrpSpPr/>
                <p:nvPr/>
              </p:nvGrpSpPr>
              <p:grpSpPr>
                <a:xfrm>
                  <a:off x="9322308" y="2018664"/>
                  <a:ext cx="1595436" cy="1595437"/>
                  <a:chOff x="9322308" y="2018664"/>
                  <a:chExt cx="1595436" cy="1595437"/>
                </a:xfrm>
              </p:grpSpPr>
              <p:sp>
                <p:nvSpPr>
                  <p:cNvPr id="95" name="Freeform: Shape 99">
                    <a:extLst>
                      <a:ext uri="{FF2B5EF4-FFF2-40B4-BE49-F238E27FC236}">
                        <a16:creationId xmlns:a16="http://schemas.microsoft.com/office/drawing/2014/main" xmlns="" id="{755944EE-8229-4FE5-92F3-1F66342C66CC}"/>
                      </a:ext>
                    </a:extLst>
                  </p:cNvPr>
                  <p:cNvSpPr/>
                  <p:nvPr/>
                </p:nvSpPr>
                <p:spPr>
                  <a:xfrm>
                    <a:off x="10117836" y="2018664"/>
                    <a:ext cx="9525" cy="176688"/>
                  </a:xfrm>
                  <a:custGeom>
                    <a:avLst/>
                    <a:gdLst>
                      <a:gd name="connsiteX0" fmla="*/ 0 w 9525"/>
                      <a:gd name="connsiteY0" fmla="*/ 0 h 176688"/>
                      <a:gd name="connsiteX1" fmla="*/ 0 w 9525"/>
                      <a:gd name="connsiteY1" fmla="*/ 176689 h 176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76688">
                        <a:moveTo>
                          <a:pt x="0" y="0"/>
                        </a:moveTo>
                        <a:lnTo>
                          <a:pt x="0" y="176689"/>
                        </a:lnTo>
                      </a:path>
                    </a:pathLst>
                  </a:custGeom>
                  <a:ln w="17793" cap="rnd">
                    <a:solidFill>
                      <a:srgbClr val="44546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96" name="Freeform: Shape 102">
                    <a:extLst>
                      <a:ext uri="{FF2B5EF4-FFF2-40B4-BE49-F238E27FC236}">
                        <a16:creationId xmlns:a16="http://schemas.microsoft.com/office/drawing/2014/main" xmlns="" id="{3C28A160-53AD-43D2-AEBA-169BA7DBC705}"/>
                      </a:ext>
                    </a:extLst>
                  </p:cNvPr>
                  <p:cNvSpPr/>
                  <p:nvPr/>
                </p:nvSpPr>
                <p:spPr>
                  <a:xfrm>
                    <a:off x="9322308" y="2818574"/>
                    <a:ext cx="176783" cy="9525"/>
                  </a:xfrm>
                  <a:custGeom>
                    <a:avLst/>
                    <a:gdLst>
                      <a:gd name="connsiteX0" fmla="*/ 0 w 176783"/>
                      <a:gd name="connsiteY0" fmla="*/ 0 h 9525"/>
                      <a:gd name="connsiteX1" fmla="*/ 176784 w 176783"/>
                      <a:gd name="connsiteY1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6783" h="9525">
                        <a:moveTo>
                          <a:pt x="0" y="0"/>
                        </a:moveTo>
                        <a:lnTo>
                          <a:pt x="176784" y="0"/>
                        </a:lnTo>
                      </a:path>
                    </a:pathLst>
                  </a:custGeom>
                  <a:ln w="17793" cap="rnd">
                    <a:solidFill>
                      <a:srgbClr val="44546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97" name="Freeform: Shape 105">
                    <a:extLst>
                      <a:ext uri="{FF2B5EF4-FFF2-40B4-BE49-F238E27FC236}">
                        <a16:creationId xmlns:a16="http://schemas.microsoft.com/office/drawing/2014/main" xmlns="" id="{23A3C1D9-8306-4F4F-8D12-5D2DF62CA834}"/>
                      </a:ext>
                    </a:extLst>
                  </p:cNvPr>
                  <p:cNvSpPr/>
                  <p:nvPr/>
                </p:nvSpPr>
                <p:spPr>
                  <a:xfrm>
                    <a:off x="10122312" y="3437413"/>
                    <a:ext cx="9525" cy="176688"/>
                  </a:xfrm>
                  <a:custGeom>
                    <a:avLst/>
                    <a:gdLst>
                      <a:gd name="connsiteX0" fmla="*/ 0 w 9525"/>
                      <a:gd name="connsiteY0" fmla="*/ 176689 h 176688"/>
                      <a:gd name="connsiteX1" fmla="*/ 0 w 9525"/>
                      <a:gd name="connsiteY1" fmla="*/ 0 h 176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76688">
                        <a:moveTo>
                          <a:pt x="0" y="176689"/>
                        </a:moveTo>
                        <a:lnTo>
                          <a:pt x="0" y="0"/>
                        </a:lnTo>
                      </a:path>
                    </a:pathLst>
                  </a:custGeom>
                  <a:ln w="17793" cap="rnd">
                    <a:solidFill>
                      <a:srgbClr val="44546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98" name="Freeform: Shape 108">
                    <a:extLst>
                      <a:ext uri="{FF2B5EF4-FFF2-40B4-BE49-F238E27FC236}">
                        <a16:creationId xmlns:a16="http://schemas.microsoft.com/office/drawing/2014/main" xmlns="" id="{7A1A0CAF-5116-4FA6-A2B5-8540B8243569}"/>
                      </a:ext>
                    </a:extLst>
                  </p:cNvPr>
                  <p:cNvSpPr/>
                  <p:nvPr/>
                </p:nvSpPr>
                <p:spPr>
                  <a:xfrm>
                    <a:off x="10741056" y="2814192"/>
                    <a:ext cx="176688" cy="9525"/>
                  </a:xfrm>
                  <a:custGeom>
                    <a:avLst/>
                    <a:gdLst>
                      <a:gd name="connsiteX0" fmla="*/ 176688 w 176688"/>
                      <a:gd name="connsiteY0" fmla="*/ 0 h 9525"/>
                      <a:gd name="connsiteX1" fmla="*/ 0 w 176688"/>
                      <a:gd name="connsiteY1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6688" h="9525">
                        <a:moveTo>
                          <a:pt x="17668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7793" cap="rnd">
                    <a:solidFill>
                      <a:srgbClr val="44546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94" name="Freeform: Shape 111">
                  <a:extLst>
                    <a:ext uri="{FF2B5EF4-FFF2-40B4-BE49-F238E27FC236}">
                      <a16:creationId xmlns:a16="http://schemas.microsoft.com/office/drawing/2014/main" xmlns="" id="{67EC13A3-1B04-4F55-A70B-FB0BE2148016}"/>
                    </a:ext>
                  </a:extLst>
                </p:cNvPr>
                <p:cNvSpPr/>
                <p:nvPr/>
              </p:nvSpPr>
              <p:spPr>
                <a:xfrm>
                  <a:off x="9146095" y="1842452"/>
                  <a:ext cx="1947862" cy="1947862"/>
                </a:xfrm>
                <a:custGeom>
                  <a:avLst/>
                  <a:gdLst>
                    <a:gd name="connsiteX0" fmla="*/ 973931 w 1947862"/>
                    <a:gd name="connsiteY0" fmla="*/ 1947863 h 1947862"/>
                    <a:gd name="connsiteX1" fmla="*/ 0 w 1947862"/>
                    <a:gd name="connsiteY1" fmla="*/ 973931 h 1947862"/>
                    <a:gd name="connsiteX2" fmla="*/ 973931 w 1947862"/>
                    <a:gd name="connsiteY2" fmla="*/ 0 h 1947862"/>
                    <a:gd name="connsiteX3" fmla="*/ 1947863 w 1947862"/>
                    <a:gd name="connsiteY3" fmla="*/ 973931 h 1947862"/>
                    <a:gd name="connsiteX4" fmla="*/ 973931 w 1947862"/>
                    <a:gd name="connsiteY4" fmla="*/ 1947863 h 1947862"/>
                    <a:gd name="connsiteX5" fmla="*/ 973931 w 1947862"/>
                    <a:gd name="connsiteY5" fmla="*/ 171450 h 1947862"/>
                    <a:gd name="connsiteX6" fmla="*/ 171450 w 1947862"/>
                    <a:gd name="connsiteY6" fmla="*/ 973931 h 1947862"/>
                    <a:gd name="connsiteX7" fmla="*/ 973931 w 1947862"/>
                    <a:gd name="connsiteY7" fmla="*/ 1776413 h 1947862"/>
                    <a:gd name="connsiteX8" fmla="*/ 1776413 w 1947862"/>
                    <a:gd name="connsiteY8" fmla="*/ 973931 h 1947862"/>
                    <a:gd name="connsiteX9" fmla="*/ 973931 w 1947862"/>
                    <a:gd name="connsiteY9" fmla="*/ 171450 h 1947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47862" h="1947862">
                      <a:moveTo>
                        <a:pt x="973931" y="1947863"/>
                      </a:moveTo>
                      <a:cubicBezTo>
                        <a:pt x="436912" y="1947863"/>
                        <a:pt x="0" y="1510951"/>
                        <a:pt x="0" y="973931"/>
                      </a:cubicBezTo>
                      <a:cubicBezTo>
                        <a:pt x="0" y="436912"/>
                        <a:pt x="436912" y="0"/>
                        <a:pt x="973931" y="0"/>
                      </a:cubicBezTo>
                      <a:cubicBezTo>
                        <a:pt x="1510951" y="0"/>
                        <a:pt x="1947863" y="436912"/>
                        <a:pt x="1947863" y="973931"/>
                      </a:cubicBezTo>
                      <a:cubicBezTo>
                        <a:pt x="1947863" y="1510951"/>
                        <a:pt x="1511046" y="1947863"/>
                        <a:pt x="973931" y="1947863"/>
                      </a:cubicBezTo>
                      <a:close/>
                      <a:moveTo>
                        <a:pt x="973931" y="171450"/>
                      </a:moveTo>
                      <a:cubicBezTo>
                        <a:pt x="531400" y="171450"/>
                        <a:pt x="171450" y="531400"/>
                        <a:pt x="171450" y="973931"/>
                      </a:cubicBezTo>
                      <a:cubicBezTo>
                        <a:pt x="171450" y="1416463"/>
                        <a:pt x="531400" y="1776413"/>
                        <a:pt x="973931" y="1776413"/>
                      </a:cubicBezTo>
                      <a:cubicBezTo>
                        <a:pt x="1416463" y="1776413"/>
                        <a:pt x="1776413" y="1416463"/>
                        <a:pt x="1776413" y="973931"/>
                      </a:cubicBezTo>
                      <a:cubicBezTo>
                        <a:pt x="1776413" y="531400"/>
                        <a:pt x="1416463" y="171450"/>
                        <a:pt x="973931" y="171450"/>
                      </a:cubicBezTo>
                      <a:close/>
                    </a:path>
                  </a:pathLst>
                </a:custGeom>
                <a:solidFill>
                  <a:srgbClr val="5B9BD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p:grpSp>
          <p:sp>
            <p:nvSpPr>
              <p:cNvPr id="86" name="Freeform: Shape 112">
                <a:extLst>
                  <a:ext uri="{FF2B5EF4-FFF2-40B4-BE49-F238E27FC236}">
                    <a16:creationId xmlns:a16="http://schemas.microsoft.com/office/drawing/2014/main" xmlns="" id="{043E2B21-C345-4471-B8B1-5F6E345C6EFF}"/>
                  </a:ext>
                </a:extLst>
              </p:cNvPr>
              <p:cNvSpPr/>
              <p:nvPr/>
            </p:nvSpPr>
            <p:spPr>
              <a:xfrm>
                <a:off x="3519611" y="1216565"/>
                <a:ext cx="55978" cy="52632"/>
              </a:xfrm>
              <a:custGeom>
                <a:avLst/>
                <a:gdLst>
                  <a:gd name="connsiteX0" fmla="*/ 197739 w 197738"/>
                  <a:gd name="connsiteY0" fmla="*/ 98870 h 197738"/>
                  <a:gd name="connsiteX1" fmla="*/ 98869 w 197738"/>
                  <a:gd name="connsiteY1" fmla="*/ 197739 h 197738"/>
                  <a:gd name="connsiteX2" fmla="*/ 0 w 197738"/>
                  <a:gd name="connsiteY2" fmla="*/ 98870 h 197738"/>
                  <a:gd name="connsiteX3" fmla="*/ 98869 w 197738"/>
                  <a:gd name="connsiteY3" fmla="*/ 0 h 197738"/>
                  <a:gd name="connsiteX4" fmla="*/ 197739 w 197738"/>
                  <a:gd name="connsiteY4" fmla="*/ 98870 h 1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738" h="197738">
                    <a:moveTo>
                      <a:pt x="197739" y="98870"/>
                    </a:moveTo>
                    <a:cubicBezTo>
                      <a:pt x="197739" y="153474"/>
                      <a:pt x="153473" y="197739"/>
                      <a:pt x="98869" y="197739"/>
                    </a:cubicBezTo>
                    <a:cubicBezTo>
                      <a:pt x="44265" y="197739"/>
                      <a:pt x="0" y="153474"/>
                      <a:pt x="0" y="98870"/>
                    </a:cubicBezTo>
                    <a:cubicBezTo>
                      <a:pt x="0" y="44265"/>
                      <a:pt x="44265" y="0"/>
                      <a:pt x="98869" y="0"/>
                    </a:cubicBezTo>
                    <a:cubicBezTo>
                      <a:pt x="153473" y="0"/>
                      <a:pt x="197739" y="44265"/>
                      <a:pt x="197739" y="98870"/>
                    </a:cubicBezTo>
                    <a:close/>
                  </a:path>
                </a:pathLst>
              </a:custGeom>
              <a:solidFill>
                <a:srgbClr val="4454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7" name="Freeform: Shape 113">
                <a:extLst>
                  <a:ext uri="{FF2B5EF4-FFF2-40B4-BE49-F238E27FC236}">
                    <a16:creationId xmlns:a16="http://schemas.microsoft.com/office/drawing/2014/main" xmlns="" id="{641A7ABC-858C-405A-A64F-157AAA185AEC}"/>
                  </a:ext>
                </a:extLst>
              </p:cNvPr>
              <p:cNvSpPr/>
              <p:nvPr/>
            </p:nvSpPr>
            <p:spPr>
              <a:xfrm rot="20264523">
                <a:off x="3512309" y="1190611"/>
                <a:ext cx="201237" cy="113226"/>
              </a:xfrm>
              <a:custGeom>
                <a:avLst/>
                <a:gdLst>
                  <a:gd name="connsiteX0" fmla="*/ 42005 w 710850"/>
                  <a:gd name="connsiteY0" fmla="*/ 0 h 425386"/>
                  <a:gd name="connsiteX1" fmla="*/ 710851 w 710850"/>
                  <a:gd name="connsiteY1" fmla="*/ 425387 h 425386"/>
                  <a:gd name="connsiteX2" fmla="*/ 0 w 710850"/>
                  <a:gd name="connsiteY2" fmla="*/ 74676 h 42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0850" h="425386">
                    <a:moveTo>
                      <a:pt x="42005" y="0"/>
                    </a:moveTo>
                    <a:lnTo>
                      <a:pt x="710851" y="425387"/>
                    </a:lnTo>
                    <a:lnTo>
                      <a:pt x="0" y="74676"/>
                    </a:lnTo>
                    <a:close/>
                  </a:path>
                </a:pathLst>
              </a:custGeom>
              <a:solidFill>
                <a:srgbClr val="4454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8" name="Freeform: Shape 115">
                <a:extLst>
                  <a:ext uri="{FF2B5EF4-FFF2-40B4-BE49-F238E27FC236}">
                    <a16:creationId xmlns:a16="http://schemas.microsoft.com/office/drawing/2014/main" xmlns="" id="{A910F9E5-BA20-4870-9B3C-FE34D8971D80}"/>
                  </a:ext>
                </a:extLst>
              </p:cNvPr>
              <p:cNvSpPr/>
              <p:nvPr/>
            </p:nvSpPr>
            <p:spPr>
              <a:xfrm>
                <a:off x="3289818" y="997364"/>
                <a:ext cx="238233" cy="211011"/>
              </a:xfrm>
              <a:custGeom>
                <a:avLst/>
                <a:gdLst>
                  <a:gd name="connsiteX0" fmla="*/ 841534 w 841533"/>
                  <a:gd name="connsiteY0" fmla="*/ 0 h 792765"/>
                  <a:gd name="connsiteX1" fmla="*/ 0 w 841533"/>
                  <a:gd name="connsiteY1" fmla="*/ 792766 h 79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1533" h="792765">
                    <a:moveTo>
                      <a:pt x="841534" y="0"/>
                    </a:moveTo>
                    <a:cubicBezTo>
                      <a:pt x="841534" y="0"/>
                      <a:pt x="168021" y="56674"/>
                      <a:pt x="0" y="792766"/>
                    </a:cubicBezTo>
                  </a:path>
                </a:pathLst>
              </a:custGeom>
              <a:noFill/>
              <a:ln w="28575" cap="rnd">
                <a:solidFill>
                  <a:srgbClr val="5B9BD5">
                    <a:lumMod val="60000"/>
                    <a:lumOff val="40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pic>
            <p:nvPicPr>
              <p:cNvPr id="89" name="Resim 88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5693" y="1013877"/>
                <a:ext cx="438072" cy="332678"/>
              </a:xfrm>
              <a:prstGeom prst="rect">
                <a:avLst/>
              </a:prstGeom>
            </p:spPr>
          </p:pic>
          <p:sp>
            <p:nvSpPr>
              <p:cNvPr id="4" name="Dikdörtgen 3"/>
              <p:cNvSpPr/>
              <p:nvPr/>
            </p:nvSpPr>
            <p:spPr>
              <a:xfrm>
                <a:off x="3952342" y="1766620"/>
                <a:ext cx="4856184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buClrTx/>
                  <a:defRPr/>
                </a:pPr>
                <a:r>
                  <a:rPr lang="en-US" b="1" kern="1200" dirty="0">
                    <a:solidFill>
                      <a:srgbClr val="FFFFFF"/>
                    </a:solidFill>
                    <a:latin typeface="Barlow" panose="020B0604020202020204" charset="-94"/>
                  </a:rPr>
                  <a:t>Formların dijital ortama taşınması ile form </a:t>
                </a:r>
                <a:r>
                  <a:rPr lang="en-US" b="1" kern="1200" dirty="0" err="1">
                    <a:solidFill>
                      <a:srgbClr val="FFFFFF"/>
                    </a:solidFill>
                    <a:latin typeface="Barlow" panose="020B0604020202020204" charset="-94"/>
                  </a:rPr>
                  <a:t>doldurmak</a:t>
                </a:r>
                <a:r>
                  <a:rPr lang="en-US" b="1" kern="1200" dirty="0">
                    <a:solidFill>
                      <a:srgbClr val="FFFFFF"/>
                    </a:solidFill>
                    <a:latin typeface="Barlow" panose="020B0604020202020204" charset="-94"/>
                  </a:rPr>
                  <a:t> </a:t>
                </a:r>
                <a:r>
                  <a:rPr lang="en-US" b="1" kern="1200" dirty="0" err="1">
                    <a:solidFill>
                      <a:srgbClr val="FFFFFF"/>
                    </a:solidFill>
                    <a:latin typeface="Barlow" panose="020B0604020202020204" charset="-94"/>
                  </a:rPr>
                  <a:t>için</a:t>
                </a:r>
                <a:r>
                  <a:rPr lang="en-US" b="1" kern="1200" dirty="0">
                    <a:solidFill>
                      <a:srgbClr val="FFFFFF"/>
                    </a:solidFill>
                    <a:latin typeface="Barlow" panose="020B0604020202020204" charset="-94"/>
                  </a:rPr>
                  <a:t> </a:t>
                </a:r>
                <a:r>
                  <a:rPr lang="en-US" b="1" kern="1200" dirty="0" err="1">
                    <a:solidFill>
                      <a:srgbClr val="FFFFFF"/>
                    </a:solidFill>
                    <a:latin typeface="Barlow" panose="020B0604020202020204" charset="-94"/>
                  </a:rPr>
                  <a:t>harcanan</a:t>
                </a:r>
                <a:r>
                  <a:rPr lang="en-US" b="1" kern="1200" dirty="0">
                    <a:solidFill>
                      <a:srgbClr val="FFFFFF"/>
                    </a:solidFill>
                    <a:latin typeface="Barlow" panose="020B0604020202020204" charset="-94"/>
                  </a:rPr>
                  <a:t> </a:t>
                </a:r>
                <a:r>
                  <a:rPr lang="en-US" b="1" kern="1200" dirty="0" err="1">
                    <a:solidFill>
                      <a:srgbClr val="FFFFFF"/>
                    </a:solidFill>
                    <a:latin typeface="Barlow" panose="020B0604020202020204" charset="-94"/>
                  </a:rPr>
                  <a:t>süre</a:t>
                </a:r>
                <a:r>
                  <a:rPr lang="en-US" b="1" kern="1200" dirty="0">
                    <a:solidFill>
                      <a:srgbClr val="FFFFFF"/>
                    </a:solidFill>
                    <a:latin typeface="Barlow" panose="020B0604020202020204" charset="-94"/>
                  </a:rPr>
                  <a:t> % 80 oranında </a:t>
                </a:r>
                <a:r>
                  <a:rPr lang="en-US" b="1" kern="1200" dirty="0" err="1" smtClean="0">
                    <a:solidFill>
                      <a:srgbClr val="FFFFFF"/>
                    </a:solidFill>
                    <a:latin typeface="Barlow" panose="020B0604020202020204" charset="-94"/>
                  </a:rPr>
                  <a:t>azalmış</a:t>
                </a:r>
                <a:r>
                  <a:rPr lang="tr-TR" b="1" kern="1200" dirty="0" smtClean="0">
                    <a:solidFill>
                      <a:srgbClr val="FFFFFF"/>
                    </a:solidFill>
                    <a:latin typeface="Barlow" panose="020B0604020202020204" charset="-94"/>
                  </a:rPr>
                  <a:t> ve tıbbi</a:t>
                </a:r>
                <a:r>
                  <a:rPr lang="en-US" b="1" kern="1200" dirty="0" smtClean="0">
                    <a:solidFill>
                      <a:srgbClr val="FFFFFF"/>
                    </a:solidFill>
                    <a:latin typeface="Barlow" panose="020B0604020202020204" charset="-94"/>
                  </a:rPr>
                  <a:t> </a:t>
                </a:r>
                <a:r>
                  <a:rPr lang="en-US" b="1" kern="1200" dirty="0" err="1">
                    <a:solidFill>
                      <a:srgbClr val="FFFFFF"/>
                    </a:solidFill>
                    <a:latin typeface="Barlow" panose="020B0604020202020204" charset="-94"/>
                  </a:rPr>
                  <a:t>arşive</a:t>
                </a:r>
                <a:r>
                  <a:rPr lang="en-US" b="1" kern="1200" dirty="0">
                    <a:solidFill>
                      <a:srgbClr val="FFFFFF"/>
                    </a:solidFill>
                    <a:latin typeface="Barlow" panose="020B0604020202020204" charset="-94"/>
                  </a:rPr>
                  <a:t> </a:t>
                </a:r>
                <a:r>
                  <a:rPr lang="en-US" b="1" kern="1200" dirty="0" err="1">
                    <a:solidFill>
                      <a:srgbClr val="FFFFFF"/>
                    </a:solidFill>
                    <a:latin typeface="Barlow" panose="020B0604020202020204" charset="-94"/>
                  </a:rPr>
                  <a:t>ulaşma</a:t>
                </a:r>
                <a:r>
                  <a:rPr lang="en-US" b="1" kern="1200" dirty="0">
                    <a:solidFill>
                      <a:srgbClr val="FFFFFF"/>
                    </a:solidFill>
                    <a:latin typeface="Barlow" panose="020B0604020202020204" charset="-94"/>
                  </a:rPr>
                  <a:t> </a:t>
                </a:r>
                <a:r>
                  <a:rPr lang="en-US" b="1" kern="1200" dirty="0" err="1">
                    <a:solidFill>
                      <a:srgbClr val="FFFFFF"/>
                    </a:solidFill>
                    <a:latin typeface="Barlow" panose="020B0604020202020204" charset="-94"/>
                  </a:rPr>
                  <a:t>süresi</a:t>
                </a:r>
                <a:r>
                  <a:rPr lang="en-US" b="1" kern="1200" dirty="0">
                    <a:solidFill>
                      <a:srgbClr val="FFFFFF"/>
                    </a:solidFill>
                    <a:latin typeface="Barlow" panose="020B0604020202020204" charset="-94"/>
                  </a:rPr>
                  <a:t> 50 dakikadan ortalama 1 </a:t>
                </a:r>
                <a:r>
                  <a:rPr lang="en-US" b="1" kern="1200" dirty="0" err="1">
                    <a:solidFill>
                      <a:srgbClr val="FFFFFF"/>
                    </a:solidFill>
                    <a:latin typeface="Barlow" panose="020B0604020202020204" charset="-94"/>
                  </a:rPr>
                  <a:t>dakikaya</a:t>
                </a:r>
                <a:r>
                  <a:rPr lang="en-US" b="1" kern="1200" dirty="0">
                    <a:solidFill>
                      <a:srgbClr val="FFFFFF"/>
                    </a:solidFill>
                    <a:latin typeface="Barlow" panose="020B0604020202020204" charset="-94"/>
                  </a:rPr>
                  <a:t> düşürülmüştür.</a:t>
                </a:r>
              </a:p>
            </p:txBody>
          </p:sp>
          <p:grpSp>
            <p:nvGrpSpPr>
              <p:cNvPr id="123" name="Group 5">
                <a:extLst>
                  <a:ext uri="{FF2B5EF4-FFF2-40B4-BE49-F238E27FC236}">
                    <a16:creationId xmlns:a16="http://schemas.microsoft.com/office/drawing/2014/main" xmlns="" id="{9B9E3E78-BD39-4E2D-A634-8F6A59AEAD4D}"/>
                  </a:ext>
                </a:extLst>
              </p:cNvPr>
              <p:cNvGrpSpPr/>
              <p:nvPr/>
            </p:nvGrpSpPr>
            <p:grpSpPr>
              <a:xfrm>
                <a:off x="3347411" y="1852662"/>
                <a:ext cx="455084" cy="642829"/>
                <a:chOff x="1874512" y="1663275"/>
                <a:chExt cx="3509075" cy="4468285"/>
              </a:xfrm>
            </p:grpSpPr>
            <p:sp>
              <p:nvSpPr>
                <p:cNvPr id="128" name="Rectangle 1">
                  <a:extLst>
                    <a:ext uri="{FF2B5EF4-FFF2-40B4-BE49-F238E27FC236}">
                      <a16:creationId xmlns:a16="http://schemas.microsoft.com/office/drawing/2014/main" xmlns="" id="{CD25095A-CFBA-44E0-91DA-3439877929E8}"/>
                    </a:ext>
                  </a:extLst>
                </p:cNvPr>
                <p:cNvSpPr/>
                <p:nvPr/>
              </p:nvSpPr>
              <p:spPr>
                <a:xfrm>
                  <a:off x="1874512" y="1663275"/>
                  <a:ext cx="3509075" cy="4468285"/>
                </a:xfrm>
                <a:custGeom>
                  <a:avLst/>
                  <a:gdLst>
                    <a:gd name="connsiteX0" fmla="*/ 0 w 3505200"/>
                    <a:gd name="connsiteY0" fmla="*/ 0 h 4460240"/>
                    <a:gd name="connsiteX1" fmla="*/ 3505200 w 3505200"/>
                    <a:gd name="connsiteY1" fmla="*/ 0 h 4460240"/>
                    <a:gd name="connsiteX2" fmla="*/ 3505200 w 3505200"/>
                    <a:gd name="connsiteY2" fmla="*/ 4460240 h 4460240"/>
                    <a:gd name="connsiteX3" fmla="*/ 0 w 3505200"/>
                    <a:gd name="connsiteY3" fmla="*/ 4460240 h 4460240"/>
                    <a:gd name="connsiteX4" fmla="*/ 0 w 3505200"/>
                    <a:gd name="connsiteY4" fmla="*/ 0 h 4460240"/>
                    <a:gd name="connsiteX0" fmla="*/ 0 w 3510280"/>
                    <a:gd name="connsiteY0" fmla="*/ 0 h 4460240"/>
                    <a:gd name="connsiteX1" fmla="*/ 3505200 w 3510280"/>
                    <a:gd name="connsiteY1" fmla="*/ 0 h 4460240"/>
                    <a:gd name="connsiteX2" fmla="*/ 3510280 w 3510280"/>
                    <a:gd name="connsiteY2" fmla="*/ 365760 h 4460240"/>
                    <a:gd name="connsiteX3" fmla="*/ 3505200 w 3510280"/>
                    <a:gd name="connsiteY3" fmla="*/ 4460240 h 4460240"/>
                    <a:gd name="connsiteX4" fmla="*/ 0 w 3510280"/>
                    <a:gd name="connsiteY4" fmla="*/ 4460240 h 4460240"/>
                    <a:gd name="connsiteX5" fmla="*/ 0 w 3510280"/>
                    <a:gd name="connsiteY5" fmla="*/ 0 h 4460240"/>
                    <a:gd name="connsiteX0" fmla="*/ 0 w 3510280"/>
                    <a:gd name="connsiteY0" fmla="*/ 10160 h 4470400"/>
                    <a:gd name="connsiteX1" fmla="*/ 3042920 w 3510280"/>
                    <a:gd name="connsiteY1" fmla="*/ 0 h 4470400"/>
                    <a:gd name="connsiteX2" fmla="*/ 3505200 w 3510280"/>
                    <a:gd name="connsiteY2" fmla="*/ 10160 h 4470400"/>
                    <a:gd name="connsiteX3" fmla="*/ 3510280 w 3510280"/>
                    <a:gd name="connsiteY3" fmla="*/ 375920 h 4470400"/>
                    <a:gd name="connsiteX4" fmla="*/ 3505200 w 3510280"/>
                    <a:gd name="connsiteY4" fmla="*/ 4470400 h 4470400"/>
                    <a:gd name="connsiteX5" fmla="*/ 0 w 3510280"/>
                    <a:gd name="connsiteY5" fmla="*/ 4470400 h 4470400"/>
                    <a:gd name="connsiteX6" fmla="*/ 0 w 3510280"/>
                    <a:gd name="connsiteY6" fmla="*/ 10160 h 4470400"/>
                    <a:gd name="connsiteX0" fmla="*/ 0 w 3510280"/>
                    <a:gd name="connsiteY0" fmla="*/ 10160 h 4470400"/>
                    <a:gd name="connsiteX1" fmla="*/ 3042920 w 3510280"/>
                    <a:gd name="connsiteY1" fmla="*/ 0 h 4470400"/>
                    <a:gd name="connsiteX2" fmla="*/ 3510280 w 3510280"/>
                    <a:gd name="connsiteY2" fmla="*/ 375920 h 4470400"/>
                    <a:gd name="connsiteX3" fmla="*/ 3505200 w 3510280"/>
                    <a:gd name="connsiteY3" fmla="*/ 4470400 h 4470400"/>
                    <a:gd name="connsiteX4" fmla="*/ 0 w 3510280"/>
                    <a:gd name="connsiteY4" fmla="*/ 4470400 h 4470400"/>
                    <a:gd name="connsiteX5" fmla="*/ 0 w 3510280"/>
                    <a:gd name="connsiteY5" fmla="*/ 10160 h 4470400"/>
                    <a:gd name="connsiteX0" fmla="*/ 0 w 3513308"/>
                    <a:gd name="connsiteY0" fmla="*/ 10160 h 4470400"/>
                    <a:gd name="connsiteX1" fmla="*/ 3042920 w 3513308"/>
                    <a:gd name="connsiteY1" fmla="*/ 0 h 4470400"/>
                    <a:gd name="connsiteX2" fmla="*/ 3513308 w 3513308"/>
                    <a:gd name="connsiteY2" fmla="*/ 445560 h 4470400"/>
                    <a:gd name="connsiteX3" fmla="*/ 3505200 w 3513308"/>
                    <a:gd name="connsiteY3" fmla="*/ 4470400 h 4470400"/>
                    <a:gd name="connsiteX4" fmla="*/ 0 w 3513308"/>
                    <a:gd name="connsiteY4" fmla="*/ 4470400 h 4470400"/>
                    <a:gd name="connsiteX5" fmla="*/ 0 w 3513308"/>
                    <a:gd name="connsiteY5" fmla="*/ 10160 h 4470400"/>
                    <a:gd name="connsiteX0" fmla="*/ 0 w 3513308"/>
                    <a:gd name="connsiteY0" fmla="*/ 10160 h 4470400"/>
                    <a:gd name="connsiteX1" fmla="*/ 3042920 w 3513308"/>
                    <a:gd name="connsiteY1" fmla="*/ 0 h 4470400"/>
                    <a:gd name="connsiteX2" fmla="*/ 3513308 w 3513308"/>
                    <a:gd name="connsiteY2" fmla="*/ 475193 h 4470400"/>
                    <a:gd name="connsiteX3" fmla="*/ 3505200 w 3513308"/>
                    <a:gd name="connsiteY3" fmla="*/ 4470400 h 4470400"/>
                    <a:gd name="connsiteX4" fmla="*/ 0 w 3513308"/>
                    <a:gd name="connsiteY4" fmla="*/ 4470400 h 4470400"/>
                    <a:gd name="connsiteX5" fmla="*/ 0 w 3513308"/>
                    <a:gd name="connsiteY5" fmla="*/ 10160 h 4470400"/>
                    <a:gd name="connsiteX0" fmla="*/ 0 w 3513308"/>
                    <a:gd name="connsiteY0" fmla="*/ 10160 h 4470400"/>
                    <a:gd name="connsiteX1" fmla="*/ 3042920 w 3513308"/>
                    <a:gd name="connsiteY1" fmla="*/ 0 h 4470400"/>
                    <a:gd name="connsiteX2" fmla="*/ 3513308 w 3513308"/>
                    <a:gd name="connsiteY2" fmla="*/ 470960 h 4470400"/>
                    <a:gd name="connsiteX3" fmla="*/ 3505200 w 3513308"/>
                    <a:gd name="connsiteY3" fmla="*/ 4470400 h 4470400"/>
                    <a:gd name="connsiteX4" fmla="*/ 0 w 3513308"/>
                    <a:gd name="connsiteY4" fmla="*/ 4470400 h 4470400"/>
                    <a:gd name="connsiteX5" fmla="*/ 0 w 3513308"/>
                    <a:gd name="connsiteY5" fmla="*/ 10160 h 4470400"/>
                    <a:gd name="connsiteX0" fmla="*/ 0 w 3513308"/>
                    <a:gd name="connsiteY0" fmla="*/ 5927 h 4466167"/>
                    <a:gd name="connsiteX1" fmla="*/ 2841837 w 3513308"/>
                    <a:gd name="connsiteY1" fmla="*/ 0 h 4466167"/>
                    <a:gd name="connsiteX2" fmla="*/ 3513308 w 3513308"/>
                    <a:gd name="connsiteY2" fmla="*/ 466727 h 4466167"/>
                    <a:gd name="connsiteX3" fmla="*/ 3505200 w 3513308"/>
                    <a:gd name="connsiteY3" fmla="*/ 4466167 h 4466167"/>
                    <a:gd name="connsiteX4" fmla="*/ 0 w 3513308"/>
                    <a:gd name="connsiteY4" fmla="*/ 4466167 h 4466167"/>
                    <a:gd name="connsiteX5" fmla="*/ 0 w 3513308"/>
                    <a:gd name="connsiteY5" fmla="*/ 5927 h 4466167"/>
                    <a:gd name="connsiteX0" fmla="*/ 0 w 3509075"/>
                    <a:gd name="connsiteY0" fmla="*/ 5927 h 4466167"/>
                    <a:gd name="connsiteX1" fmla="*/ 2841837 w 3509075"/>
                    <a:gd name="connsiteY1" fmla="*/ 0 h 4466167"/>
                    <a:gd name="connsiteX2" fmla="*/ 3509075 w 3509075"/>
                    <a:gd name="connsiteY2" fmla="*/ 682627 h 4466167"/>
                    <a:gd name="connsiteX3" fmla="*/ 3505200 w 3509075"/>
                    <a:gd name="connsiteY3" fmla="*/ 4466167 h 4466167"/>
                    <a:gd name="connsiteX4" fmla="*/ 0 w 3509075"/>
                    <a:gd name="connsiteY4" fmla="*/ 4466167 h 4466167"/>
                    <a:gd name="connsiteX5" fmla="*/ 0 w 3509075"/>
                    <a:gd name="connsiteY5" fmla="*/ 5927 h 4466167"/>
                    <a:gd name="connsiteX0" fmla="*/ 0 w 3509075"/>
                    <a:gd name="connsiteY0" fmla="*/ 8044 h 4468284"/>
                    <a:gd name="connsiteX1" fmla="*/ 2827020 w 3509075"/>
                    <a:gd name="connsiteY1" fmla="*/ 0 h 4468284"/>
                    <a:gd name="connsiteX2" fmla="*/ 3509075 w 3509075"/>
                    <a:gd name="connsiteY2" fmla="*/ 684744 h 4468284"/>
                    <a:gd name="connsiteX3" fmla="*/ 3505200 w 3509075"/>
                    <a:gd name="connsiteY3" fmla="*/ 4468284 h 4468284"/>
                    <a:gd name="connsiteX4" fmla="*/ 0 w 3509075"/>
                    <a:gd name="connsiteY4" fmla="*/ 4468284 h 4468284"/>
                    <a:gd name="connsiteX5" fmla="*/ 0 w 3509075"/>
                    <a:gd name="connsiteY5" fmla="*/ 8044 h 4468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075" h="4468284">
                      <a:moveTo>
                        <a:pt x="0" y="8044"/>
                      </a:moveTo>
                      <a:lnTo>
                        <a:pt x="2827020" y="0"/>
                      </a:lnTo>
                      <a:lnTo>
                        <a:pt x="3509075" y="684744"/>
                      </a:lnTo>
                      <a:cubicBezTo>
                        <a:pt x="3507382" y="2049571"/>
                        <a:pt x="3506893" y="3103457"/>
                        <a:pt x="3505200" y="4468284"/>
                      </a:cubicBezTo>
                      <a:lnTo>
                        <a:pt x="0" y="4468284"/>
                      </a:lnTo>
                      <a:lnTo>
                        <a:pt x="0" y="804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Isosceles Triangle 3">
                  <a:extLst>
                    <a:ext uri="{FF2B5EF4-FFF2-40B4-BE49-F238E27FC236}">
                      <a16:creationId xmlns:a16="http://schemas.microsoft.com/office/drawing/2014/main" xmlns="" id="{3E45B8BC-708B-43D5-B56B-804B3F5CA8E9}"/>
                    </a:ext>
                  </a:extLst>
                </p:cNvPr>
                <p:cNvSpPr/>
                <p:nvPr/>
              </p:nvSpPr>
              <p:spPr>
                <a:xfrm rot="13500000">
                  <a:off x="4375605" y="1936443"/>
                  <a:ext cx="982254" cy="491630"/>
                </a:xfrm>
                <a:prstGeom prst="triangle">
                  <a:avLst>
                    <a:gd name="adj" fmla="val 50564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4" name="TextBox 7">
                <a:extLst>
                  <a:ext uri="{FF2B5EF4-FFF2-40B4-BE49-F238E27FC236}">
                    <a16:creationId xmlns:a16="http://schemas.microsoft.com/office/drawing/2014/main" xmlns="" id="{1CFEE61C-BBF1-45E6-9C0D-11D1D7727B9D}"/>
                  </a:ext>
                </a:extLst>
              </p:cNvPr>
              <p:cNvSpPr txBox="1"/>
              <p:nvPr/>
            </p:nvSpPr>
            <p:spPr>
              <a:xfrm>
                <a:off x="3392879" y="2040917"/>
                <a:ext cx="336440" cy="210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Freestyle Script" panose="030804020302050B0404" pitchFamily="66" charset="0"/>
                    <a:ea typeface="+mn-ea"/>
                    <a:cs typeface="+mn-cs"/>
                  </a:rPr>
                  <a:t>Lorem Ipsum is simply dummy text of the printing and typesetting industry. </a:t>
                </a:r>
                <a:endParaRPr kumimoji="0" lang="en-GB" sz="3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Freestyle Script" panose="030804020302050B0404" pitchFamily="66" charset="0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  <p:sp>
            <p:nvSpPr>
              <p:cNvPr id="125" name="TextBox 8">
                <a:extLst>
                  <a:ext uri="{FF2B5EF4-FFF2-40B4-BE49-F238E27FC236}">
                    <a16:creationId xmlns:a16="http://schemas.microsoft.com/office/drawing/2014/main" xmlns="" id="{6A95A962-2AD6-42AE-B2DC-6A95B3B78E73}"/>
                  </a:ext>
                </a:extLst>
              </p:cNvPr>
              <p:cNvSpPr txBox="1"/>
              <p:nvPr/>
            </p:nvSpPr>
            <p:spPr>
              <a:xfrm>
                <a:off x="3387255" y="1960039"/>
                <a:ext cx="367250" cy="116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Freestyle Script" panose="030804020302050B0404" pitchFamily="66" charset="0"/>
                    <a:ea typeface="Noto Sans" panose="020B0502040504020204" pitchFamily="34"/>
                    <a:cs typeface="Noto Sans" panose="020B0502040504020204" pitchFamily="34"/>
                  </a:rPr>
                  <a:t>Your</a:t>
                </a:r>
                <a:r>
                  <a:rPr kumimoji="0" lang="en-US" sz="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Freestyle Script" panose="030804020302050B0404" pitchFamily="66" charset="0"/>
                    <a:ea typeface="Noto Sans" panose="020B0502040504020204" pitchFamily="34"/>
                    <a:cs typeface="Noto Sans" panose="020B0502040504020204" pitchFamily="34"/>
                  </a:rPr>
                  <a:t> Title Text Here</a:t>
                </a:r>
                <a:endParaRPr kumimoji="0" lang="en-GB" sz="300" b="1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Freestyle Script" panose="030804020302050B0404" pitchFamily="66" charset="0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  <p:sp>
            <p:nvSpPr>
              <p:cNvPr id="126" name="TextBox 9">
                <a:extLst>
                  <a:ext uri="{FF2B5EF4-FFF2-40B4-BE49-F238E27FC236}">
                    <a16:creationId xmlns:a16="http://schemas.microsoft.com/office/drawing/2014/main" xmlns="" id="{CC374795-CE3E-43B0-A285-9530AA6002F9}"/>
                  </a:ext>
                </a:extLst>
              </p:cNvPr>
              <p:cNvSpPr txBox="1"/>
              <p:nvPr/>
            </p:nvSpPr>
            <p:spPr>
              <a:xfrm>
                <a:off x="3385228" y="2183143"/>
                <a:ext cx="336441" cy="151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Freestyle Script" panose="030804020302050B0404" pitchFamily="66" charset="0"/>
                    <a:ea typeface="+mn-ea"/>
                    <a:cs typeface="+mn-cs"/>
                  </a:rPr>
                  <a:t>Lorem Ipsum is simply dummy text of </a:t>
                </a:r>
                <a:r>
                  <a:rPr kumimoji="0" lang="en-US" sz="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Freestyle Script" panose="030804020302050B0404" pitchFamily="66" charset="0"/>
                    <a:ea typeface="+mn-ea"/>
                    <a:cs typeface="+mn-cs"/>
                  </a:rPr>
                  <a:t>the</a:t>
                </a:r>
                <a:r>
                  <a:rPr kumimoji="0" lang="en-US" sz="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Freestyle Script" panose="030804020302050B0404" pitchFamily="66" charset="0"/>
                    <a:ea typeface="+mn-ea"/>
                    <a:cs typeface="+mn-cs"/>
                  </a:rPr>
                  <a:t> printing and typesetting industry. </a:t>
                </a:r>
                <a:endParaRPr kumimoji="0" lang="en-GB" sz="2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Freestyle Script" panose="030804020302050B0404" pitchFamily="66" charset="0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  <p:sp>
            <p:nvSpPr>
              <p:cNvPr id="127" name="TextBox 21">
                <a:extLst>
                  <a:ext uri="{FF2B5EF4-FFF2-40B4-BE49-F238E27FC236}">
                    <a16:creationId xmlns:a16="http://schemas.microsoft.com/office/drawing/2014/main" xmlns="" id="{99CCA20E-5507-4A4C-979F-BC5AB63F5414}"/>
                  </a:ext>
                </a:extLst>
              </p:cNvPr>
              <p:cNvSpPr txBox="1"/>
              <p:nvPr/>
            </p:nvSpPr>
            <p:spPr>
              <a:xfrm>
                <a:off x="3384132" y="2273133"/>
                <a:ext cx="336440" cy="151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Freestyle Script" panose="030804020302050B0404" pitchFamily="66" charset="0"/>
                    <a:ea typeface="+mn-ea"/>
                    <a:cs typeface="+mn-cs"/>
                  </a:rPr>
                  <a:t>Lorem Ipsum is simply dummy text of the printing and typesetting </a:t>
                </a:r>
                <a:r>
                  <a:rPr kumimoji="0" lang="en-US" sz="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Freestyle Script" panose="030804020302050B0404" pitchFamily="66" charset="0"/>
                    <a:ea typeface="+mn-ea"/>
                    <a:cs typeface="+mn-cs"/>
                  </a:rPr>
                  <a:t>industry</a:t>
                </a:r>
                <a:r>
                  <a:rPr kumimoji="0" lang="en-US" sz="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Freestyle Script" panose="030804020302050B0404" pitchFamily="66" charset="0"/>
                    <a:ea typeface="+mn-ea"/>
                    <a:cs typeface="+mn-cs"/>
                  </a:rPr>
                  <a:t>. </a:t>
                </a:r>
                <a:endParaRPr kumimoji="0" lang="en-GB" sz="2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Freestyle Script" panose="030804020302050B0404" pitchFamily="66" charset="0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  <p:sp>
            <p:nvSpPr>
              <p:cNvPr id="17" name="Dikdörtgen 16"/>
              <p:cNvSpPr/>
              <p:nvPr/>
            </p:nvSpPr>
            <p:spPr>
              <a:xfrm>
                <a:off x="3885293" y="2659623"/>
                <a:ext cx="4960556" cy="955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tr-TR" b="1" kern="1200" dirty="0">
                    <a:solidFill>
                      <a:srgbClr val="FFFFFF"/>
                    </a:solidFill>
                    <a:latin typeface="Barlow" panose="020B0604020202020204" charset="-94"/>
                  </a:rPr>
                  <a:t>2018 </a:t>
                </a:r>
                <a:r>
                  <a:rPr lang="tr-TR" b="1" kern="1200" dirty="0" smtClean="0">
                    <a:solidFill>
                      <a:srgbClr val="FFFFFF"/>
                    </a:solidFill>
                    <a:latin typeface="Barlow" panose="020B0604020202020204" charset="-94"/>
                  </a:rPr>
                  <a:t>yılına </a:t>
                </a:r>
                <a:r>
                  <a:rPr lang="tr-TR" b="1" kern="1200" dirty="0">
                    <a:solidFill>
                      <a:srgbClr val="FFFFFF"/>
                    </a:solidFill>
                    <a:latin typeface="Barlow" panose="020B0604020202020204" charset="-94"/>
                  </a:rPr>
                  <a:t>göre 2019 yılında hasta sayısı %22 oranında artarken form maliyetleri %78; 2020 yılında ise hasta sayısı %70 oranında artarken form maliyetleri %67 oranında azalmıştır</a:t>
                </a:r>
                <a:r>
                  <a:rPr lang="tr-TR" b="1" kern="1200" dirty="0" smtClean="0">
                    <a:solidFill>
                      <a:srgbClr val="FFFFFF"/>
                    </a:solidFill>
                    <a:latin typeface="Barlow" panose="020B0604020202020204" charset="-94"/>
                  </a:rPr>
                  <a:t>.</a:t>
                </a:r>
                <a:endParaRPr lang="tr-TR" b="1" kern="1200" dirty="0">
                  <a:solidFill>
                    <a:srgbClr val="FFFFFF"/>
                  </a:solidFill>
                  <a:latin typeface="Barlow" panose="020B0604020202020204" charset="-94"/>
                </a:endParaRPr>
              </a:p>
            </p:txBody>
          </p:sp>
          <p:sp>
            <p:nvSpPr>
              <p:cNvPr id="131" name="Freeform 5">
                <a:extLst>
                  <a:ext uri="{FF2B5EF4-FFF2-40B4-BE49-F238E27FC236}">
                    <a16:creationId xmlns:a16="http://schemas.microsoft.com/office/drawing/2014/main" xmlns="" id="{3C04B194-F1BA-4216-A8AE-ED6E45F4D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065" y="3076378"/>
                <a:ext cx="106077" cy="351091"/>
              </a:xfrm>
              <a:custGeom>
                <a:avLst/>
                <a:gdLst>
                  <a:gd name="T0" fmla="*/ 40 w 40"/>
                  <a:gd name="T1" fmla="*/ 0 h 107"/>
                  <a:gd name="T2" fmla="*/ 40 w 40"/>
                  <a:gd name="T3" fmla="*/ 107 h 107"/>
                  <a:gd name="T4" fmla="*/ 0 w 40"/>
                  <a:gd name="T5" fmla="*/ 107 h 107"/>
                  <a:gd name="T6" fmla="*/ 0 w 40"/>
                  <a:gd name="T7" fmla="*/ 103 h 107"/>
                  <a:gd name="T8" fmla="*/ 0 w 40"/>
                  <a:gd name="T9" fmla="*/ 41 h 107"/>
                  <a:gd name="T10" fmla="*/ 3 w 40"/>
                  <a:gd name="T11" fmla="*/ 35 h 107"/>
                  <a:gd name="T12" fmla="*/ 40 w 40"/>
                  <a:gd name="T1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07">
                    <a:moveTo>
                      <a:pt x="40" y="0"/>
                    </a:moveTo>
                    <a:cubicBezTo>
                      <a:pt x="40" y="107"/>
                      <a:pt x="40" y="107"/>
                      <a:pt x="40" y="107"/>
                    </a:cubicBezTo>
                    <a:cubicBezTo>
                      <a:pt x="40" y="107"/>
                      <a:pt x="14" y="107"/>
                      <a:pt x="0" y="107"/>
                    </a:cubicBezTo>
                    <a:cubicBezTo>
                      <a:pt x="0" y="106"/>
                      <a:pt x="0" y="104"/>
                      <a:pt x="0" y="103"/>
                    </a:cubicBezTo>
                    <a:cubicBezTo>
                      <a:pt x="0" y="82"/>
                      <a:pt x="0" y="62"/>
                      <a:pt x="0" y="41"/>
                    </a:cubicBezTo>
                    <a:cubicBezTo>
                      <a:pt x="0" y="39"/>
                      <a:pt x="1" y="36"/>
                      <a:pt x="3" y="35"/>
                    </a:cubicBezTo>
                    <a:cubicBezTo>
                      <a:pt x="14" y="24"/>
                      <a:pt x="40" y="0"/>
                      <a:pt x="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 6">
                <a:extLst>
                  <a:ext uri="{FF2B5EF4-FFF2-40B4-BE49-F238E27FC236}">
                    <a16:creationId xmlns:a16="http://schemas.microsoft.com/office/drawing/2014/main" xmlns="" id="{CA3637B6-5680-4FDE-A174-7187CA1AE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383" y="2912105"/>
                <a:ext cx="468833" cy="328544"/>
              </a:xfrm>
              <a:custGeom>
                <a:avLst/>
                <a:gdLst>
                  <a:gd name="T0" fmla="*/ 81 w 176"/>
                  <a:gd name="T1" fmla="*/ 80 h 100"/>
                  <a:gd name="T2" fmla="*/ 143 w 176"/>
                  <a:gd name="T3" fmla="*/ 22 h 100"/>
                  <a:gd name="T4" fmla="*/ 139 w 176"/>
                  <a:gd name="T5" fmla="*/ 17 h 100"/>
                  <a:gd name="T6" fmla="*/ 141 w 176"/>
                  <a:gd name="T7" fmla="*/ 8 h 100"/>
                  <a:gd name="T8" fmla="*/ 168 w 176"/>
                  <a:gd name="T9" fmla="*/ 1 h 100"/>
                  <a:gd name="T10" fmla="*/ 175 w 176"/>
                  <a:gd name="T11" fmla="*/ 9 h 100"/>
                  <a:gd name="T12" fmla="*/ 168 w 176"/>
                  <a:gd name="T13" fmla="*/ 34 h 100"/>
                  <a:gd name="T14" fmla="*/ 158 w 176"/>
                  <a:gd name="T15" fmla="*/ 37 h 100"/>
                  <a:gd name="T16" fmla="*/ 154 w 176"/>
                  <a:gd name="T17" fmla="*/ 31 h 100"/>
                  <a:gd name="T18" fmla="*/ 134 w 176"/>
                  <a:gd name="T19" fmla="*/ 49 h 100"/>
                  <a:gd name="T20" fmla="*/ 84 w 176"/>
                  <a:gd name="T21" fmla="*/ 96 h 100"/>
                  <a:gd name="T22" fmla="*/ 77 w 176"/>
                  <a:gd name="T23" fmla="*/ 96 h 100"/>
                  <a:gd name="T24" fmla="*/ 51 w 176"/>
                  <a:gd name="T25" fmla="*/ 70 h 100"/>
                  <a:gd name="T26" fmla="*/ 44 w 176"/>
                  <a:gd name="T27" fmla="*/ 69 h 100"/>
                  <a:gd name="T28" fmla="*/ 10 w 176"/>
                  <a:gd name="T29" fmla="*/ 100 h 100"/>
                  <a:gd name="T30" fmla="*/ 9 w 176"/>
                  <a:gd name="T31" fmla="*/ 100 h 100"/>
                  <a:gd name="T32" fmla="*/ 10 w 176"/>
                  <a:gd name="T33" fmla="*/ 82 h 100"/>
                  <a:gd name="T34" fmla="*/ 45 w 176"/>
                  <a:gd name="T35" fmla="*/ 50 h 100"/>
                  <a:gd name="T36" fmla="*/ 51 w 176"/>
                  <a:gd name="T37" fmla="*/ 50 h 100"/>
                  <a:gd name="T38" fmla="*/ 79 w 176"/>
                  <a:gd name="T39" fmla="*/ 78 h 100"/>
                  <a:gd name="T40" fmla="*/ 81 w 176"/>
                  <a:gd name="T41" fmla="*/ 8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6" h="100">
                    <a:moveTo>
                      <a:pt x="81" y="80"/>
                    </a:moveTo>
                    <a:cubicBezTo>
                      <a:pt x="102" y="60"/>
                      <a:pt x="122" y="41"/>
                      <a:pt x="143" y="22"/>
                    </a:cubicBezTo>
                    <a:cubicBezTo>
                      <a:pt x="141" y="20"/>
                      <a:pt x="140" y="19"/>
                      <a:pt x="139" y="17"/>
                    </a:cubicBezTo>
                    <a:cubicBezTo>
                      <a:pt x="135" y="14"/>
                      <a:pt x="136" y="10"/>
                      <a:pt x="141" y="8"/>
                    </a:cubicBezTo>
                    <a:cubicBezTo>
                      <a:pt x="150" y="6"/>
                      <a:pt x="159" y="3"/>
                      <a:pt x="168" y="1"/>
                    </a:cubicBezTo>
                    <a:cubicBezTo>
                      <a:pt x="173" y="0"/>
                      <a:pt x="176" y="3"/>
                      <a:pt x="175" y="9"/>
                    </a:cubicBezTo>
                    <a:cubicBezTo>
                      <a:pt x="173" y="17"/>
                      <a:pt x="170" y="26"/>
                      <a:pt x="168" y="34"/>
                    </a:cubicBezTo>
                    <a:cubicBezTo>
                      <a:pt x="166" y="40"/>
                      <a:pt x="163" y="41"/>
                      <a:pt x="158" y="37"/>
                    </a:cubicBezTo>
                    <a:cubicBezTo>
                      <a:pt x="157" y="35"/>
                      <a:pt x="155" y="33"/>
                      <a:pt x="154" y="31"/>
                    </a:cubicBezTo>
                    <a:cubicBezTo>
                      <a:pt x="147" y="38"/>
                      <a:pt x="140" y="44"/>
                      <a:pt x="134" y="49"/>
                    </a:cubicBezTo>
                    <a:cubicBezTo>
                      <a:pt x="117" y="65"/>
                      <a:pt x="100" y="80"/>
                      <a:pt x="84" y="96"/>
                    </a:cubicBezTo>
                    <a:cubicBezTo>
                      <a:pt x="81" y="99"/>
                      <a:pt x="79" y="98"/>
                      <a:pt x="77" y="96"/>
                    </a:cubicBezTo>
                    <a:cubicBezTo>
                      <a:pt x="68" y="87"/>
                      <a:pt x="59" y="78"/>
                      <a:pt x="51" y="70"/>
                    </a:cubicBezTo>
                    <a:cubicBezTo>
                      <a:pt x="48" y="67"/>
                      <a:pt x="47" y="67"/>
                      <a:pt x="44" y="69"/>
                    </a:cubicBezTo>
                    <a:cubicBezTo>
                      <a:pt x="33" y="80"/>
                      <a:pt x="21" y="90"/>
                      <a:pt x="10" y="100"/>
                    </a:cubicBezTo>
                    <a:cubicBezTo>
                      <a:pt x="9" y="100"/>
                      <a:pt x="9" y="100"/>
                      <a:pt x="9" y="100"/>
                    </a:cubicBezTo>
                    <a:cubicBezTo>
                      <a:pt x="0" y="90"/>
                      <a:pt x="0" y="90"/>
                      <a:pt x="10" y="82"/>
                    </a:cubicBezTo>
                    <a:cubicBezTo>
                      <a:pt x="21" y="71"/>
                      <a:pt x="33" y="61"/>
                      <a:pt x="45" y="50"/>
                    </a:cubicBezTo>
                    <a:cubicBezTo>
                      <a:pt x="47" y="48"/>
                      <a:pt x="49" y="48"/>
                      <a:pt x="51" y="50"/>
                    </a:cubicBezTo>
                    <a:cubicBezTo>
                      <a:pt x="60" y="60"/>
                      <a:pt x="70" y="69"/>
                      <a:pt x="79" y="78"/>
                    </a:cubicBezTo>
                    <a:cubicBezTo>
                      <a:pt x="80" y="79"/>
                      <a:pt x="80" y="79"/>
                      <a:pt x="81" y="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7">
                <a:extLst>
                  <a:ext uri="{FF2B5EF4-FFF2-40B4-BE49-F238E27FC236}">
                    <a16:creationId xmlns:a16="http://schemas.microsoft.com/office/drawing/2014/main" xmlns="" id="{F3765078-5E0B-4671-8870-D7233E1C2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575" y="3203608"/>
                <a:ext cx="107386" cy="223862"/>
              </a:xfrm>
              <a:custGeom>
                <a:avLst/>
                <a:gdLst>
                  <a:gd name="T0" fmla="*/ 37 w 40"/>
                  <a:gd name="T1" fmla="*/ 0 h 68"/>
                  <a:gd name="T2" fmla="*/ 40 w 40"/>
                  <a:gd name="T3" fmla="*/ 2 h 68"/>
                  <a:gd name="T4" fmla="*/ 40 w 40"/>
                  <a:gd name="T5" fmla="*/ 67 h 68"/>
                  <a:gd name="T6" fmla="*/ 40 w 40"/>
                  <a:gd name="T7" fmla="*/ 68 h 68"/>
                  <a:gd name="T8" fmla="*/ 0 w 40"/>
                  <a:gd name="T9" fmla="*/ 68 h 68"/>
                  <a:gd name="T10" fmla="*/ 0 w 40"/>
                  <a:gd name="T11" fmla="*/ 34 h 68"/>
                  <a:gd name="T12" fmla="*/ 1 w 40"/>
                  <a:gd name="T13" fmla="*/ 32 h 68"/>
                  <a:gd name="T14" fmla="*/ 37 w 40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68">
                    <a:moveTo>
                      <a:pt x="37" y="0"/>
                    </a:moveTo>
                    <a:cubicBezTo>
                      <a:pt x="40" y="2"/>
                      <a:pt x="40" y="2"/>
                      <a:pt x="40" y="2"/>
                    </a:cubicBezTo>
                    <a:cubicBezTo>
                      <a:pt x="40" y="24"/>
                      <a:pt x="40" y="46"/>
                      <a:pt x="40" y="67"/>
                    </a:cubicBezTo>
                    <a:cubicBezTo>
                      <a:pt x="40" y="67"/>
                      <a:pt x="40" y="68"/>
                      <a:pt x="40" y="68"/>
                    </a:cubicBezTo>
                    <a:cubicBezTo>
                      <a:pt x="27" y="68"/>
                      <a:pt x="14" y="68"/>
                      <a:pt x="0" y="68"/>
                    </a:cubicBezTo>
                    <a:cubicBezTo>
                      <a:pt x="0" y="57"/>
                      <a:pt x="0" y="45"/>
                      <a:pt x="0" y="34"/>
                    </a:cubicBezTo>
                    <a:cubicBezTo>
                      <a:pt x="0" y="33"/>
                      <a:pt x="1" y="32"/>
                      <a:pt x="1" y="32"/>
                    </a:cubicBezTo>
                    <a:cubicBezTo>
                      <a:pt x="13" y="21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8">
                <a:extLst>
                  <a:ext uri="{FF2B5EF4-FFF2-40B4-BE49-F238E27FC236}">
                    <a16:creationId xmlns:a16="http://schemas.microsoft.com/office/drawing/2014/main" xmlns="" id="{611C5A16-086F-46D9-BA1E-7CF2B469B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011" y="3243870"/>
                <a:ext cx="106077" cy="183599"/>
              </a:xfrm>
              <a:custGeom>
                <a:avLst/>
                <a:gdLst>
                  <a:gd name="T0" fmla="*/ 40 w 40"/>
                  <a:gd name="T1" fmla="*/ 0 h 56"/>
                  <a:gd name="T2" fmla="*/ 40 w 40"/>
                  <a:gd name="T3" fmla="*/ 56 h 56"/>
                  <a:gd name="T4" fmla="*/ 0 w 40"/>
                  <a:gd name="T5" fmla="*/ 56 h 56"/>
                  <a:gd name="T6" fmla="*/ 0 w 40"/>
                  <a:gd name="T7" fmla="*/ 2 h 56"/>
                  <a:gd name="T8" fmla="*/ 14 w 40"/>
                  <a:gd name="T9" fmla="*/ 17 h 56"/>
                  <a:gd name="T10" fmla="*/ 21 w 40"/>
                  <a:gd name="T11" fmla="*/ 17 h 56"/>
                  <a:gd name="T12" fmla="*/ 40 w 40"/>
                  <a:gd name="T1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56">
                    <a:moveTo>
                      <a:pt x="40" y="0"/>
                    </a:moveTo>
                    <a:cubicBezTo>
                      <a:pt x="40" y="19"/>
                      <a:pt x="40" y="37"/>
                      <a:pt x="40" y="56"/>
                    </a:cubicBezTo>
                    <a:cubicBezTo>
                      <a:pt x="27" y="56"/>
                      <a:pt x="14" y="56"/>
                      <a:pt x="0" y="56"/>
                    </a:cubicBezTo>
                    <a:cubicBezTo>
                      <a:pt x="0" y="39"/>
                      <a:pt x="0" y="2"/>
                      <a:pt x="0" y="2"/>
                    </a:cubicBezTo>
                    <a:cubicBezTo>
                      <a:pt x="0" y="2"/>
                      <a:pt x="10" y="12"/>
                      <a:pt x="14" y="17"/>
                    </a:cubicBezTo>
                    <a:cubicBezTo>
                      <a:pt x="16" y="19"/>
                      <a:pt x="18" y="20"/>
                      <a:pt x="21" y="17"/>
                    </a:cubicBezTo>
                    <a:cubicBezTo>
                      <a:pt x="27" y="11"/>
                      <a:pt x="33" y="6"/>
                      <a:pt x="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roup 1">
              <a:extLst>
                <a:ext uri="{FF2B5EF4-FFF2-40B4-BE49-F238E27FC236}">
                  <a16:creationId xmlns:a16="http://schemas.microsoft.com/office/drawing/2014/main" xmlns="" id="{3EFF9D65-8C9D-4EB3-8342-64A0C773FC16}"/>
                </a:ext>
              </a:extLst>
            </p:cNvPr>
            <p:cNvGrpSpPr/>
            <p:nvPr/>
          </p:nvGrpSpPr>
          <p:grpSpPr>
            <a:xfrm>
              <a:off x="3087095" y="3984084"/>
              <a:ext cx="519788" cy="641783"/>
              <a:chOff x="5089525" y="2247900"/>
              <a:chExt cx="2006600" cy="2276475"/>
            </a:xfrm>
            <a:solidFill>
              <a:schemeClr val="bg1"/>
            </a:solidFill>
          </p:grpSpPr>
          <p:sp>
            <p:nvSpPr>
              <p:cNvPr id="136" name="Freeform 5">
                <a:extLst>
                  <a:ext uri="{FF2B5EF4-FFF2-40B4-BE49-F238E27FC236}">
                    <a16:creationId xmlns:a16="http://schemas.microsoft.com/office/drawing/2014/main" xmlns="" id="{3C47B4A3-E34B-4B81-A758-87409B45D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525" y="3806825"/>
                <a:ext cx="2006600" cy="717550"/>
              </a:xfrm>
              <a:custGeom>
                <a:avLst/>
                <a:gdLst>
                  <a:gd name="T0" fmla="*/ 451 w 629"/>
                  <a:gd name="T1" fmla="*/ 74 h 225"/>
                  <a:gd name="T2" fmla="*/ 466 w 629"/>
                  <a:gd name="T3" fmla="*/ 74 h 225"/>
                  <a:gd name="T4" fmla="*/ 503 w 629"/>
                  <a:gd name="T5" fmla="*/ 64 h 225"/>
                  <a:gd name="T6" fmla="*/ 583 w 629"/>
                  <a:gd name="T7" fmla="*/ 15 h 225"/>
                  <a:gd name="T8" fmla="*/ 600 w 629"/>
                  <a:gd name="T9" fmla="*/ 4 h 225"/>
                  <a:gd name="T10" fmla="*/ 621 w 629"/>
                  <a:gd name="T11" fmla="*/ 9 h 225"/>
                  <a:gd name="T12" fmla="*/ 627 w 629"/>
                  <a:gd name="T13" fmla="*/ 19 h 225"/>
                  <a:gd name="T14" fmla="*/ 626 w 629"/>
                  <a:gd name="T15" fmla="*/ 26 h 225"/>
                  <a:gd name="T16" fmla="*/ 588 w 629"/>
                  <a:gd name="T17" fmla="*/ 67 h 225"/>
                  <a:gd name="T18" fmla="*/ 547 w 629"/>
                  <a:gd name="T19" fmla="*/ 105 h 225"/>
                  <a:gd name="T20" fmla="*/ 516 w 629"/>
                  <a:gd name="T21" fmla="*/ 135 h 225"/>
                  <a:gd name="T22" fmla="*/ 497 w 629"/>
                  <a:gd name="T23" fmla="*/ 148 h 225"/>
                  <a:gd name="T24" fmla="*/ 447 w 629"/>
                  <a:gd name="T25" fmla="*/ 179 h 225"/>
                  <a:gd name="T26" fmla="*/ 393 w 629"/>
                  <a:gd name="T27" fmla="*/ 219 h 225"/>
                  <a:gd name="T28" fmla="*/ 371 w 629"/>
                  <a:gd name="T29" fmla="*/ 223 h 225"/>
                  <a:gd name="T30" fmla="*/ 329 w 629"/>
                  <a:gd name="T31" fmla="*/ 212 h 225"/>
                  <a:gd name="T32" fmla="*/ 285 w 629"/>
                  <a:gd name="T33" fmla="*/ 201 h 225"/>
                  <a:gd name="T34" fmla="*/ 225 w 629"/>
                  <a:gd name="T35" fmla="*/ 189 h 225"/>
                  <a:gd name="T36" fmla="*/ 186 w 629"/>
                  <a:gd name="T37" fmla="*/ 181 h 225"/>
                  <a:gd name="T38" fmla="*/ 169 w 629"/>
                  <a:gd name="T39" fmla="*/ 180 h 225"/>
                  <a:gd name="T40" fmla="*/ 121 w 629"/>
                  <a:gd name="T41" fmla="*/ 170 h 225"/>
                  <a:gd name="T42" fmla="*/ 66 w 629"/>
                  <a:gd name="T43" fmla="*/ 157 h 225"/>
                  <a:gd name="T44" fmla="*/ 23 w 629"/>
                  <a:gd name="T45" fmla="*/ 149 h 225"/>
                  <a:gd name="T46" fmla="*/ 9 w 629"/>
                  <a:gd name="T47" fmla="*/ 145 h 225"/>
                  <a:gd name="T48" fmla="*/ 4 w 629"/>
                  <a:gd name="T49" fmla="*/ 140 h 225"/>
                  <a:gd name="T50" fmla="*/ 3 w 629"/>
                  <a:gd name="T51" fmla="*/ 94 h 225"/>
                  <a:gd name="T52" fmla="*/ 21 w 629"/>
                  <a:gd name="T53" fmla="*/ 29 h 225"/>
                  <a:gd name="T54" fmla="*/ 39 w 629"/>
                  <a:gd name="T55" fmla="*/ 4 h 225"/>
                  <a:gd name="T56" fmla="*/ 45 w 629"/>
                  <a:gd name="T57" fmla="*/ 2 h 225"/>
                  <a:gd name="T58" fmla="*/ 106 w 629"/>
                  <a:gd name="T59" fmla="*/ 21 h 225"/>
                  <a:gd name="T60" fmla="*/ 125 w 629"/>
                  <a:gd name="T61" fmla="*/ 27 h 225"/>
                  <a:gd name="T62" fmla="*/ 135 w 629"/>
                  <a:gd name="T63" fmla="*/ 27 h 225"/>
                  <a:gd name="T64" fmla="*/ 175 w 629"/>
                  <a:gd name="T65" fmla="*/ 17 h 225"/>
                  <a:gd name="T66" fmla="*/ 231 w 629"/>
                  <a:gd name="T67" fmla="*/ 11 h 225"/>
                  <a:gd name="T68" fmla="*/ 274 w 629"/>
                  <a:gd name="T69" fmla="*/ 24 h 225"/>
                  <a:gd name="T70" fmla="*/ 329 w 629"/>
                  <a:gd name="T71" fmla="*/ 52 h 225"/>
                  <a:gd name="T72" fmla="*/ 356 w 629"/>
                  <a:gd name="T73" fmla="*/ 57 h 225"/>
                  <a:gd name="T74" fmla="*/ 417 w 629"/>
                  <a:gd name="T75" fmla="*/ 71 h 225"/>
                  <a:gd name="T76" fmla="*/ 433 w 629"/>
                  <a:gd name="T77" fmla="*/ 87 h 225"/>
                  <a:gd name="T78" fmla="*/ 422 w 629"/>
                  <a:gd name="T79" fmla="*/ 112 h 225"/>
                  <a:gd name="T80" fmla="*/ 386 w 629"/>
                  <a:gd name="T81" fmla="*/ 113 h 225"/>
                  <a:gd name="T82" fmla="*/ 309 w 629"/>
                  <a:gd name="T83" fmla="*/ 113 h 225"/>
                  <a:gd name="T84" fmla="*/ 279 w 629"/>
                  <a:gd name="T85" fmla="*/ 120 h 225"/>
                  <a:gd name="T86" fmla="*/ 272 w 629"/>
                  <a:gd name="T87" fmla="*/ 134 h 225"/>
                  <a:gd name="T88" fmla="*/ 285 w 629"/>
                  <a:gd name="T89" fmla="*/ 141 h 225"/>
                  <a:gd name="T90" fmla="*/ 296 w 629"/>
                  <a:gd name="T91" fmla="*/ 137 h 225"/>
                  <a:gd name="T92" fmla="*/ 366 w 629"/>
                  <a:gd name="T93" fmla="*/ 134 h 225"/>
                  <a:gd name="T94" fmla="*/ 409 w 629"/>
                  <a:gd name="T95" fmla="*/ 136 h 225"/>
                  <a:gd name="T96" fmla="*/ 437 w 629"/>
                  <a:gd name="T97" fmla="*/ 130 h 225"/>
                  <a:gd name="T98" fmla="*/ 453 w 629"/>
                  <a:gd name="T99" fmla="*/ 77 h 225"/>
                  <a:gd name="T100" fmla="*/ 451 w 629"/>
                  <a:gd name="T101" fmla="*/ 74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29" h="225">
                    <a:moveTo>
                      <a:pt x="451" y="74"/>
                    </a:moveTo>
                    <a:cubicBezTo>
                      <a:pt x="457" y="74"/>
                      <a:pt x="462" y="74"/>
                      <a:pt x="466" y="74"/>
                    </a:cubicBezTo>
                    <a:cubicBezTo>
                      <a:pt x="480" y="73"/>
                      <a:pt x="491" y="68"/>
                      <a:pt x="503" y="64"/>
                    </a:cubicBezTo>
                    <a:cubicBezTo>
                      <a:pt x="533" y="52"/>
                      <a:pt x="557" y="33"/>
                      <a:pt x="583" y="15"/>
                    </a:cubicBezTo>
                    <a:cubicBezTo>
                      <a:pt x="589" y="11"/>
                      <a:pt x="594" y="7"/>
                      <a:pt x="600" y="4"/>
                    </a:cubicBezTo>
                    <a:cubicBezTo>
                      <a:pt x="608" y="0"/>
                      <a:pt x="615" y="2"/>
                      <a:pt x="621" y="9"/>
                    </a:cubicBezTo>
                    <a:cubicBezTo>
                      <a:pt x="623" y="12"/>
                      <a:pt x="625" y="16"/>
                      <a:pt x="627" y="19"/>
                    </a:cubicBezTo>
                    <a:cubicBezTo>
                      <a:pt x="629" y="22"/>
                      <a:pt x="628" y="24"/>
                      <a:pt x="626" y="26"/>
                    </a:cubicBezTo>
                    <a:cubicBezTo>
                      <a:pt x="613" y="40"/>
                      <a:pt x="601" y="54"/>
                      <a:pt x="588" y="67"/>
                    </a:cubicBezTo>
                    <a:cubicBezTo>
                      <a:pt x="575" y="80"/>
                      <a:pt x="560" y="92"/>
                      <a:pt x="547" y="105"/>
                    </a:cubicBezTo>
                    <a:cubicBezTo>
                      <a:pt x="536" y="115"/>
                      <a:pt x="527" y="126"/>
                      <a:pt x="516" y="135"/>
                    </a:cubicBezTo>
                    <a:cubicBezTo>
                      <a:pt x="511" y="140"/>
                      <a:pt x="503" y="144"/>
                      <a:pt x="497" y="148"/>
                    </a:cubicBezTo>
                    <a:cubicBezTo>
                      <a:pt x="480" y="158"/>
                      <a:pt x="464" y="169"/>
                      <a:pt x="447" y="179"/>
                    </a:cubicBezTo>
                    <a:cubicBezTo>
                      <a:pt x="427" y="190"/>
                      <a:pt x="411" y="205"/>
                      <a:pt x="393" y="219"/>
                    </a:cubicBezTo>
                    <a:cubicBezTo>
                      <a:pt x="386" y="225"/>
                      <a:pt x="379" y="225"/>
                      <a:pt x="371" y="223"/>
                    </a:cubicBezTo>
                    <a:cubicBezTo>
                      <a:pt x="357" y="219"/>
                      <a:pt x="343" y="216"/>
                      <a:pt x="329" y="212"/>
                    </a:cubicBezTo>
                    <a:cubicBezTo>
                      <a:pt x="314" y="208"/>
                      <a:pt x="300" y="205"/>
                      <a:pt x="285" y="201"/>
                    </a:cubicBezTo>
                    <a:cubicBezTo>
                      <a:pt x="265" y="197"/>
                      <a:pt x="245" y="193"/>
                      <a:pt x="225" y="189"/>
                    </a:cubicBezTo>
                    <a:cubicBezTo>
                      <a:pt x="212" y="186"/>
                      <a:pt x="199" y="183"/>
                      <a:pt x="186" y="181"/>
                    </a:cubicBezTo>
                    <a:cubicBezTo>
                      <a:pt x="180" y="180"/>
                      <a:pt x="174" y="180"/>
                      <a:pt x="169" y="180"/>
                    </a:cubicBezTo>
                    <a:cubicBezTo>
                      <a:pt x="152" y="180"/>
                      <a:pt x="137" y="175"/>
                      <a:pt x="121" y="170"/>
                    </a:cubicBezTo>
                    <a:cubicBezTo>
                      <a:pt x="103" y="165"/>
                      <a:pt x="85" y="161"/>
                      <a:pt x="66" y="157"/>
                    </a:cubicBezTo>
                    <a:cubicBezTo>
                      <a:pt x="52" y="154"/>
                      <a:pt x="38" y="152"/>
                      <a:pt x="23" y="149"/>
                    </a:cubicBezTo>
                    <a:cubicBezTo>
                      <a:pt x="18" y="148"/>
                      <a:pt x="13" y="147"/>
                      <a:pt x="9" y="145"/>
                    </a:cubicBezTo>
                    <a:cubicBezTo>
                      <a:pt x="7" y="144"/>
                      <a:pt x="5" y="142"/>
                      <a:pt x="4" y="140"/>
                    </a:cubicBezTo>
                    <a:cubicBezTo>
                      <a:pt x="0" y="125"/>
                      <a:pt x="1" y="109"/>
                      <a:pt x="3" y="94"/>
                    </a:cubicBezTo>
                    <a:cubicBezTo>
                      <a:pt x="6" y="72"/>
                      <a:pt x="12" y="50"/>
                      <a:pt x="21" y="29"/>
                    </a:cubicBezTo>
                    <a:cubicBezTo>
                      <a:pt x="26" y="20"/>
                      <a:pt x="30" y="10"/>
                      <a:pt x="39" y="4"/>
                    </a:cubicBezTo>
                    <a:cubicBezTo>
                      <a:pt x="40" y="3"/>
                      <a:pt x="43" y="2"/>
                      <a:pt x="45" y="2"/>
                    </a:cubicBezTo>
                    <a:cubicBezTo>
                      <a:pt x="66" y="8"/>
                      <a:pt x="86" y="15"/>
                      <a:pt x="106" y="21"/>
                    </a:cubicBezTo>
                    <a:cubicBezTo>
                      <a:pt x="113" y="23"/>
                      <a:pt x="119" y="25"/>
                      <a:pt x="125" y="27"/>
                    </a:cubicBezTo>
                    <a:cubicBezTo>
                      <a:pt x="129" y="28"/>
                      <a:pt x="132" y="28"/>
                      <a:pt x="135" y="27"/>
                    </a:cubicBezTo>
                    <a:cubicBezTo>
                      <a:pt x="149" y="24"/>
                      <a:pt x="162" y="20"/>
                      <a:pt x="175" y="17"/>
                    </a:cubicBezTo>
                    <a:cubicBezTo>
                      <a:pt x="193" y="13"/>
                      <a:pt x="212" y="9"/>
                      <a:pt x="231" y="11"/>
                    </a:cubicBezTo>
                    <a:cubicBezTo>
                      <a:pt x="246" y="13"/>
                      <a:pt x="261" y="17"/>
                      <a:pt x="274" y="24"/>
                    </a:cubicBezTo>
                    <a:cubicBezTo>
                      <a:pt x="293" y="33"/>
                      <a:pt x="311" y="42"/>
                      <a:pt x="329" y="52"/>
                    </a:cubicBezTo>
                    <a:cubicBezTo>
                      <a:pt x="337" y="56"/>
                      <a:pt x="347" y="56"/>
                      <a:pt x="356" y="57"/>
                    </a:cubicBezTo>
                    <a:cubicBezTo>
                      <a:pt x="377" y="60"/>
                      <a:pt x="398" y="62"/>
                      <a:pt x="417" y="71"/>
                    </a:cubicBezTo>
                    <a:cubicBezTo>
                      <a:pt x="425" y="74"/>
                      <a:pt x="428" y="81"/>
                      <a:pt x="433" y="87"/>
                    </a:cubicBezTo>
                    <a:cubicBezTo>
                      <a:pt x="440" y="96"/>
                      <a:pt x="435" y="111"/>
                      <a:pt x="422" y="112"/>
                    </a:cubicBezTo>
                    <a:cubicBezTo>
                      <a:pt x="410" y="113"/>
                      <a:pt x="398" y="114"/>
                      <a:pt x="386" y="113"/>
                    </a:cubicBezTo>
                    <a:cubicBezTo>
                      <a:pt x="360" y="111"/>
                      <a:pt x="334" y="109"/>
                      <a:pt x="309" y="113"/>
                    </a:cubicBezTo>
                    <a:cubicBezTo>
                      <a:pt x="299" y="114"/>
                      <a:pt x="289" y="117"/>
                      <a:pt x="279" y="120"/>
                    </a:cubicBezTo>
                    <a:cubicBezTo>
                      <a:pt x="273" y="122"/>
                      <a:pt x="270" y="128"/>
                      <a:pt x="272" y="134"/>
                    </a:cubicBezTo>
                    <a:cubicBezTo>
                      <a:pt x="274" y="139"/>
                      <a:pt x="279" y="142"/>
                      <a:pt x="285" y="141"/>
                    </a:cubicBezTo>
                    <a:cubicBezTo>
                      <a:pt x="289" y="140"/>
                      <a:pt x="292" y="138"/>
                      <a:pt x="296" y="137"/>
                    </a:cubicBezTo>
                    <a:cubicBezTo>
                      <a:pt x="319" y="131"/>
                      <a:pt x="343" y="132"/>
                      <a:pt x="366" y="134"/>
                    </a:cubicBezTo>
                    <a:cubicBezTo>
                      <a:pt x="381" y="135"/>
                      <a:pt x="395" y="136"/>
                      <a:pt x="409" y="136"/>
                    </a:cubicBezTo>
                    <a:cubicBezTo>
                      <a:pt x="418" y="136"/>
                      <a:pt x="428" y="134"/>
                      <a:pt x="437" y="130"/>
                    </a:cubicBezTo>
                    <a:cubicBezTo>
                      <a:pt x="454" y="122"/>
                      <a:pt x="465" y="96"/>
                      <a:pt x="453" y="77"/>
                    </a:cubicBezTo>
                    <a:cubicBezTo>
                      <a:pt x="452" y="76"/>
                      <a:pt x="452" y="76"/>
                      <a:pt x="451" y="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Freeform 6">
                <a:extLst>
                  <a:ext uri="{FF2B5EF4-FFF2-40B4-BE49-F238E27FC236}">
                    <a16:creationId xmlns:a16="http://schemas.microsoft.com/office/drawing/2014/main" xmlns="" id="{078450F5-BFCF-44B8-A264-B976456A14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62588" y="2247900"/>
                <a:ext cx="1538288" cy="1677988"/>
              </a:xfrm>
              <a:custGeom>
                <a:avLst/>
                <a:gdLst>
                  <a:gd name="T0" fmla="*/ 224 w 482"/>
                  <a:gd name="T1" fmla="*/ 478 h 526"/>
                  <a:gd name="T2" fmla="*/ 238 w 482"/>
                  <a:gd name="T3" fmla="*/ 472 h 526"/>
                  <a:gd name="T4" fmla="*/ 241 w 482"/>
                  <a:gd name="T5" fmla="*/ 386 h 526"/>
                  <a:gd name="T6" fmla="*/ 171 w 482"/>
                  <a:gd name="T7" fmla="*/ 375 h 526"/>
                  <a:gd name="T8" fmla="*/ 130 w 482"/>
                  <a:gd name="T9" fmla="*/ 401 h 526"/>
                  <a:gd name="T10" fmla="*/ 17 w 482"/>
                  <a:gd name="T11" fmla="*/ 346 h 526"/>
                  <a:gd name="T12" fmla="*/ 32 w 482"/>
                  <a:gd name="T13" fmla="*/ 258 h 526"/>
                  <a:gd name="T14" fmla="*/ 49 w 482"/>
                  <a:gd name="T15" fmla="*/ 99 h 526"/>
                  <a:gd name="T16" fmla="*/ 120 w 482"/>
                  <a:gd name="T17" fmla="*/ 81 h 526"/>
                  <a:gd name="T18" fmla="*/ 202 w 482"/>
                  <a:gd name="T19" fmla="*/ 7 h 526"/>
                  <a:gd name="T20" fmla="*/ 327 w 482"/>
                  <a:gd name="T21" fmla="*/ 55 h 526"/>
                  <a:gd name="T22" fmla="*/ 448 w 482"/>
                  <a:gd name="T23" fmla="*/ 93 h 526"/>
                  <a:gd name="T24" fmla="*/ 420 w 482"/>
                  <a:gd name="T25" fmla="*/ 275 h 526"/>
                  <a:gd name="T26" fmla="*/ 347 w 482"/>
                  <a:gd name="T27" fmla="*/ 292 h 526"/>
                  <a:gd name="T28" fmla="*/ 280 w 482"/>
                  <a:gd name="T29" fmla="*/ 379 h 526"/>
                  <a:gd name="T30" fmla="*/ 325 w 482"/>
                  <a:gd name="T31" fmla="*/ 472 h 526"/>
                  <a:gd name="T32" fmla="*/ 383 w 482"/>
                  <a:gd name="T33" fmla="*/ 497 h 526"/>
                  <a:gd name="T34" fmla="*/ 335 w 482"/>
                  <a:gd name="T35" fmla="*/ 525 h 526"/>
                  <a:gd name="T36" fmla="*/ 294 w 482"/>
                  <a:gd name="T37" fmla="*/ 520 h 526"/>
                  <a:gd name="T38" fmla="*/ 217 w 482"/>
                  <a:gd name="T39" fmla="*/ 506 h 526"/>
                  <a:gd name="T40" fmla="*/ 190 w 482"/>
                  <a:gd name="T41" fmla="*/ 492 h 526"/>
                  <a:gd name="T42" fmla="*/ 237 w 482"/>
                  <a:gd name="T43" fmla="*/ 365 h 526"/>
                  <a:gd name="T44" fmla="*/ 231 w 482"/>
                  <a:gd name="T45" fmla="*/ 337 h 526"/>
                  <a:gd name="T46" fmla="*/ 198 w 482"/>
                  <a:gd name="T47" fmla="*/ 296 h 526"/>
                  <a:gd name="T48" fmla="*/ 160 w 482"/>
                  <a:gd name="T49" fmla="*/ 275 h 526"/>
                  <a:gd name="T50" fmla="*/ 85 w 482"/>
                  <a:gd name="T51" fmla="*/ 313 h 526"/>
                  <a:gd name="T52" fmla="*/ 110 w 482"/>
                  <a:gd name="T53" fmla="*/ 273 h 526"/>
                  <a:gd name="T54" fmla="*/ 158 w 482"/>
                  <a:gd name="T55" fmla="*/ 261 h 526"/>
                  <a:gd name="T56" fmla="*/ 107 w 482"/>
                  <a:gd name="T57" fmla="*/ 192 h 526"/>
                  <a:gd name="T58" fmla="*/ 216 w 482"/>
                  <a:gd name="T59" fmla="*/ 285 h 526"/>
                  <a:gd name="T60" fmla="*/ 231 w 482"/>
                  <a:gd name="T61" fmla="*/ 281 h 526"/>
                  <a:gd name="T62" fmla="*/ 252 w 482"/>
                  <a:gd name="T63" fmla="*/ 180 h 526"/>
                  <a:gd name="T64" fmla="*/ 196 w 482"/>
                  <a:gd name="T65" fmla="*/ 124 h 526"/>
                  <a:gd name="T66" fmla="*/ 247 w 482"/>
                  <a:gd name="T67" fmla="*/ 115 h 526"/>
                  <a:gd name="T68" fmla="*/ 266 w 482"/>
                  <a:gd name="T69" fmla="*/ 208 h 526"/>
                  <a:gd name="T70" fmla="*/ 321 w 482"/>
                  <a:gd name="T71" fmla="*/ 175 h 526"/>
                  <a:gd name="T72" fmla="*/ 377 w 482"/>
                  <a:gd name="T73" fmla="*/ 123 h 526"/>
                  <a:gd name="T74" fmla="*/ 334 w 482"/>
                  <a:gd name="T75" fmla="*/ 179 h 526"/>
                  <a:gd name="T76" fmla="*/ 381 w 482"/>
                  <a:gd name="T77" fmla="*/ 195 h 526"/>
                  <a:gd name="T78" fmla="*/ 314 w 482"/>
                  <a:gd name="T79" fmla="*/ 194 h 526"/>
                  <a:gd name="T80" fmla="*/ 261 w 482"/>
                  <a:gd name="T81" fmla="*/ 245 h 526"/>
                  <a:gd name="T82" fmla="*/ 264 w 482"/>
                  <a:gd name="T83" fmla="*/ 333 h 526"/>
                  <a:gd name="T84" fmla="*/ 330 w 482"/>
                  <a:gd name="T85" fmla="*/ 264 h 526"/>
                  <a:gd name="T86" fmla="*/ 433 w 482"/>
                  <a:gd name="T87" fmla="*/ 107 h 526"/>
                  <a:gd name="T88" fmla="*/ 319 w 482"/>
                  <a:gd name="T89" fmla="*/ 86 h 526"/>
                  <a:gd name="T90" fmla="*/ 247 w 482"/>
                  <a:gd name="T91" fmla="*/ 27 h 526"/>
                  <a:gd name="T92" fmla="*/ 140 w 482"/>
                  <a:gd name="T93" fmla="*/ 107 h 526"/>
                  <a:gd name="T94" fmla="*/ 127 w 482"/>
                  <a:gd name="T95" fmla="*/ 116 h 526"/>
                  <a:gd name="T96" fmla="*/ 25 w 482"/>
                  <a:gd name="T97" fmla="*/ 166 h 526"/>
                  <a:gd name="T98" fmla="*/ 69 w 482"/>
                  <a:gd name="T99" fmla="*/ 259 h 526"/>
                  <a:gd name="T100" fmla="*/ 36 w 482"/>
                  <a:gd name="T101" fmla="*/ 336 h 526"/>
                  <a:gd name="T102" fmla="*/ 157 w 482"/>
                  <a:gd name="T103" fmla="*/ 352 h 526"/>
                  <a:gd name="T104" fmla="*/ 237 w 482"/>
                  <a:gd name="T105" fmla="*/ 365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2" h="526">
                    <a:moveTo>
                      <a:pt x="190" y="490"/>
                    </a:moveTo>
                    <a:cubicBezTo>
                      <a:pt x="201" y="486"/>
                      <a:pt x="212" y="482"/>
                      <a:pt x="224" y="478"/>
                    </a:cubicBezTo>
                    <a:cubicBezTo>
                      <a:pt x="228" y="476"/>
                      <a:pt x="232" y="476"/>
                      <a:pt x="236" y="475"/>
                    </a:cubicBezTo>
                    <a:cubicBezTo>
                      <a:pt x="237" y="474"/>
                      <a:pt x="238" y="473"/>
                      <a:pt x="238" y="472"/>
                    </a:cubicBezTo>
                    <a:cubicBezTo>
                      <a:pt x="240" y="464"/>
                      <a:pt x="242" y="456"/>
                      <a:pt x="243" y="448"/>
                    </a:cubicBezTo>
                    <a:cubicBezTo>
                      <a:pt x="245" y="427"/>
                      <a:pt x="245" y="407"/>
                      <a:pt x="241" y="386"/>
                    </a:cubicBezTo>
                    <a:cubicBezTo>
                      <a:pt x="239" y="386"/>
                      <a:pt x="237" y="386"/>
                      <a:pt x="235" y="386"/>
                    </a:cubicBezTo>
                    <a:cubicBezTo>
                      <a:pt x="213" y="388"/>
                      <a:pt x="191" y="385"/>
                      <a:pt x="171" y="375"/>
                    </a:cubicBezTo>
                    <a:cubicBezTo>
                      <a:pt x="170" y="374"/>
                      <a:pt x="167" y="375"/>
                      <a:pt x="166" y="376"/>
                    </a:cubicBezTo>
                    <a:cubicBezTo>
                      <a:pt x="156" y="387"/>
                      <a:pt x="144" y="396"/>
                      <a:pt x="130" y="401"/>
                    </a:cubicBezTo>
                    <a:cubicBezTo>
                      <a:pt x="113" y="406"/>
                      <a:pt x="97" y="408"/>
                      <a:pt x="80" y="403"/>
                    </a:cubicBezTo>
                    <a:cubicBezTo>
                      <a:pt x="49" y="396"/>
                      <a:pt x="27" y="376"/>
                      <a:pt x="17" y="346"/>
                    </a:cubicBezTo>
                    <a:cubicBezTo>
                      <a:pt x="8" y="317"/>
                      <a:pt x="13" y="289"/>
                      <a:pt x="32" y="265"/>
                    </a:cubicBezTo>
                    <a:cubicBezTo>
                      <a:pt x="34" y="262"/>
                      <a:pt x="34" y="261"/>
                      <a:pt x="32" y="258"/>
                    </a:cubicBezTo>
                    <a:cubicBezTo>
                      <a:pt x="10" y="236"/>
                      <a:pt x="0" y="210"/>
                      <a:pt x="2" y="179"/>
                    </a:cubicBezTo>
                    <a:cubicBezTo>
                      <a:pt x="4" y="144"/>
                      <a:pt x="19" y="117"/>
                      <a:pt x="49" y="99"/>
                    </a:cubicBezTo>
                    <a:cubicBezTo>
                      <a:pt x="68" y="87"/>
                      <a:pt x="88" y="84"/>
                      <a:pt x="110" y="88"/>
                    </a:cubicBezTo>
                    <a:cubicBezTo>
                      <a:pt x="118" y="90"/>
                      <a:pt x="118" y="89"/>
                      <a:pt x="120" y="81"/>
                    </a:cubicBezTo>
                    <a:cubicBezTo>
                      <a:pt x="125" y="62"/>
                      <a:pt x="135" y="46"/>
                      <a:pt x="149" y="34"/>
                    </a:cubicBezTo>
                    <a:cubicBezTo>
                      <a:pt x="165" y="20"/>
                      <a:pt x="182" y="11"/>
                      <a:pt x="202" y="7"/>
                    </a:cubicBezTo>
                    <a:cubicBezTo>
                      <a:pt x="237" y="0"/>
                      <a:pt x="269" y="5"/>
                      <a:pt x="299" y="25"/>
                    </a:cubicBezTo>
                    <a:cubicBezTo>
                      <a:pt x="311" y="33"/>
                      <a:pt x="320" y="43"/>
                      <a:pt x="327" y="55"/>
                    </a:cubicBezTo>
                    <a:cubicBezTo>
                      <a:pt x="329" y="58"/>
                      <a:pt x="330" y="58"/>
                      <a:pt x="334" y="58"/>
                    </a:cubicBezTo>
                    <a:cubicBezTo>
                      <a:pt x="379" y="48"/>
                      <a:pt x="418" y="58"/>
                      <a:pt x="448" y="93"/>
                    </a:cubicBezTo>
                    <a:cubicBezTo>
                      <a:pt x="473" y="120"/>
                      <a:pt x="482" y="152"/>
                      <a:pt x="477" y="189"/>
                    </a:cubicBezTo>
                    <a:cubicBezTo>
                      <a:pt x="472" y="227"/>
                      <a:pt x="453" y="256"/>
                      <a:pt x="420" y="275"/>
                    </a:cubicBezTo>
                    <a:cubicBezTo>
                      <a:pt x="399" y="287"/>
                      <a:pt x="376" y="292"/>
                      <a:pt x="352" y="289"/>
                    </a:cubicBezTo>
                    <a:cubicBezTo>
                      <a:pt x="349" y="289"/>
                      <a:pt x="348" y="289"/>
                      <a:pt x="347" y="292"/>
                    </a:cubicBezTo>
                    <a:cubicBezTo>
                      <a:pt x="338" y="329"/>
                      <a:pt x="316" y="356"/>
                      <a:pt x="282" y="374"/>
                    </a:cubicBezTo>
                    <a:cubicBezTo>
                      <a:pt x="279" y="375"/>
                      <a:pt x="279" y="376"/>
                      <a:pt x="280" y="379"/>
                    </a:cubicBezTo>
                    <a:cubicBezTo>
                      <a:pt x="291" y="403"/>
                      <a:pt x="302" y="428"/>
                      <a:pt x="313" y="452"/>
                    </a:cubicBezTo>
                    <a:cubicBezTo>
                      <a:pt x="316" y="459"/>
                      <a:pt x="321" y="465"/>
                      <a:pt x="325" y="472"/>
                    </a:cubicBezTo>
                    <a:cubicBezTo>
                      <a:pt x="326" y="473"/>
                      <a:pt x="328" y="474"/>
                      <a:pt x="329" y="475"/>
                    </a:cubicBezTo>
                    <a:cubicBezTo>
                      <a:pt x="348" y="479"/>
                      <a:pt x="366" y="486"/>
                      <a:pt x="383" y="497"/>
                    </a:cubicBezTo>
                    <a:cubicBezTo>
                      <a:pt x="387" y="500"/>
                      <a:pt x="391" y="502"/>
                      <a:pt x="396" y="505"/>
                    </a:cubicBezTo>
                    <a:cubicBezTo>
                      <a:pt x="376" y="515"/>
                      <a:pt x="357" y="525"/>
                      <a:pt x="335" y="525"/>
                    </a:cubicBezTo>
                    <a:cubicBezTo>
                      <a:pt x="330" y="525"/>
                      <a:pt x="324" y="525"/>
                      <a:pt x="319" y="525"/>
                    </a:cubicBezTo>
                    <a:cubicBezTo>
                      <a:pt x="310" y="526"/>
                      <a:pt x="302" y="523"/>
                      <a:pt x="294" y="520"/>
                    </a:cubicBezTo>
                    <a:cubicBezTo>
                      <a:pt x="278" y="514"/>
                      <a:pt x="262" y="511"/>
                      <a:pt x="245" y="509"/>
                    </a:cubicBezTo>
                    <a:cubicBezTo>
                      <a:pt x="236" y="508"/>
                      <a:pt x="226" y="508"/>
                      <a:pt x="217" y="506"/>
                    </a:cubicBezTo>
                    <a:cubicBezTo>
                      <a:pt x="210" y="504"/>
                      <a:pt x="204" y="500"/>
                      <a:pt x="198" y="497"/>
                    </a:cubicBezTo>
                    <a:cubicBezTo>
                      <a:pt x="195" y="495"/>
                      <a:pt x="193" y="493"/>
                      <a:pt x="190" y="492"/>
                    </a:cubicBezTo>
                    <a:cubicBezTo>
                      <a:pt x="190" y="491"/>
                      <a:pt x="190" y="491"/>
                      <a:pt x="190" y="490"/>
                    </a:cubicBezTo>
                    <a:close/>
                    <a:moveTo>
                      <a:pt x="237" y="365"/>
                    </a:moveTo>
                    <a:cubicBezTo>
                      <a:pt x="237" y="363"/>
                      <a:pt x="236" y="362"/>
                      <a:pt x="236" y="360"/>
                    </a:cubicBezTo>
                    <a:cubicBezTo>
                      <a:pt x="234" y="352"/>
                      <a:pt x="233" y="344"/>
                      <a:pt x="231" y="337"/>
                    </a:cubicBezTo>
                    <a:cubicBezTo>
                      <a:pt x="231" y="334"/>
                      <a:pt x="230" y="330"/>
                      <a:pt x="228" y="328"/>
                    </a:cubicBezTo>
                    <a:cubicBezTo>
                      <a:pt x="218" y="317"/>
                      <a:pt x="208" y="306"/>
                      <a:pt x="198" y="296"/>
                    </a:cubicBezTo>
                    <a:cubicBezTo>
                      <a:pt x="192" y="291"/>
                      <a:pt x="185" y="285"/>
                      <a:pt x="177" y="281"/>
                    </a:cubicBezTo>
                    <a:cubicBezTo>
                      <a:pt x="172" y="278"/>
                      <a:pt x="166" y="276"/>
                      <a:pt x="160" y="275"/>
                    </a:cubicBezTo>
                    <a:cubicBezTo>
                      <a:pt x="146" y="272"/>
                      <a:pt x="131" y="272"/>
                      <a:pt x="117" y="277"/>
                    </a:cubicBezTo>
                    <a:cubicBezTo>
                      <a:pt x="101" y="284"/>
                      <a:pt x="90" y="296"/>
                      <a:pt x="85" y="313"/>
                    </a:cubicBezTo>
                    <a:cubicBezTo>
                      <a:pt x="84" y="312"/>
                      <a:pt x="84" y="311"/>
                      <a:pt x="84" y="310"/>
                    </a:cubicBezTo>
                    <a:cubicBezTo>
                      <a:pt x="88" y="294"/>
                      <a:pt x="97" y="282"/>
                      <a:pt x="110" y="273"/>
                    </a:cubicBezTo>
                    <a:cubicBezTo>
                      <a:pt x="123" y="265"/>
                      <a:pt x="138" y="262"/>
                      <a:pt x="153" y="262"/>
                    </a:cubicBezTo>
                    <a:cubicBezTo>
                      <a:pt x="154" y="262"/>
                      <a:pt x="156" y="262"/>
                      <a:pt x="158" y="261"/>
                    </a:cubicBezTo>
                    <a:cubicBezTo>
                      <a:pt x="132" y="236"/>
                      <a:pt x="108" y="212"/>
                      <a:pt x="99" y="177"/>
                    </a:cubicBezTo>
                    <a:cubicBezTo>
                      <a:pt x="102" y="182"/>
                      <a:pt x="104" y="187"/>
                      <a:pt x="107" y="192"/>
                    </a:cubicBezTo>
                    <a:cubicBezTo>
                      <a:pt x="119" y="212"/>
                      <a:pt x="136" y="228"/>
                      <a:pt x="154" y="241"/>
                    </a:cubicBezTo>
                    <a:cubicBezTo>
                      <a:pt x="174" y="256"/>
                      <a:pt x="195" y="270"/>
                      <a:pt x="216" y="285"/>
                    </a:cubicBezTo>
                    <a:cubicBezTo>
                      <a:pt x="221" y="288"/>
                      <a:pt x="225" y="291"/>
                      <a:pt x="229" y="294"/>
                    </a:cubicBezTo>
                    <a:cubicBezTo>
                      <a:pt x="230" y="289"/>
                      <a:pt x="230" y="285"/>
                      <a:pt x="231" y="281"/>
                    </a:cubicBezTo>
                    <a:cubicBezTo>
                      <a:pt x="234" y="267"/>
                      <a:pt x="236" y="252"/>
                      <a:pt x="240" y="238"/>
                    </a:cubicBezTo>
                    <a:cubicBezTo>
                      <a:pt x="245" y="219"/>
                      <a:pt x="250" y="200"/>
                      <a:pt x="252" y="180"/>
                    </a:cubicBezTo>
                    <a:cubicBezTo>
                      <a:pt x="253" y="173"/>
                      <a:pt x="252" y="166"/>
                      <a:pt x="248" y="160"/>
                    </a:cubicBezTo>
                    <a:cubicBezTo>
                      <a:pt x="235" y="141"/>
                      <a:pt x="218" y="129"/>
                      <a:pt x="196" y="124"/>
                    </a:cubicBezTo>
                    <a:cubicBezTo>
                      <a:pt x="217" y="125"/>
                      <a:pt x="235" y="134"/>
                      <a:pt x="252" y="148"/>
                    </a:cubicBezTo>
                    <a:cubicBezTo>
                      <a:pt x="251" y="137"/>
                      <a:pt x="249" y="126"/>
                      <a:pt x="247" y="115"/>
                    </a:cubicBezTo>
                    <a:cubicBezTo>
                      <a:pt x="244" y="105"/>
                      <a:pt x="241" y="94"/>
                      <a:pt x="237" y="83"/>
                    </a:cubicBezTo>
                    <a:cubicBezTo>
                      <a:pt x="260" y="122"/>
                      <a:pt x="268" y="164"/>
                      <a:pt x="266" y="208"/>
                    </a:cubicBezTo>
                    <a:cubicBezTo>
                      <a:pt x="268" y="207"/>
                      <a:pt x="269" y="207"/>
                      <a:pt x="269" y="207"/>
                    </a:cubicBezTo>
                    <a:cubicBezTo>
                      <a:pt x="287" y="196"/>
                      <a:pt x="304" y="186"/>
                      <a:pt x="321" y="175"/>
                    </a:cubicBezTo>
                    <a:cubicBezTo>
                      <a:pt x="336" y="166"/>
                      <a:pt x="351" y="156"/>
                      <a:pt x="363" y="143"/>
                    </a:cubicBezTo>
                    <a:cubicBezTo>
                      <a:pt x="368" y="137"/>
                      <a:pt x="372" y="130"/>
                      <a:pt x="377" y="123"/>
                    </a:cubicBezTo>
                    <a:cubicBezTo>
                      <a:pt x="373" y="135"/>
                      <a:pt x="367" y="145"/>
                      <a:pt x="359" y="154"/>
                    </a:cubicBezTo>
                    <a:cubicBezTo>
                      <a:pt x="351" y="162"/>
                      <a:pt x="342" y="170"/>
                      <a:pt x="334" y="179"/>
                    </a:cubicBezTo>
                    <a:cubicBezTo>
                      <a:pt x="342" y="180"/>
                      <a:pt x="351" y="182"/>
                      <a:pt x="359" y="184"/>
                    </a:cubicBezTo>
                    <a:cubicBezTo>
                      <a:pt x="368" y="186"/>
                      <a:pt x="378" y="191"/>
                      <a:pt x="381" y="195"/>
                    </a:cubicBezTo>
                    <a:cubicBezTo>
                      <a:pt x="374" y="193"/>
                      <a:pt x="367" y="190"/>
                      <a:pt x="360" y="189"/>
                    </a:cubicBezTo>
                    <a:cubicBezTo>
                      <a:pt x="344" y="185"/>
                      <a:pt x="328" y="185"/>
                      <a:pt x="314" y="194"/>
                    </a:cubicBezTo>
                    <a:cubicBezTo>
                      <a:pt x="298" y="203"/>
                      <a:pt x="283" y="215"/>
                      <a:pt x="271" y="230"/>
                    </a:cubicBezTo>
                    <a:cubicBezTo>
                      <a:pt x="267" y="234"/>
                      <a:pt x="263" y="239"/>
                      <a:pt x="261" y="245"/>
                    </a:cubicBezTo>
                    <a:cubicBezTo>
                      <a:pt x="259" y="253"/>
                      <a:pt x="259" y="262"/>
                      <a:pt x="258" y="271"/>
                    </a:cubicBezTo>
                    <a:cubicBezTo>
                      <a:pt x="257" y="292"/>
                      <a:pt x="259" y="312"/>
                      <a:pt x="264" y="333"/>
                    </a:cubicBezTo>
                    <a:cubicBezTo>
                      <a:pt x="266" y="340"/>
                      <a:pt x="269" y="348"/>
                      <a:pt x="271" y="356"/>
                    </a:cubicBezTo>
                    <a:cubicBezTo>
                      <a:pt x="309" y="336"/>
                      <a:pt x="328" y="305"/>
                      <a:pt x="330" y="264"/>
                    </a:cubicBezTo>
                    <a:cubicBezTo>
                      <a:pt x="382" y="277"/>
                      <a:pt x="422" y="263"/>
                      <a:pt x="447" y="216"/>
                    </a:cubicBezTo>
                    <a:cubicBezTo>
                      <a:pt x="466" y="180"/>
                      <a:pt x="460" y="139"/>
                      <a:pt x="433" y="107"/>
                    </a:cubicBezTo>
                    <a:cubicBezTo>
                      <a:pt x="419" y="90"/>
                      <a:pt x="401" y="80"/>
                      <a:pt x="379" y="76"/>
                    </a:cubicBezTo>
                    <a:cubicBezTo>
                      <a:pt x="358" y="72"/>
                      <a:pt x="338" y="77"/>
                      <a:pt x="319" y="86"/>
                    </a:cubicBezTo>
                    <a:cubicBezTo>
                      <a:pt x="316" y="80"/>
                      <a:pt x="314" y="74"/>
                      <a:pt x="311" y="69"/>
                    </a:cubicBezTo>
                    <a:cubicBezTo>
                      <a:pt x="297" y="44"/>
                      <a:pt x="274" y="31"/>
                      <a:pt x="247" y="27"/>
                    </a:cubicBezTo>
                    <a:cubicBezTo>
                      <a:pt x="224" y="23"/>
                      <a:pt x="202" y="26"/>
                      <a:pt x="182" y="37"/>
                    </a:cubicBezTo>
                    <a:cubicBezTo>
                      <a:pt x="154" y="52"/>
                      <a:pt x="137" y="74"/>
                      <a:pt x="140" y="107"/>
                    </a:cubicBezTo>
                    <a:cubicBezTo>
                      <a:pt x="140" y="112"/>
                      <a:pt x="140" y="117"/>
                      <a:pt x="140" y="123"/>
                    </a:cubicBezTo>
                    <a:cubicBezTo>
                      <a:pt x="135" y="120"/>
                      <a:pt x="131" y="118"/>
                      <a:pt x="127" y="116"/>
                    </a:cubicBezTo>
                    <a:cubicBezTo>
                      <a:pt x="104" y="104"/>
                      <a:pt x="81" y="104"/>
                      <a:pt x="59" y="117"/>
                    </a:cubicBezTo>
                    <a:cubicBezTo>
                      <a:pt x="41" y="129"/>
                      <a:pt x="29" y="145"/>
                      <a:pt x="25" y="166"/>
                    </a:cubicBezTo>
                    <a:cubicBezTo>
                      <a:pt x="17" y="199"/>
                      <a:pt x="27" y="227"/>
                      <a:pt x="53" y="248"/>
                    </a:cubicBezTo>
                    <a:cubicBezTo>
                      <a:pt x="58" y="252"/>
                      <a:pt x="63" y="256"/>
                      <a:pt x="69" y="259"/>
                    </a:cubicBezTo>
                    <a:cubicBezTo>
                      <a:pt x="65" y="262"/>
                      <a:pt x="62" y="265"/>
                      <a:pt x="59" y="267"/>
                    </a:cubicBezTo>
                    <a:cubicBezTo>
                      <a:pt x="38" y="285"/>
                      <a:pt x="29" y="308"/>
                      <a:pt x="36" y="336"/>
                    </a:cubicBezTo>
                    <a:cubicBezTo>
                      <a:pt x="43" y="361"/>
                      <a:pt x="66" y="382"/>
                      <a:pt x="92" y="384"/>
                    </a:cubicBezTo>
                    <a:cubicBezTo>
                      <a:pt x="120" y="387"/>
                      <a:pt x="142" y="376"/>
                      <a:pt x="157" y="352"/>
                    </a:cubicBezTo>
                    <a:cubicBezTo>
                      <a:pt x="162" y="346"/>
                      <a:pt x="162" y="345"/>
                      <a:pt x="168" y="350"/>
                    </a:cubicBezTo>
                    <a:cubicBezTo>
                      <a:pt x="189" y="363"/>
                      <a:pt x="211" y="369"/>
                      <a:pt x="237" y="3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" name="Metin kutusu 20"/>
            <p:cNvSpPr txBox="1"/>
            <p:nvPr/>
          </p:nvSpPr>
          <p:spPr>
            <a:xfrm>
              <a:off x="3730434" y="3898137"/>
              <a:ext cx="502726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kern="1200" dirty="0">
                  <a:solidFill>
                    <a:srgbClr val="FFFFFF"/>
                  </a:solidFill>
                  <a:latin typeface="Barlow" panose="020B0604020202020204" charset="-94"/>
                </a:rPr>
                <a:t>2018 ve 2019 </a:t>
              </a:r>
              <a:r>
                <a:rPr lang="tr-TR" b="1" kern="1200" dirty="0" smtClean="0">
                  <a:solidFill>
                    <a:srgbClr val="FFFFFF"/>
                  </a:solidFill>
                  <a:latin typeface="Barlow" panose="020B0604020202020204" charset="-94"/>
                </a:rPr>
                <a:t>yıllarında, </a:t>
              </a:r>
              <a:r>
                <a:rPr lang="tr-TR" b="1" kern="1200" dirty="0">
                  <a:solidFill>
                    <a:srgbClr val="FFFFFF"/>
                  </a:solidFill>
                  <a:latin typeface="Barlow" panose="020B0604020202020204" charset="-94"/>
                </a:rPr>
                <a:t>sadece acil serviste kullanmadığımız formlar ile 153 adet </a:t>
              </a:r>
              <a:r>
                <a:rPr lang="tr-TR" b="1" kern="1200" dirty="0" smtClean="0">
                  <a:solidFill>
                    <a:srgbClr val="FFFFFF"/>
                  </a:solidFill>
                  <a:latin typeface="Barlow" panose="020B0604020202020204" charset="-94"/>
                </a:rPr>
                <a:t>ağacın </a:t>
              </a:r>
              <a:r>
                <a:rPr lang="tr-TR" b="1" kern="1200" dirty="0">
                  <a:solidFill>
                    <a:srgbClr val="FFFFFF"/>
                  </a:solidFill>
                  <a:latin typeface="Barlow" panose="020B0604020202020204" charset="-94"/>
                </a:rPr>
                <a:t>doğamızda kalmasına katkıda bulunduk.</a:t>
              </a:r>
            </a:p>
          </p:txBody>
        </p:sp>
        <p:grpSp>
          <p:nvGrpSpPr>
            <p:cNvPr id="138" name="Group 84"/>
            <p:cNvGrpSpPr/>
            <p:nvPr/>
          </p:nvGrpSpPr>
          <p:grpSpPr>
            <a:xfrm>
              <a:off x="4650839" y="4388499"/>
              <a:ext cx="394095" cy="327756"/>
              <a:chOff x="3873153" y="4134057"/>
              <a:chExt cx="1300488" cy="1764701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4165670" y="5810794"/>
                <a:ext cx="685096" cy="87964"/>
              </a:xfrm>
              <a:prstGeom prst="ellipse">
                <a:avLst/>
              </a:pr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40" name="Group 1"/>
              <p:cNvGrpSpPr/>
              <p:nvPr/>
            </p:nvGrpSpPr>
            <p:grpSpPr>
              <a:xfrm>
                <a:off x="3873153" y="4134057"/>
                <a:ext cx="1300488" cy="1697413"/>
                <a:chOff x="927618" y="4011193"/>
                <a:chExt cx="952220" cy="1242849"/>
              </a:xfrm>
            </p:grpSpPr>
            <p:grpSp>
              <p:nvGrpSpPr>
                <p:cNvPr id="141" name="Group 7"/>
                <p:cNvGrpSpPr/>
                <p:nvPr/>
              </p:nvGrpSpPr>
              <p:grpSpPr>
                <a:xfrm>
                  <a:off x="1235463" y="4516279"/>
                  <a:ext cx="325437" cy="737763"/>
                  <a:chOff x="5800725" y="2520951"/>
                  <a:chExt cx="606426" cy="898525"/>
                </a:xfrm>
              </p:grpSpPr>
              <p:sp>
                <p:nvSpPr>
                  <p:cNvPr id="145" name="Freeform 11"/>
                  <p:cNvSpPr>
                    <a:spLocks/>
                  </p:cNvSpPr>
                  <p:nvPr/>
                </p:nvSpPr>
                <p:spPr bwMode="auto">
                  <a:xfrm>
                    <a:off x="5999163" y="2520951"/>
                    <a:ext cx="165100" cy="898525"/>
                  </a:xfrm>
                  <a:custGeom>
                    <a:avLst/>
                    <a:gdLst>
                      <a:gd name="T0" fmla="*/ 0 w 104"/>
                      <a:gd name="T1" fmla="*/ 566 h 566"/>
                      <a:gd name="T2" fmla="*/ 30 w 104"/>
                      <a:gd name="T3" fmla="*/ 0 h 566"/>
                      <a:gd name="T4" fmla="*/ 78 w 104"/>
                      <a:gd name="T5" fmla="*/ 0 h 566"/>
                      <a:gd name="T6" fmla="*/ 104 w 104"/>
                      <a:gd name="T7" fmla="*/ 566 h 566"/>
                      <a:gd name="T8" fmla="*/ 0 w 104"/>
                      <a:gd name="T9" fmla="*/ 566 h 5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4" h="566">
                        <a:moveTo>
                          <a:pt x="0" y="566"/>
                        </a:moveTo>
                        <a:lnTo>
                          <a:pt x="30" y="0"/>
                        </a:lnTo>
                        <a:lnTo>
                          <a:pt x="78" y="0"/>
                        </a:lnTo>
                        <a:lnTo>
                          <a:pt x="104" y="566"/>
                        </a:lnTo>
                        <a:lnTo>
                          <a:pt x="0" y="566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6" name="Freeform 13"/>
                  <p:cNvSpPr>
                    <a:spLocks/>
                  </p:cNvSpPr>
                  <p:nvPr/>
                </p:nvSpPr>
                <p:spPr bwMode="auto">
                  <a:xfrm>
                    <a:off x="5800725" y="2716213"/>
                    <a:ext cx="319088" cy="323850"/>
                  </a:xfrm>
                  <a:custGeom>
                    <a:avLst/>
                    <a:gdLst>
                      <a:gd name="T0" fmla="*/ 161 w 201"/>
                      <a:gd name="T1" fmla="*/ 204 h 204"/>
                      <a:gd name="T2" fmla="*/ 0 w 201"/>
                      <a:gd name="T3" fmla="*/ 18 h 204"/>
                      <a:gd name="T4" fmla="*/ 18 w 201"/>
                      <a:gd name="T5" fmla="*/ 0 h 204"/>
                      <a:gd name="T6" fmla="*/ 201 w 201"/>
                      <a:gd name="T7" fmla="*/ 166 h 204"/>
                      <a:gd name="T8" fmla="*/ 161 w 201"/>
                      <a:gd name="T9" fmla="*/ 204 h 2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1" h="204">
                        <a:moveTo>
                          <a:pt x="161" y="204"/>
                        </a:moveTo>
                        <a:lnTo>
                          <a:pt x="0" y="18"/>
                        </a:lnTo>
                        <a:lnTo>
                          <a:pt x="18" y="0"/>
                        </a:lnTo>
                        <a:lnTo>
                          <a:pt x="201" y="166"/>
                        </a:lnTo>
                        <a:lnTo>
                          <a:pt x="161" y="20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7" name="Freeform 15"/>
                  <p:cNvSpPr>
                    <a:spLocks/>
                  </p:cNvSpPr>
                  <p:nvPr/>
                </p:nvSpPr>
                <p:spPr bwMode="auto">
                  <a:xfrm>
                    <a:off x="6072188" y="2767013"/>
                    <a:ext cx="334963" cy="311150"/>
                  </a:xfrm>
                  <a:custGeom>
                    <a:avLst/>
                    <a:gdLst>
                      <a:gd name="T0" fmla="*/ 0 w 211"/>
                      <a:gd name="T1" fmla="*/ 152 h 196"/>
                      <a:gd name="T2" fmla="*/ 193 w 211"/>
                      <a:gd name="T3" fmla="*/ 0 h 196"/>
                      <a:gd name="T4" fmla="*/ 211 w 211"/>
                      <a:gd name="T5" fmla="*/ 20 h 196"/>
                      <a:gd name="T6" fmla="*/ 40 w 211"/>
                      <a:gd name="T7" fmla="*/ 196 h 196"/>
                      <a:gd name="T8" fmla="*/ 0 w 211"/>
                      <a:gd name="T9" fmla="*/ 152 h 1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1" h="196">
                        <a:moveTo>
                          <a:pt x="0" y="152"/>
                        </a:moveTo>
                        <a:lnTo>
                          <a:pt x="193" y="0"/>
                        </a:lnTo>
                        <a:lnTo>
                          <a:pt x="211" y="20"/>
                        </a:lnTo>
                        <a:lnTo>
                          <a:pt x="40" y="196"/>
                        </a:lnTo>
                        <a:lnTo>
                          <a:pt x="0" y="152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2" name="Oval 5"/>
                <p:cNvSpPr>
                  <a:spLocks noChangeArrowheads="1"/>
                </p:cNvSpPr>
                <p:nvPr/>
              </p:nvSpPr>
              <p:spPr bwMode="auto">
                <a:xfrm>
                  <a:off x="927618" y="4260163"/>
                  <a:ext cx="527050" cy="528638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Oval 6"/>
                <p:cNvSpPr>
                  <a:spLocks noChangeArrowheads="1"/>
                </p:cNvSpPr>
                <p:nvPr/>
              </p:nvSpPr>
              <p:spPr bwMode="auto">
                <a:xfrm>
                  <a:off x="1186246" y="4011193"/>
                  <a:ext cx="527050" cy="5254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Oval 7"/>
                <p:cNvSpPr>
                  <a:spLocks noChangeArrowheads="1"/>
                </p:cNvSpPr>
                <p:nvPr/>
              </p:nvSpPr>
              <p:spPr bwMode="auto">
                <a:xfrm>
                  <a:off x="1349613" y="4287996"/>
                  <a:ext cx="530225" cy="5254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22" name="Group 84"/>
            <p:cNvGrpSpPr/>
            <p:nvPr/>
          </p:nvGrpSpPr>
          <p:grpSpPr>
            <a:xfrm>
              <a:off x="5197708" y="4393408"/>
              <a:ext cx="394095" cy="327756"/>
              <a:chOff x="3873153" y="4134057"/>
              <a:chExt cx="1300488" cy="1764701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4165670" y="5810794"/>
                <a:ext cx="685096" cy="87964"/>
              </a:xfrm>
              <a:prstGeom prst="ellipse">
                <a:avLst/>
              </a:pr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59" name="Group 1"/>
              <p:cNvGrpSpPr/>
              <p:nvPr/>
            </p:nvGrpSpPr>
            <p:grpSpPr>
              <a:xfrm>
                <a:off x="3873153" y="4134057"/>
                <a:ext cx="1300488" cy="1697413"/>
                <a:chOff x="927618" y="4011193"/>
                <a:chExt cx="952220" cy="1242849"/>
              </a:xfrm>
            </p:grpSpPr>
            <p:grpSp>
              <p:nvGrpSpPr>
                <p:cNvPr id="160" name="Group 7"/>
                <p:cNvGrpSpPr/>
                <p:nvPr/>
              </p:nvGrpSpPr>
              <p:grpSpPr>
                <a:xfrm>
                  <a:off x="1235463" y="4516279"/>
                  <a:ext cx="325437" cy="737763"/>
                  <a:chOff x="5800725" y="2520951"/>
                  <a:chExt cx="606426" cy="898525"/>
                </a:xfrm>
              </p:grpSpPr>
              <p:sp>
                <p:nvSpPr>
                  <p:cNvPr id="164" name="Freeform 11"/>
                  <p:cNvSpPr>
                    <a:spLocks/>
                  </p:cNvSpPr>
                  <p:nvPr/>
                </p:nvSpPr>
                <p:spPr bwMode="auto">
                  <a:xfrm>
                    <a:off x="5999163" y="2520951"/>
                    <a:ext cx="165100" cy="898525"/>
                  </a:xfrm>
                  <a:custGeom>
                    <a:avLst/>
                    <a:gdLst>
                      <a:gd name="T0" fmla="*/ 0 w 104"/>
                      <a:gd name="T1" fmla="*/ 566 h 566"/>
                      <a:gd name="T2" fmla="*/ 30 w 104"/>
                      <a:gd name="T3" fmla="*/ 0 h 566"/>
                      <a:gd name="T4" fmla="*/ 78 w 104"/>
                      <a:gd name="T5" fmla="*/ 0 h 566"/>
                      <a:gd name="T6" fmla="*/ 104 w 104"/>
                      <a:gd name="T7" fmla="*/ 566 h 566"/>
                      <a:gd name="T8" fmla="*/ 0 w 104"/>
                      <a:gd name="T9" fmla="*/ 566 h 5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4" h="566">
                        <a:moveTo>
                          <a:pt x="0" y="566"/>
                        </a:moveTo>
                        <a:lnTo>
                          <a:pt x="30" y="0"/>
                        </a:lnTo>
                        <a:lnTo>
                          <a:pt x="78" y="0"/>
                        </a:lnTo>
                        <a:lnTo>
                          <a:pt x="104" y="566"/>
                        </a:lnTo>
                        <a:lnTo>
                          <a:pt x="0" y="566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13"/>
                  <p:cNvSpPr>
                    <a:spLocks/>
                  </p:cNvSpPr>
                  <p:nvPr/>
                </p:nvSpPr>
                <p:spPr bwMode="auto">
                  <a:xfrm>
                    <a:off x="5800725" y="2716213"/>
                    <a:ext cx="319088" cy="323850"/>
                  </a:xfrm>
                  <a:custGeom>
                    <a:avLst/>
                    <a:gdLst>
                      <a:gd name="T0" fmla="*/ 161 w 201"/>
                      <a:gd name="T1" fmla="*/ 204 h 204"/>
                      <a:gd name="T2" fmla="*/ 0 w 201"/>
                      <a:gd name="T3" fmla="*/ 18 h 204"/>
                      <a:gd name="T4" fmla="*/ 18 w 201"/>
                      <a:gd name="T5" fmla="*/ 0 h 204"/>
                      <a:gd name="T6" fmla="*/ 201 w 201"/>
                      <a:gd name="T7" fmla="*/ 166 h 204"/>
                      <a:gd name="T8" fmla="*/ 161 w 201"/>
                      <a:gd name="T9" fmla="*/ 204 h 2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1" h="204">
                        <a:moveTo>
                          <a:pt x="161" y="204"/>
                        </a:moveTo>
                        <a:lnTo>
                          <a:pt x="0" y="18"/>
                        </a:lnTo>
                        <a:lnTo>
                          <a:pt x="18" y="0"/>
                        </a:lnTo>
                        <a:lnTo>
                          <a:pt x="201" y="166"/>
                        </a:lnTo>
                        <a:lnTo>
                          <a:pt x="161" y="20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15"/>
                  <p:cNvSpPr>
                    <a:spLocks/>
                  </p:cNvSpPr>
                  <p:nvPr/>
                </p:nvSpPr>
                <p:spPr bwMode="auto">
                  <a:xfrm>
                    <a:off x="6072188" y="2767013"/>
                    <a:ext cx="334963" cy="311150"/>
                  </a:xfrm>
                  <a:custGeom>
                    <a:avLst/>
                    <a:gdLst>
                      <a:gd name="T0" fmla="*/ 0 w 211"/>
                      <a:gd name="T1" fmla="*/ 152 h 196"/>
                      <a:gd name="T2" fmla="*/ 193 w 211"/>
                      <a:gd name="T3" fmla="*/ 0 h 196"/>
                      <a:gd name="T4" fmla="*/ 211 w 211"/>
                      <a:gd name="T5" fmla="*/ 20 h 196"/>
                      <a:gd name="T6" fmla="*/ 40 w 211"/>
                      <a:gd name="T7" fmla="*/ 196 h 196"/>
                      <a:gd name="T8" fmla="*/ 0 w 211"/>
                      <a:gd name="T9" fmla="*/ 152 h 1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1" h="196">
                        <a:moveTo>
                          <a:pt x="0" y="152"/>
                        </a:moveTo>
                        <a:lnTo>
                          <a:pt x="193" y="0"/>
                        </a:lnTo>
                        <a:lnTo>
                          <a:pt x="211" y="20"/>
                        </a:lnTo>
                        <a:lnTo>
                          <a:pt x="40" y="196"/>
                        </a:lnTo>
                        <a:lnTo>
                          <a:pt x="0" y="152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1" name="Oval 5"/>
                <p:cNvSpPr>
                  <a:spLocks noChangeArrowheads="1"/>
                </p:cNvSpPr>
                <p:nvPr/>
              </p:nvSpPr>
              <p:spPr bwMode="auto">
                <a:xfrm>
                  <a:off x="927618" y="4260163"/>
                  <a:ext cx="527050" cy="528638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Oval 6"/>
                <p:cNvSpPr>
                  <a:spLocks noChangeArrowheads="1"/>
                </p:cNvSpPr>
                <p:nvPr/>
              </p:nvSpPr>
              <p:spPr bwMode="auto">
                <a:xfrm>
                  <a:off x="1186246" y="4011193"/>
                  <a:ext cx="527050" cy="5254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Oval 7"/>
                <p:cNvSpPr>
                  <a:spLocks noChangeArrowheads="1"/>
                </p:cNvSpPr>
                <p:nvPr/>
              </p:nvSpPr>
              <p:spPr bwMode="auto">
                <a:xfrm>
                  <a:off x="1349613" y="4287996"/>
                  <a:ext cx="530225" cy="5254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67" name="Group 84"/>
            <p:cNvGrpSpPr/>
            <p:nvPr/>
          </p:nvGrpSpPr>
          <p:grpSpPr>
            <a:xfrm>
              <a:off x="5744577" y="4403988"/>
              <a:ext cx="394095" cy="327756"/>
              <a:chOff x="3873153" y="4134057"/>
              <a:chExt cx="1300488" cy="1764701"/>
            </a:xfrm>
          </p:grpSpPr>
          <p:sp>
            <p:nvSpPr>
              <p:cNvPr id="168" name="Oval 167"/>
              <p:cNvSpPr/>
              <p:nvPr/>
            </p:nvSpPr>
            <p:spPr>
              <a:xfrm>
                <a:off x="4165670" y="5810794"/>
                <a:ext cx="685096" cy="87964"/>
              </a:xfrm>
              <a:prstGeom prst="ellipse">
                <a:avLst/>
              </a:pr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9" name="Group 1"/>
              <p:cNvGrpSpPr/>
              <p:nvPr/>
            </p:nvGrpSpPr>
            <p:grpSpPr>
              <a:xfrm>
                <a:off x="3873153" y="4134057"/>
                <a:ext cx="1300488" cy="1697413"/>
                <a:chOff x="927618" y="4011193"/>
                <a:chExt cx="952220" cy="1242849"/>
              </a:xfrm>
            </p:grpSpPr>
            <p:grpSp>
              <p:nvGrpSpPr>
                <p:cNvPr id="170" name="Group 7"/>
                <p:cNvGrpSpPr/>
                <p:nvPr/>
              </p:nvGrpSpPr>
              <p:grpSpPr>
                <a:xfrm>
                  <a:off x="1235463" y="4516279"/>
                  <a:ext cx="325437" cy="737763"/>
                  <a:chOff x="5800725" y="2520951"/>
                  <a:chExt cx="606426" cy="898525"/>
                </a:xfrm>
              </p:grpSpPr>
              <p:sp>
                <p:nvSpPr>
                  <p:cNvPr id="174" name="Freeform 11"/>
                  <p:cNvSpPr>
                    <a:spLocks/>
                  </p:cNvSpPr>
                  <p:nvPr/>
                </p:nvSpPr>
                <p:spPr bwMode="auto">
                  <a:xfrm>
                    <a:off x="5999163" y="2520951"/>
                    <a:ext cx="165100" cy="898525"/>
                  </a:xfrm>
                  <a:custGeom>
                    <a:avLst/>
                    <a:gdLst>
                      <a:gd name="T0" fmla="*/ 0 w 104"/>
                      <a:gd name="T1" fmla="*/ 566 h 566"/>
                      <a:gd name="T2" fmla="*/ 30 w 104"/>
                      <a:gd name="T3" fmla="*/ 0 h 566"/>
                      <a:gd name="T4" fmla="*/ 78 w 104"/>
                      <a:gd name="T5" fmla="*/ 0 h 566"/>
                      <a:gd name="T6" fmla="*/ 104 w 104"/>
                      <a:gd name="T7" fmla="*/ 566 h 566"/>
                      <a:gd name="T8" fmla="*/ 0 w 104"/>
                      <a:gd name="T9" fmla="*/ 566 h 5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4" h="566">
                        <a:moveTo>
                          <a:pt x="0" y="566"/>
                        </a:moveTo>
                        <a:lnTo>
                          <a:pt x="30" y="0"/>
                        </a:lnTo>
                        <a:lnTo>
                          <a:pt x="78" y="0"/>
                        </a:lnTo>
                        <a:lnTo>
                          <a:pt x="104" y="566"/>
                        </a:lnTo>
                        <a:lnTo>
                          <a:pt x="0" y="566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13"/>
                  <p:cNvSpPr>
                    <a:spLocks/>
                  </p:cNvSpPr>
                  <p:nvPr/>
                </p:nvSpPr>
                <p:spPr bwMode="auto">
                  <a:xfrm>
                    <a:off x="5800725" y="2716213"/>
                    <a:ext cx="319088" cy="323850"/>
                  </a:xfrm>
                  <a:custGeom>
                    <a:avLst/>
                    <a:gdLst>
                      <a:gd name="T0" fmla="*/ 161 w 201"/>
                      <a:gd name="T1" fmla="*/ 204 h 204"/>
                      <a:gd name="T2" fmla="*/ 0 w 201"/>
                      <a:gd name="T3" fmla="*/ 18 h 204"/>
                      <a:gd name="T4" fmla="*/ 18 w 201"/>
                      <a:gd name="T5" fmla="*/ 0 h 204"/>
                      <a:gd name="T6" fmla="*/ 201 w 201"/>
                      <a:gd name="T7" fmla="*/ 166 h 204"/>
                      <a:gd name="T8" fmla="*/ 161 w 201"/>
                      <a:gd name="T9" fmla="*/ 204 h 2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1" h="204">
                        <a:moveTo>
                          <a:pt x="161" y="204"/>
                        </a:moveTo>
                        <a:lnTo>
                          <a:pt x="0" y="18"/>
                        </a:lnTo>
                        <a:lnTo>
                          <a:pt x="18" y="0"/>
                        </a:lnTo>
                        <a:lnTo>
                          <a:pt x="201" y="166"/>
                        </a:lnTo>
                        <a:lnTo>
                          <a:pt x="161" y="20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15"/>
                  <p:cNvSpPr>
                    <a:spLocks/>
                  </p:cNvSpPr>
                  <p:nvPr/>
                </p:nvSpPr>
                <p:spPr bwMode="auto">
                  <a:xfrm>
                    <a:off x="6072188" y="2767013"/>
                    <a:ext cx="334963" cy="311150"/>
                  </a:xfrm>
                  <a:custGeom>
                    <a:avLst/>
                    <a:gdLst>
                      <a:gd name="T0" fmla="*/ 0 w 211"/>
                      <a:gd name="T1" fmla="*/ 152 h 196"/>
                      <a:gd name="T2" fmla="*/ 193 w 211"/>
                      <a:gd name="T3" fmla="*/ 0 h 196"/>
                      <a:gd name="T4" fmla="*/ 211 w 211"/>
                      <a:gd name="T5" fmla="*/ 20 h 196"/>
                      <a:gd name="T6" fmla="*/ 40 w 211"/>
                      <a:gd name="T7" fmla="*/ 196 h 196"/>
                      <a:gd name="T8" fmla="*/ 0 w 211"/>
                      <a:gd name="T9" fmla="*/ 152 h 1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1" h="196">
                        <a:moveTo>
                          <a:pt x="0" y="152"/>
                        </a:moveTo>
                        <a:lnTo>
                          <a:pt x="193" y="0"/>
                        </a:lnTo>
                        <a:lnTo>
                          <a:pt x="211" y="20"/>
                        </a:lnTo>
                        <a:lnTo>
                          <a:pt x="40" y="196"/>
                        </a:lnTo>
                        <a:lnTo>
                          <a:pt x="0" y="152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1" name="Oval 5"/>
                <p:cNvSpPr>
                  <a:spLocks noChangeArrowheads="1"/>
                </p:cNvSpPr>
                <p:nvPr/>
              </p:nvSpPr>
              <p:spPr bwMode="auto">
                <a:xfrm>
                  <a:off x="927618" y="4260163"/>
                  <a:ext cx="527050" cy="528638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Oval 6"/>
                <p:cNvSpPr>
                  <a:spLocks noChangeArrowheads="1"/>
                </p:cNvSpPr>
                <p:nvPr/>
              </p:nvSpPr>
              <p:spPr bwMode="auto">
                <a:xfrm>
                  <a:off x="1186246" y="4011193"/>
                  <a:ext cx="527050" cy="5254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Oval 7"/>
                <p:cNvSpPr>
                  <a:spLocks noChangeArrowheads="1"/>
                </p:cNvSpPr>
                <p:nvPr/>
              </p:nvSpPr>
              <p:spPr bwMode="auto">
                <a:xfrm>
                  <a:off x="1349613" y="4287996"/>
                  <a:ext cx="530225" cy="5254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77" name="Group 84"/>
            <p:cNvGrpSpPr/>
            <p:nvPr/>
          </p:nvGrpSpPr>
          <p:grpSpPr>
            <a:xfrm>
              <a:off x="6255000" y="4385723"/>
              <a:ext cx="394095" cy="327756"/>
              <a:chOff x="3873153" y="4134057"/>
              <a:chExt cx="1300488" cy="1764701"/>
            </a:xfrm>
          </p:grpSpPr>
          <p:sp>
            <p:nvSpPr>
              <p:cNvPr id="178" name="Oval 177"/>
              <p:cNvSpPr/>
              <p:nvPr/>
            </p:nvSpPr>
            <p:spPr>
              <a:xfrm>
                <a:off x="4165670" y="5810794"/>
                <a:ext cx="685096" cy="87964"/>
              </a:xfrm>
              <a:prstGeom prst="ellipse">
                <a:avLst/>
              </a:pr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79" name="Group 1"/>
              <p:cNvGrpSpPr/>
              <p:nvPr/>
            </p:nvGrpSpPr>
            <p:grpSpPr>
              <a:xfrm>
                <a:off x="3873153" y="4134057"/>
                <a:ext cx="1300488" cy="1697413"/>
                <a:chOff x="927618" y="4011193"/>
                <a:chExt cx="952220" cy="1242849"/>
              </a:xfrm>
            </p:grpSpPr>
            <p:grpSp>
              <p:nvGrpSpPr>
                <p:cNvPr id="180" name="Group 7"/>
                <p:cNvGrpSpPr/>
                <p:nvPr/>
              </p:nvGrpSpPr>
              <p:grpSpPr>
                <a:xfrm>
                  <a:off x="1235463" y="4516279"/>
                  <a:ext cx="325437" cy="737763"/>
                  <a:chOff x="5800725" y="2520951"/>
                  <a:chExt cx="606426" cy="898525"/>
                </a:xfrm>
              </p:grpSpPr>
              <p:sp>
                <p:nvSpPr>
                  <p:cNvPr id="184" name="Freeform 11"/>
                  <p:cNvSpPr>
                    <a:spLocks/>
                  </p:cNvSpPr>
                  <p:nvPr/>
                </p:nvSpPr>
                <p:spPr bwMode="auto">
                  <a:xfrm>
                    <a:off x="5999163" y="2520951"/>
                    <a:ext cx="165100" cy="898525"/>
                  </a:xfrm>
                  <a:custGeom>
                    <a:avLst/>
                    <a:gdLst>
                      <a:gd name="T0" fmla="*/ 0 w 104"/>
                      <a:gd name="T1" fmla="*/ 566 h 566"/>
                      <a:gd name="T2" fmla="*/ 30 w 104"/>
                      <a:gd name="T3" fmla="*/ 0 h 566"/>
                      <a:gd name="T4" fmla="*/ 78 w 104"/>
                      <a:gd name="T5" fmla="*/ 0 h 566"/>
                      <a:gd name="T6" fmla="*/ 104 w 104"/>
                      <a:gd name="T7" fmla="*/ 566 h 566"/>
                      <a:gd name="T8" fmla="*/ 0 w 104"/>
                      <a:gd name="T9" fmla="*/ 566 h 5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4" h="566">
                        <a:moveTo>
                          <a:pt x="0" y="566"/>
                        </a:moveTo>
                        <a:lnTo>
                          <a:pt x="30" y="0"/>
                        </a:lnTo>
                        <a:lnTo>
                          <a:pt x="78" y="0"/>
                        </a:lnTo>
                        <a:lnTo>
                          <a:pt x="104" y="566"/>
                        </a:lnTo>
                        <a:lnTo>
                          <a:pt x="0" y="566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" name="Freeform 13"/>
                  <p:cNvSpPr>
                    <a:spLocks/>
                  </p:cNvSpPr>
                  <p:nvPr/>
                </p:nvSpPr>
                <p:spPr bwMode="auto">
                  <a:xfrm>
                    <a:off x="5800725" y="2716213"/>
                    <a:ext cx="319088" cy="323850"/>
                  </a:xfrm>
                  <a:custGeom>
                    <a:avLst/>
                    <a:gdLst>
                      <a:gd name="T0" fmla="*/ 161 w 201"/>
                      <a:gd name="T1" fmla="*/ 204 h 204"/>
                      <a:gd name="T2" fmla="*/ 0 w 201"/>
                      <a:gd name="T3" fmla="*/ 18 h 204"/>
                      <a:gd name="T4" fmla="*/ 18 w 201"/>
                      <a:gd name="T5" fmla="*/ 0 h 204"/>
                      <a:gd name="T6" fmla="*/ 201 w 201"/>
                      <a:gd name="T7" fmla="*/ 166 h 204"/>
                      <a:gd name="T8" fmla="*/ 161 w 201"/>
                      <a:gd name="T9" fmla="*/ 204 h 2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1" h="204">
                        <a:moveTo>
                          <a:pt x="161" y="204"/>
                        </a:moveTo>
                        <a:lnTo>
                          <a:pt x="0" y="18"/>
                        </a:lnTo>
                        <a:lnTo>
                          <a:pt x="18" y="0"/>
                        </a:lnTo>
                        <a:lnTo>
                          <a:pt x="201" y="166"/>
                        </a:lnTo>
                        <a:lnTo>
                          <a:pt x="161" y="20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6" name="Freeform 15"/>
                  <p:cNvSpPr>
                    <a:spLocks/>
                  </p:cNvSpPr>
                  <p:nvPr/>
                </p:nvSpPr>
                <p:spPr bwMode="auto">
                  <a:xfrm>
                    <a:off x="6072188" y="2767013"/>
                    <a:ext cx="334963" cy="311150"/>
                  </a:xfrm>
                  <a:custGeom>
                    <a:avLst/>
                    <a:gdLst>
                      <a:gd name="T0" fmla="*/ 0 w 211"/>
                      <a:gd name="T1" fmla="*/ 152 h 196"/>
                      <a:gd name="T2" fmla="*/ 193 w 211"/>
                      <a:gd name="T3" fmla="*/ 0 h 196"/>
                      <a:gd name="T4" fmla="*/ 211 w 211"/>
                      <a:gd name="T5" fmla="*/ 20 h 196"/>
                      <a:gd name="T6" fmla="*/ 40 w 211"/>
                      <a:gd name="T7" fmla="*/ 196 h 196"/>
                      <a:gd name="T8" fmla="*/ 0 w 211"/>
                      <a:gd name="T9" fmla="*/ 152 h 1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1" h="196">
                        <a:moveTo>
                          <a:pt x="0" y="152"/>
                        </a:moveTo>
                        <a:lnTo>
                          <a:pt x="193" y="0"/>
                        </a:lnTo>
                        <a:lnTo>
                          <a:pt x="211" y="20"/>
                        </a:lnTo>
                        <a:lnTo>
                          <a:pt x="40" y="196"/>
                        </a:lnTo>
                        <a:lnTo>
                          <a:pt x="0" y="152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1" name="Oval 5"/>
                <p:cNvSpPr>
                  <a:spLocks noChangeArrowheads="1"/>
                </p:cNvSpPr>
                <p:nvPr/>
              </p:nvSpPr>
              <p:spPr bwMode="auto">
                <a:xfrm>
                  <a:off x="927618" y="4260163"/>
                  <a:ext cx="527050" cy="528638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Oval 6"/>
                <p:cNvSpPr>
                  <a:spLocks noChangeArrowheads="1"/>
                </p:cNvSpPr>
                <p:nvPr/>
              </p:nvSpPr>
              <p:spPr bwMode="auto">
                <a:xfrm>
                  <a:off x="1186246" y="4011193"/>
                  <a:ext cx="527050" cy="5254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Oval 7"/>
                <p:cNvSpPr>
                  <a:spLocks noChangeArrowheads="1"/>
                </p:cNvSpPr>
                <p:nvPr/>
              </p:nvSpPr>
              <p:spPr bwMode="auto">
                <a:xfrm>
                  <a:off x="1349613" y="4287996"/>
                  <a:ext cx="530225" cy="5254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87" name="Group 84"/>
            <p:cNvGrpSpPr/>
            <p:nvPr/>
          </p:nvGrpSpPr>
          <p:grpSpPr>
            <a:xfrm>
              <a:off x="6814781" y="4393408"/>
              <a:ext cx="394095" cy="327756"/>
              <a:chOff x="3873153" y="4134057"/>
              <a:chExt cx="1300488" cy="1764701"/>
            </a:xfrm>
          </p:grpSpPr>
          <p:sp>
            <p:nvSpPr>
              <p:cNvPr id="188" name="Oval 187"/>
              <p:cNvSpPr/>
              <p:nvPr/>
            </p:nvSpPr>
            <p:spPr>
              <a:xfrm>
                <a:off x="4165670" y="5810794"/>
                <a:ext cx="685096" cy="87964"/>
              </a:xfrm>
              <a:prstGeom prst="ellipse">
                <a:avLst/>
              </a:pr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9" name="Group 1"/>
              <p:cNvGrpSpPr/>
              <p:nvPr/>
            </p:nvGrpSpPr>
            <p:grpSpPr>
              <a:xfrm>
                <a:off x="3873153" y="4134057"/>
                <a:ext cx="1300488" cy="1697413"/>
                <a:chOff x="927618" y="4011193"/>
                <a:chExt cx="952220" cy="1242849"/>
              </a:xfrm>
            </p:grpSpPr>
            <p:grpSp>
              <p:nvGrpSpPr>
                <p:cNvPr id="190" name="Group 7"/>
                <p:cNvGrpSpPr/>
                <p:nvPr/>
              </p:nvGrpSpPr>
              <p:grpSpPr>
                <a:xfrm>
                  <a:off x="1235463" y="4516279"/>
                  <a:ext cx="325437" cy="737763"/>
                  <a:chOff x="5800725" y="2520951"/>
                  <a:chExt cx="606426" cy="898525"/>
                </a:xfrm>
              </p:grpSpPr>
              <p:sp>
                <p:nvSpPr>
                  <p:cNvPr id="194" name="Freeform 11"/>
                  <p:cNvSpPr>
                    <a:spLocks/>
                  </p:cNvSpPr>
                  <p:nvPr/>
                </p:nvSpPr>
                <p:spPr bwMode="auto">
                  <a:xfrm>
                    <a:off x="5999163" y="2520951"/>
                    <a:ext cx="165100" cy="898525"/>
                  </a:xfrm>
                  <a:custGeom>
                    <a:avLst/>
                    <a:gdLst>
                      <a:gd name="T0" fmla="*/ 0 w 104"/>
                      <a:gd name="T1" fmla="*/ 566 h 566"/>
                      <a:gd name="T2" fmla="*/ 30 w 104"/>
                      <a:gd name="T3" fmla="*/ 0 h 566"/>
                      <a:gd name="T4" fmla="*/ 78 w 104"/>
                      <a:gd name="T5" fmla="*/ 0 h 566"/>
                      <a:gd name="T6" fmla="*/ 104 w 104"/>
                      <a:gd name="T7" fmla="*/ 566 h 566"/>
                      <a:gd name="T8" fmla="*/ 0 w 104"/>
                      <a:gd name="T9" fmla="*/ 566 h 5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4" h="566">
                        <a:moveTo>
                          <a:pt x="0" y="566"/>
                        </a:moveTo>
                        <a:lnTo>
                          <a:pt x="30" y="0"/>
                        </a:lnTo>
                        <a:lnTo>
                          <a:pt x="78" y="0"/>
                        </a:lnTo>
                        <a:lnTo>
                          <a:pt x="104" y="566"/>
                        </a:lnTo>
                        <a:lnTo>
                          <a:pt x="0" y="566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 13"/>
                  <p:cNvSpPr>
                    <a:spLocks/>
                  </p:cNvSpPr>
                  <p:nvPr/>
                </p:nvSpPr>
                <p:spPr bwMode="auto">
                  <a:xfrm>
                    <a:off x="5800725" y="2716213"/>
                    <a:ext cx="319088" cy="323850"/>
                  </a:xfrm>
                  <a:custGeom>
                    <a:avLst/>
                    <a:gdLst>
                      <a:gd name="T0" fmla="*/ 161 w 201"/>
                      <a:gd name="T1" fmla="*/ 204 h 204"/>
                      <a:gd name="T2" fmla="*/ 0 w 201"/>
                      <a:gd name="T3" fmla="*/ 18 h 204"/>
                      <a:gd name="T4" fmla="*/ 18 w 201"/>
                      <a:gd name="T5" fmla="*/ 0 h 204"/>
                      <a:gd name="T6" fmla="*/ 201 w 201"/>
                      <a:gd name="T7" fmla="*/ 166 h 204"/>
                      <a:gd name="T8" fmla="*/ 161 w 201"/>
                      <a:gd name="T9" fmla="*/ 204 h 2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1" h="204">
                        <a:moveTo>
                          <a:pt x="161" y="204"/>
                        </a:moveTo>
                        <a:lnTo>
                          <a:pt x="0" y="18"/>
                        </a:lnTo>
                        <a:lnTo>
                          <a:pt x="18" y="0"/>
                        </a:lnTo>
                        <a:lnTo>
                          <a:pt x="201" y="166"/>
                        </a:lnTo>
                        <a:lnTo>
                          <a:pt x="161" y="20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6" name="Freeform 15"/>
                  <p:cNvSpPr>
                    <a:spLocks/>
                  </p:cNvSpPr>
                  <p:nvPr/>
                </p:nvSpPr>
                <p:spPr bwMode="auto">
                  <a:xfrm>
                    <a:off x="6072188" y="2767013"/>
                    <a:ext cx="334963" cy="311150"/>
                  </a:xfrm>
                  <a:custGeom>
                    <a:avLst/>
                    <a:gdLst>
                      <a:gd name="T0" fmla="*/ 0 w 211"/>
                      <a:gd name="T1" fmla="*/ 152 h 196"/>
                      <a:gd name="T2" fmla="*/ 193 w 211"/>
                      <a:gd name="T3" fmla="*/ 0 h 196"/>
                      <a:gd name="T4" fmla="*/ 211 w 211"/>
                      <a:gd name="T5" fmla="*/ 20 h 196"/>
                      <a:gd name="T6" fmla="*/ 40 w 211"/>
                      <a:gd name="T7" fmla="*/ 196 h 196"/>
                      <a:gd name="T8" fmla="*/ 0 w 211"/>
                      <a:gd name="T9" fmla="*/ 152 h 1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1" h="196">
                        <a:moveTo>
                          <a:pt x="0" y="152"/>
                        </a:moveTo>
                        <a:lnTo>
                          <a:pt x="193" y="0"/>
                        </a:lnTo>
                        <a:lnTo>
                          <a:pt x="211" y="20"/>
                        </a:lnTo>
                        <a:lnTo>
                          <a:pt x="40" y="196"/>
                        </a:lnTo>
                        <a:lnTo>
                          <a:pt x="0" y="152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1" name="Oval 5"/>
                <p:cNvSpPr>
                  <a:spLocks noChangeArrowheads="1"/>
                </p:cNvSpPr>
                <p:nvPr/>
              </p:nvSpPr>
              <p:spPr bwMode="auto">
                <a:xfrm>
                  <a:off x="927618" y="4260163"/>
                  <a:ext cx="527050" cy="528638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Oval 6"/>
                <p:cNvSpPr>
                  <a:spLocks noChangeArrowheads="1"/>
                </p:cNvSpPr>
                <p:nvPr/>
              </p:nvSpPr>
              <p:spPr bwMode="auto">
                <a:xfrm>
                  <a:off x="1186246" y="4011193"/>
                  <a:ext cx="527050" cy="5254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Oval 7"/>
                <p:cNvSpPr>
                  <a:spLocks noChangeArrowheads="1"/>
                </p:cNvSpPr>
                <p:nvPr/>
              </p:nvSpPr>
              <p:spPr bwMode="auto">
                <a:xfrm>
                  <a:off x="1349613" y="4287996"/>
                  <a:ext cx="530225" cy="5254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97" name="Group 84"/>
            <p:cNvGrpSpPr/>
            <p:nvPr/>
          </p:nvGrpSpPr>
          <p:grpSpPr>
            <a:xfrm>
              <a:off x="7500573" y="4403988"/>
              <a:ext cx="394095" cy="327756"/>
              <a:chOff x="3873153" y="4134057"/>
              <a:chExt cx="1300488" cy="1764701"/>
            </a:xfrm>
          </p:grpSpPr>
          <p:sp>
            <p:nvSpPr>
              <p:cNvPr id="198" name="Oval 197"/>
              <p:cNvSpPr/>
              <p:nvPr/>
            </p:nvSpPr>
            <p:spPr>
              <a:xfrm>
                <a:off x="4165670" y="5810794"/>
                <a:ext cx="685096" cy="87964"/>
              </a:xfrm>
              <a:prstGeom prst="ellipse">
                <a:avLst/>
              </a:pr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9" name="Group 1"/>
              <p:cNvGrpSpPr/>
              <p:nvPr/>
            </p:nvGrpSpPr>
            <p:grpSpPr>
              <a:xfrm>
                <a:off x="3873153" y="4134057"/>
                <a:ext cx="1300488" cy="1697413"/>
                <a:chOff x="927618" y="4011193"/>
                <a:chExt cx="952220" cy="1242849"/>
              </a:xfrm>
            </p:grpSpPr>
            <p:grpSp>
              <p:nvGrpSpPr>
                <p:cNvPr id="200" name="Group 7"/>
                <p:cNvGrpSpPr/>
                <p:nvPr/>
              </p:nvGrpSpPr>
              <p:grpSpPr>
                <a:xfrm>
                  <a:off x="1235463" y="4516279"/>
                  <a:ext cx="325437" cy="737763"/>
                  <a:chOff x="5800725" y="2520951"/>
                  <a:chExt cx="606426" cy="898525"/>
                </a:xfrm>
              </p:grpSpPr>
              <p:sp>
                <p:nvSpPr>
                  <p:cNvPr id="204" name="Freeform 11"/>
                  <p:cNvSpPr>
                    <a:spLocks/>
                  </p:cNvSpPr>
                  <p:nvPr/>
                </p:nvSpPr>
                <p:spPr bwMode="auto">
                  <a:xfrm>
                    <a:off x="5999163" y="2520951"/>
                    <a:ext cx="165100" cy="898525"/>
                  </a:xfrm>
                  <a:custGeom>
                    <a:avLst/>
                    <a:gdLst>
                      <a:gd name="T0" fmla="*/ 0 w 104"/>
                      <a:gd name="T1" fmla="*/ 566 h 566"/>
                      <a:gd name="T2" fmla="*/ 30 w 104"/>
                      <a:gd name="T3" fmla="*/ 0 h 566"/>
                      <a:gd name="T4" fmla="*/ 78 w 104"/>
                      <a:gd name="T5" fmla="*/ 0 h 566"/>
                      <a:gd name="T6" fmla="*/ 104 w 104"/>
                      <a:gd name="T7" fmla="*/ 566 h 566"/>
                      <a:gd name="T8" fmla="*/ 0 w 104"/>
                      <a:gd name="T9" fmla="*/ 566 h 5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4" h="566">
                        <a:moveTo>
                          <a:pt x="0" y="566"/>
                        </a:moveTo>
                        <a:lnTo>
                          <a:pt x="30" y="0"/>
                        </a:lnTo>
                        <a:lnTo>
                          <a:pt x="78" y="0"/>
                        </a:lnTo>
                        <a:lnTo>
                          <a:pt x="104" y="566"/>
                        </a:lnTo>
                        <a:lnTo>
                          <a:pt x="0" y="566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 13"/>
                  <p:cNvSpPr>
                    <a:spLocks/>
                  </p:cNvSpPr>
                  <p:nvPr/>
                </p:nvSpPr>
                <p:spPr bwMode="auto">
                  <a:xfrm>
                    <a:off x="5800725" y="2716213"/>
                    <a:ext cx="319088" cy="323850"/>
                  </a:xfrm>
                  <a:custGeom>
                    <a:avLst/>
                    <a:gdLst>
                      <a:gd name="T0" fmla="*/ 161 w 201"/>
                      <a:gd name="T1" fmla="*/ 204 h 204"/>
                      <a:gd name="T2" fmla="*/ 0 w 201"/>
                      <a:gd name="T3" fmla="*/ 18 h 204"/>
                      <a:gd name="T4" fmla="*/ 18 w 201"/>
                      <a:gd name="T5" fmla="*/ 0 h 204"/>
                      <a:gd name="T6" fmla="*/ 201 w 201"/>
                      <a:gd name="T7" fmla="*/ 166 h 204"/>
                      <a:gd name="T8" fmla="*/ 161 w 201"/>
                      <a:gd name="T9" fmla="*/ 204 h 2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1" h="204">
                        <a:moveTo>
                          <a:pt x="161" y="204"/>
                        </a:moveTo>
                        <a:lnTo>
                          <a:pt x="0" y="18"/>
                        </a:lnTo>
                        <a:lnTo>
                          <a:pt x="18" y="0"/>
                        </a:lnTo>
                        <a:lnTo>
                          <a:pt x="201" y="166"/>
                        </a:lnTo>
                        <a:lnTo>
                          <a:pt x="161" y="20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 15"/>
                  <p:cNvSpPr>
                    <a:spLocks/>
                  </p:cNvSpPr>
                  <p:nvPr/>
                </p:nvSpPr>
                <p:spPr bwMode="auto">
                  <a:xfrm>
                    <a:off x="6072188" y="2767013"/>
                    <a:ext cx="334963" cy="311150"/>
                  </a:xfrm>
                  <a:custGeom>
                    <a:avLst/>
                    <a:gdLst>
                      <a:gd name="T0" fmla="*/ 0 w 211"/>
                      <a:gd name="T1" fmla="*/ 152 h 196"/>
                      <a:gd name="T2" fmla="*/ 193 w 211"/>
                      <a:gd name="T3" fmla="*/ 0 h 196"/>
                      <a:gd name="T4" fmla="*/ 211 w 211"/>
                      <a:gd name="T5" fmla="*/ 20 h 196"/>
                      <a:gd name="T6" fmla="*/ 40 w 211"/>
                      <a:gd name="T7" fmla="*/ 196 h 196"/>
                      <a:gd name="T8" fmla="*/ 0 w 211"/>
                      <a:gd name="T9" fmla="*/ 152 h 1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1" h="196">
                        <a:moveTo>
                          <a:pt x="0" y="152"/>
                        </a:moveTo>
                        <a:lnTo>
                          <a:pt x="193" y="0"/>
                        </a:lnTo>
                        <a:lnTo>
                          <a:pt x="211" y="20"/>
                        </a:lnTo>
                        <a:lnTo>
                          <a:pt x="40" y="196"/>
                        </a:lnTo>
                        <a:lnTo>
                          <a:pt x="0" y="152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1" name="Oval 5"/>
                <p:cNvSpPr>
                  <a:spLocks noChangeArrowheads="1"/>
                </p:cNvSpPr>
                <p:nvPr/>
              </p:nvSpPr>
              <p:spPr bwMode="auto">
                <a:xfrm>
                  <a:off x="927618" y="4260163"/>
                  <a:ext cx="527050" cy="528638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Oval 6"/>
                <p:cNvSpPr>
                  <a:spLocks noChangeArrowheads="1"/>
                </p:cNvSpPr>
                <p:nvPr/>
              </p:nvSpPr>
              <p:spPr bwMode="auto">
                <a:xfrm>
                  <a:off x="1186246" y="4011193"/>
                  <a:ext cx="527050" cy="5254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Oval 7"/>
                <p:cNvSpPr>
                  <a:spLocks noChangeArrowheads="1"/>
                </p:cNvSpPr>
                <p:nvPr/>
              </p:nvSpPr>
              <p:spPr bwMode="auto">
                <a:xfrm>
                  <a:off x="1349613" y="4287996"/>
                  <a:ext cx="530225" cy="5254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8" name="Dikdörtgen Belirtme Çizgisi 147"/>
          <p:cNvSpPr/>
          <p:nvPr/>
        </p:nvSpPr>
        <p:spPr>
          <a:xfrm>
            <a:off x="7856208" y="1812258"/>
            <a:ext cx="1239965" cy="759036"/>
          </a:xfrm>
          <a:prstGeom prst="wedgeRectCallout">
            <a:avLst>
              <a:gd name="adj1" fmla="val -21624"/>
              <a:gd name="adj2" fmla="val 70933"/>
            </a:avLst>
          </a:prstGeom>
          <a:solidFill>
            <a:srgbClr val="F87318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 smtClean="0">
                <a:solidFill>
                  <a:schemeClr val="bg1"/>
                </a:solidFill>
                <a:latin typeface="Barlow" panose="020B0604020202020204" charset="-94"/>
              </a:rPr>
              <a:t>Acil Servis Dijitalleşme Süreci Videomuz</a:t>
            </a:r>
            <a:endParaRPr lang="tr-TR" sz="1050" b="1" dirty="0">
              <a:solidFill>
                <a:schemeClr val="bg1"/>
              </a:solidFill>
              <a:latin typeface="Barlow" panose="020B0604020202020204" charset="-94"/>
            </a:endParaRP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79524" y="2829963"/>
            <a:ext cx="1193332" cy="120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72836" y="596054"/>
            <a:ext cx="6658823" cy="562297"/>
          </a:xfrm>
        </p:spPr>
        <p:txBody>
          <a:bodyPr/>
          <a:lstStyle/>
          <a:p>
            <a:pPr algn="ctr"/>
            <a:r>
              <a:rPr lang="tr-TR" sz="4000" b="1" dirty="0" smtClean="0">
                <a:latin typeface="Barlow" panose="020B0604020202020204" charset="-94"/>
              </a:rPr>
              <a:t>Kapalı Döngü İlaç Uygulaması</a:t>
            </a:r>
            <a:endParaRPr lang="tr-TR" sz="4000" b="1" dirty="0">
              <a:latin typeface="Barlow" panose="020B0604020202020204" charset="-94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09668" y="1520982"/>
            <a:ext cx="830233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İlacın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hastaneye alınması ile başlayan, hastaya uygulanması ve uygulama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sonrasına kadar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 tüm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süreçler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dijital sistem üzerinden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kayıt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altına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alınmakta ve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uyarı sistemleri ile ilaç, hasta ve çalışan güvenliğini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artırılmaktadır.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Kaydedilen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 ile de hastaya, hastalığın tedavisine ve kliniğe özgü istatistiki bilgi üretilebilmektedir. Bu bilgi ile ilaç giderleri ve ilaç stok yönetimi de kolaylaşmaktadır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2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48795" y="668974"/>
            <a:ext cx="6834776" cy="544190"/>
          </a:xfrm>
        </p:spPr>
        <p:txBody>
          <a:bodyPr/>
          <a:lstStyle/>
          <a:p>
            <a:r>
              <a:rPr lang="tr-TR" sz="3600" b="1" dirty="0" smtClean="0">
                <a:latin typeface="Barlow" panose="020B0604020202020204" charset="-94"/>
              </a:rPr>
              <a:t>Kapalı Döngü İlaç Uygulaması</a:t>
            </a:r>
            <a:endParaRPr lang="tr-TR" sz="3600" b="1" dirty="0">
              <a:latin typeface="Barlow" panose="020B0604020202020204" charset="-94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931157"/>
            <a:ext cx="4107600" cy="1290655"/>
          </a:xfrm>
        </p:spPr>
        <p:txBody>
          <a:bodyPr/>
          <a:lstStyle/>
          <a:p>
            <a:r>
              <a:rPr lang="tr-TR" dirty="0" smtClean="0"/>
              <a:t>2017’de </a:t>
            </a:r>
            <a:r>
              <a:rPr lang="tr-TR" dirty="0"/>
              <a:t>48, </a:t>
            </a:r>
            <a:r>
              <a:rPr lang="tr-TR" dirty="0" smtClean="0"/>
              <a:t>               </a:t>
            </a:r>
            <a:endParaRPr lang="tr-TR" dirty="0"/>
          </a:p>
          <a:p>
            <a:r>
              <a:rPr lang="tr-TR" dirty="0"/>
              <a:t>2018’de 47, </a:t>
            </a:r>
          </a:p>
          <a:p>
            <a:r>
              <a:rPr lang="tr-TR" dirty="0"/>
              <a:t>2019’da 46 adet </a:t>
            </a:r>
            <a:endParaRPr lang="tr-TR" dirty="0" smtClean="0"/>
          </a:p>
          <a:p>
            <a:pPr marL="114300" indent="0">
              <a:buNone/>
            </a:pPr>
            <a:r>
              <a:rPr lang="tr-TR" dirty="0" smtClean="0"/>
              <a:t>        ilaç </a:t>
            </a:r>
            <a:r>
              <a:rPr lang="tr-TR" dirty="0" err="1"/>
              <a:t>order</a:t>
            </a:r>
            <a:r>
              <a:rPr lang="tr-TR" dirty="0"/>
              <a:t> </a:t>
            </a:r>
            <a:r>
              <a:rPr lang="tr-TR" dirty="0" smtClean="0"/>
              <a:t>edilmiştir. 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idx="2"/>
          </p:nvPr>
        </p:nvSpPr>
        <p:spPr>
          <a:xfrm>
            <a:off x="4437217" y="1931157"/>
            <a:ext cx="4462690" cy="1363123"/>
          </a:xfrm>
        </p:spPr>
        <p:txBody>
          <a:bodyPr/>
          <a:lstStyle/>
          <a:p>
            <a:r>
              <a:rPr lang="tr-TR" dirty="0"/>
              <a:t>2017’de 1, </a:t>
            </a:r>
          </a:p>
          <a:p>
            <a:r>
              <a:rPr lang="tr-TR" dirty="0"/>
              <a:t>2018’de 4, </a:t>
            </a:r>
          </a:p>
          <a:p>
            <a:r>
              <a:rPr lang="tr-TR" dirty="0"/>
              <a:t>2019’da 3 adet </a:t>
            </a:r>
            <a:endParaRPr lang="tr-TR" dirty="0" smtClean="0"/>
          </a:p>
          <a:p>
            <a:pPr marL="114300" indent="0">
              <a:buNone/>
            </a:pPr>
            <a:r>
              <a:rPr lang="tr-TR" dirty="0" smtClean="0"/>
              <a:t>        ilaç </a:t>
            </a:r>
            <a:r>
              <a:rPr lang="tr-TR" dirty="0"/>
              <a:t>eczaneye iade </a:t>
            </a:r>
            <a:r>
              <a:rPr lang="tr-TR" dirty="0" smtClean="0"/>
              <a:t>edildi.</a:t>
            </a:r>
            <a:endParaRPr lang="tr-TR" dirty="0"/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60032" y="3537003"/>
            <a:ext cx="8612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tr-TR" sz="1600" dirty="0" smtClean="0">
                <a:latin typeface="Barlow" panose="020B0604020202020204" charset="-94"/>
                <a:cs typeface="Times New Roman" panose="02020603050405020304" pitchFamily="18" charset="0"/>
              </a:rPr>
              <a:t>2018 </a:t>
            </a:r>
            <a:r>
              <a:rPr lang="es-ES" sz="1600" dirty="0" smtClean="0">
                <a:latin typeface="Barlow" panose="020B0604020202020204" charset="-94"/>
              </a:rPr>
              <a:t>yıl</a:t>
            </a:r>
            <a:r>
              <a:rPr lang="tr-TR" sz="1600" dirty="0" err="1" smtClean="0">
                <a:latin typeface="Barlow" panose="020B0604020202020204" charset="-94"/>
              </a:rPr>
              <a:t>ın</a:t>
            </a:r>
            <a:r>
              <a:rPr lang="tr-TR" sz="1600" dirty="0" smtClean="0">
                <a:latin typeface="Barlow" panose="020B0604020202020204" charset="-94"/>
              </a:rPr>
              <a:t> da </a:t>
            </a:r>
            <a:r>
              <a:rPr lang="tr-TR" sz="1600" dirty="0">
                <a:latin typeface="Barlow" panose="020B0604020202020204" charset="-94"/>
                <a:cs typeface="Times New Roman" panose="02020603050405020304" pitchFamily="18" charset="0"/>
              </a:rPr>
              <a:t>hasta başı</a:t>
            </a:r>
            <a:r>
              <a:rPr lang="tr-TR" sz="1600" b="1" dirty="0">
                <a:latin typeface="Barlow" panose="020B0604020202020204" charset="-94"/>
                <a:cs typeface="Times New Roman" panose="02020603050405020304" pitchFamily="18" charset="0"/>
              </a:rPr>
              <a:t> 5,51 TL</a:t>
            </a:r>
            <a:r>
              <a:rPr lang="tr-TR" sz="1600" dirty="0" smtClean="0">
                <a:latin typeface="Barlow" panose="020B0604020202020204" charset="-94"/>
              </a:rPr>
              <a:t> ilaç iadesi yapılırken başvuran toplam </a:t>
            </a:r>
            <a:r>
              <a:rPr lang="tr-TR" sz="1600" b="1" dirty="0" smtClean="0">
                <a:latin typeface="Barlow" panose="020B0604020202020204" charset="-94"/>
              </a:rPr>
              <a:t>1.150</a:t>
            </a:r>
            <a:r>
              <a:rPr lang="tr-TR" sz="1600" dirty="0" smtClean="0">
                <a:latin typeface="Barlow" panose="020B0604020202020204" charset="-94"/>
              </a:rPr>
              <a:t> </a:t>
            </a:r>
            <a:r>
              <a:rPr lang="tr-TR" sz="1600" dirty="0">
                <a:latin typeface="Barlow" panose="020B0604020202020204" charset="-94"/>
              </a:rPr>
              <a:t>hastadan</a:t>
            </a:r>
            <a:r>
              <a:rPr lang="es-ES" sz="1600" dirty="0">
                <a:latin typeface="Barlow" panose="020B0604020202020204" charset="-94"/>
              </a:rPr>
              <a:t> </a:t>
            </a:r>
            <a:r>
              <a:rPr lang="tr-TR" sz="1600" b="1" dirty="0">
                <a:latin typeface="Barlow" panose="020B0604020202020204" charset="-94"/>
              </a:rPr>
              <a:t>6.336,5</a:t>
            </a:r>
            <a:r>
              <a:rPr lang="tr-TR" sz="1600" dirty="0">
                <a:latin typeface="Barlow" panose="020B0604020202020204" charset="-94"/>
              </a:rPr>
              <a:t> TL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tr-TR" sz="1600" dirty="0">
                <a:latin typeface="Barlow" panose="020B0604020202020204" charset="-94"/>
              </a:rPr>
              <a:t>2019  </a:t>
            </a:r>
            <a:r>
              <a:rPr lang="es-ES" sz="1600" dirty="0" smtClean="0">
                <a:latin typeface="Barlow" panose="020B0604020202020204" charset="-94"/>
              </a:rPr>
              <a:t>yıl</a:t>
            </a:r>
            <a:r>
              <a:rPr lang="tr-TR" sz="1600" dirty="0" err="1" smtClean="0">
                <a:latin typeface="Barlow" panose="020B0604020202020204" charset="-94"/>
              </a:rPr>
              <a:t>ın</a:t>
            </a:r>
            <a:r>
              <a:rPr lang="tr-TR" sz="1600" dirty="0" smtClean="0">
                <a:latin typeface="Barlow" panose="020B0604020202020204" charset="-94"/>
              </a:rPr>
              <a:t> da </a:t>
            </a:r>
            <a:r>
              <a:rPr lang="tr-TR" sz="1600" dirty="0">
                <a:latin typeface="Barlow" panose="020B0604020202020204" charset="-94"/>
                <a:cs typeface="Times New Roman" panose="02020603050405020304" pitchFamily="18" charset="0"/>
              </a:rPr>
              <a:t>ise hasta başı</a:t>
            </a:r>
            <a:r>
              <a:rPr lang="tr-TR" sz="1600" b="1" dirty="0">
                <a:latin typeface="Barlow" panose="020B0604020202020204" charset="-94"/>
                <a:cs typeface="Times New Roman" panose="02020603050405020304" pitchFamily="18" charset="0"/>
              </a:rPr>
              <a:t> </a:t>
            </a:r>
            <a:r>
              <a:rPr lang="tr-TR" sz="1600" b="1" dirty="0" smtClean="0">
                <a:latin typeface="Barlow" panose="020B0604020202020204" charset="-94"/>
                <a:cs typeface="Times New Roman" panose="02020603050405020304" pitchFamily="18" charset="0"/>
              </a:rPr>
              <a:t>6,62 </a:t>
            </a:r>
            <a:r>
              <a:rPr lang="tr-TR" sz="1600" b="1" dirty="0">
                <a:latin typeface="Barlow" panose="020B0604020202020204" charset="-94"/>
                <a:cs typeface="Times New Roman" panose="02020603050405020304" pitchFamily="18" charset="0"/>
              </a:rPr>
              <a:t>TL </a:t>
            </a:r>
            <a:r>
              <a:rPr lang="tr-TR" sz="1600" dirty="0">
                <a:latin typeface="Barlow" panose="020B0604020202020204" charset="-94"/>
              </a:rPr>
              <a:t>ilaç iadesi yapılırken başvuran </a:t>
            </a:r>
            <a:r>
              <a:rPr lang="tr-TR" sz="1600" dirty="0" smtClean="0">
                <a:latin typeface="Barlow" panose="020B0604020202020204" charset="-94"/>
              </a:rPr>
              <a:t>toplam </a:t>
            </a:r>
            <a:r>
              <a:rPr lang="tr-TR" sz="1600" b="1" dirty="0" smtClean="0">
                <a:latin typeface="Barlow" panose="020B0604020202020204" charset="-94"/>
              </a:rPr>
              <a:t>1.512</a:t>
            </a:r>
            <a:r>
              <a:rPr lang="tr-TR" sz="1600" dirty="0" smtClean="0">
                <a:latin typeface="Barlow" panose="020B0604020202020204" charset="-94"/>
              </a:rPr>
              <a:t> </a:t>
            </a:r>
            <a:r>
              <a:rPr lang="tr-TR" sz="1600" dirty="0">
                <a:latin typeface="Barlow" panose="020B0604020202020204" charset="-94"/>
              </a:rPr>
              <a:t>hastadan</a:t>
            </a:r>
            <a:r>
              <a:rPr lang="es-ES" sz="1600" dirty="0">
                <a:latin typeface="Barlow" panose="020B0604020202020204" charset="-94"/>
              </a:rPr>
              <a:t> </a:t>
            </a:r>
            <a:r>
              <a:rPr lang="tr-TR" sz="1600" dirty="0">
                <a:latin typeface="Barlow" panose="020B0604020202020204" charset="-94"/>
              </a:rPr>
              <a:t>1</a:t>
            </a:r>
            <a:r>
              <a:rPr lang="tr-TR" sz="1600" b="1" dirty="0">
                <a:latin typeface="Barlow" panose="020B0604020202020204" charset="-94"/>
              </a:rPr>
              <a:t>0.009,44 </a:t>
            </a:r>
            <a:r>
              <a:rPr lang="tr-TR" sz="1600" dirty="0">
                <a:latin typeface="Barlow" panose="020B0604020202020204" charset="-94"/>
              </a:rPr>
              <a:t>TL tasarruf </a:t>
            </a:r>
            <a:r>
              <a:rPr lang="tr-TR" sz="1600" dirty="0" smtClean="0">
                <a:latin typeface="Barlow" panose="020B0604020202020204" charset="-94"/>
              </a:rPr>
              <a:t>sağlanmıştır.</a:t>
            </a:r>
            <a:endParaRPr lang="tr-TR" sz="1600" dirty="0">
              <a:latin typeface="Barlow" panose="020B0604020202020204" charset="-94"/>
            </a:endParaRPr>
          </a:p>
          <a:p>
            <a:endParaRPr lang="tr-TR" sz="1600" dirty="0">
              <a:latin typeface="Barlow" panose="020B0604020202020204" charset="-94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60032" y="1474501"/>
            <a:ext cx="6111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tr-TR" sz="1600" dirty="0">
                <a:latin typeface="Barlow" panose="020B0604020202020204" charset="-94"/>
              </a:rPr>
              <a:t>Kapalı döngü ilaç uygulaması ile ortalama bir hasta için </a:t>
            </a:r>
          </a:p>
        </p:txBody>
      </p:sp>
      <p:sp>
        <p:nvSpPr>
          <p:cNvPr id="8" name="Sağ Ok 7"/>
          <p:cNvSpPr/>
          <p:nvPr/>
        </p:nvSpPr>
        <p:spPr>
          <a:xfrm>
            <a:off x="2721600" y="2154059"/>
            <a:ext cx="1893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ağ Ok 8"/>
          <p:cNvSpPr/>
          <p:nvPr/>
        </p:nvSpPr>
        <p:spPr>
          <a:xfrm>
            <a:off x="2721600" y="2906936"/>
            <a:ext cx="1893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ağ Ok 9"/>
          <p:cNvSpPr/>
          <p:nvPr/>
        </p:nvSpPr>
        <p:spPr>
          <a:xfrm>
            <a:off x="2721600" y="2524570"/>
            <a:ext cx="1893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792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 62"/>
          <p:cNvGrpSpPr/>
          <p:nvPr/>
        </p:nvGrpSpPr>
        <p:grpSpPr>
          <a:xfrm>
            <a:off x="577263" y="1179497"/>
            <a:ext cx="6992380" cy="3557524"/>
            <a:chOff x="1833069" y="365785"/>
            <a:chExt cx="5132315" cy="4450304"/>
          </a:xfrm>
        </p:grpSpPr>
        <p:grpSp>
          <p:nvGrpSpPr>
            <p:cNvPr id="4" name="Grup 3"/>
            <p:cNvGrpSpPr/>
            <p:nvPr/>
          </p:nvGrpSpPr>
          <p:grpSpPr>
            <a:xfrm>
              <a:off x="1833070" y="365785"/>
              <a:ext cx="5132313" cy="3534839"/>
              <a:chOff x="3115972" y="1623400"/>
              <a:chExt cx="5608837" cy="4013834"/>
            </a:xfrm>
          </p:grpSpPr>
          <p:sp>
            <p:nvSpPr>
              <p:cNvPr id="6" name="Freeform 13">
                <a:extLst>
                  <a:ext uri="{FF2B5EF4-FFF2-40B4-BE49-F238E27FC236}">
                    <a16:creationId xmlns:a16="http://schemas.microsoft.com/office/drawing/2014/main" xmlns="" id="{AE4122A5-78CC-4B60-B043-DBF8A2671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972" y="1623400"/>
                <a:ext cx="5608837" cy="1317080"/>
              </a:xfrm>
              <a:custGeom>
                <a:avLst/>
                <a:gdLst>
                  <a:gd name="T0" fmla="*/ 2085 w 2085"/>
                  <a:gd name="T1" fmla="*/ 0 h 1142"/>
                  <a:gd name="T2" fmla="*/ 0 w 2085"/>
                  <a:gd name="T3" fmla="*/ 0 h 1142"/>
                  <a:gd name="T4" fmla="*/ 0 w 2085"/>
                  <a:gd name="T5" fmla="*/ 798 h 1142"/>
                  <a:gd name="T6" fmla="*/ 1591 w 2085"/>
                  <a:gd name="T7" fmla="*/ 798 h 1142"/>
                  <a:gd name="T8" fmla="*/ 1763 w 2085"/>
                  <a:gd name="T9" fmla="*/ 1142 h 1142"/>
                  <a:gd name="T10" fmla="*/ 1935 w 2085"/>
                  <a:gd name="T11" fmla="*/ 798 h 1142"/>
                  <a:gd name="T12" fmla="*/ 2085 w 2085"/>
                  <a:gd name="T13" fmla="*/ 798 h 1142"/>
                  <a:gd name="T14" fmla="*/ 2085 w 2085"/>
                  <a:gd name="T15" fmla="*/ 0 h 1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85" h="1142">
                    <a:moveTo>
                      <a:pt x="2085" y="0"/>
                    </a:moveTo>
                    <a:lnTo>
                      <a:pt x="0" y="0"/>
                    </a:lnTo>
                    <a:lnTo>
                      <a:pt x="0" y="798"/>
                    </a:lnTo>
                    <a:lnTo>
                      <a:pt x="1591" y="798"/>
                    </a:lnTo>
                    <a:lnTo>
                      <a:pt x="1763" y="1142"/>
                    </a:lnTo>
                    <a:lnTo>
                      <a:pt x="1935" y="798"/>
                    </a:lnTo>
                    <a:lnTo>
                      <a:pt x="2085" y="798"/>
                    </a:lnTo>
                    <a:lnTo>
                      <a:pt x="2085" y="0"/>
                    </a:lnTo>
                    <a:close/>
                  </a:path>
                </a:pathLst>
              </a:custGeom>
              <a:solidFill>
                <a:srgbClr val="C2C9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Freeform 14">
                <a:extLst>
                  <a:ext uri="{FF2B5EF4-FFF2-40B4-BE49-F238E27FC236}">
                    <a16:creationId xmlns:a16="http://schemas.microsoft.com/office/drawing/2014/main" xmlns="" id="{F8B396F8-791B-4581-A5F2-B483C8D6E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972" y="2655511"/>
                <a:ext cx="5608837" cy="1321694"/>
              </a:xfrm>
              <a:custGeom>
                <a:avLst/>
                <a:gdLst>
                  <a:gd name="T0" fmla="*/ 1956 w 2085"/>
                  <a:gd name="T1" fmla="*/ 0 h 1146"/>
                  <a:gd name="T2" fmla="*/ 1763 w 2085"/>
                  <a:gd name="T3" fmla="*/ 385 h 1146"/>
                  <a:gd name="T4" fmla="*/ 1571 w 2085"/>
                  <a:gd name="T5" fmla="*/ 0 h 1146"/>
                  <a:gd name="T6" fmla="*/ 0 w 2085"/>
                  <a:gd name="T7" fmla="*/ 0 h 1146"/>
                  <a:gd name="T8" fmla="*/ 0 w 2085"/>
                  <a:gd name="T9" fmla="*/ 798 h 1146"/>
                  <a:gd name="T10" fmla="*/ 1590 w 2085"/>
                  <a:gd name="T11" fmla="*/ 798 h 1146"/>
                  <a:gd name="T12" fmla="*/ 1764 w 2085"/>
                  <a:gd name="T13" fmla="*/ 1146 h 1146"/>
                  <a:gd name="T14" fmla="*/ 1938 w 2085"/>
                  <a:gd name="T15" fmla="*/ 798 h 1146"/>
                  <a:gd name="T16" fmla="*/ 2085 w 2085"/>
                  <a:gd name="T17" fmla="*/ 798 h 1146"/>
                  <a:gd name="T18" fmla="*/ 2085 w 2085"/>
                  <a:gd name="T19" fmla="*/ 0 h 1146"/>
                  <a:gd name="T20" fmla="*/ 1956 w 2085"/>
                  <a:gd name="T21" fmla="*/ 0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85" h="1146">
                    <a:moveTo>
                      <a:pt x="1956" y="0"/>
                    </a:moveTo>
                    <a:lnTo>
                      <a:pt x="1763" y="385"/>
                    </a:lnTo>
                    <a:lnTo>
                      <a:pt x="1571" y="0"/>
                    </a:lnTo>
                    <a:lnTo>
                      <a:pt x="0" y="0"/>
                    </a:lnTo>
                    <a:lnTo>
                      <a:pt x="0" y="798"/>
                    </a:lnTo>
                    <a:lnTo>
                      <a:pt x="1590" y="798"/>
                    </a:lnTo>
                    <a:lnTo>
                      <a:pt x="1764" y="1146"/>
                    </a:lnTo>
                    <a:lnTo>
                      <a:pt x="1938" y="798"/>
                    </a:lnTo>
                    <a:lnTo>
                      <a:pt x="2085" y="798"/>
                    </a:lnTo>
                    <a:lnTo>
                      <a:pt x="2085" y="0"/>
                    </a:lnTo>
                    <a:lnTo>
                      <a:pt x="1956" y="0"/>
                    </a:lnTo>
                    <a:close/>
                  </a:path>
                </a:pathLst>
              </a:custGeom>
              <a:solidFill>
                <a:srgbClr val="42AFB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xmlns="" id="{1033C80E-A86A-4A87-BBBD-66563BF0F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972" y="4716893"/>
                <a:ext cx="5608837" cy="920341"/>
              </a:xfrm>
              <a:custGeom>
                <a:avLst/>
                <a:gdLst>
                  <a:gd name="T0" fmla="*/ 1955 w 2085"/>
                  <a:gd name="T1" fmla="*/ 0 h 798"/>
                  <a:gd name="T2" fmla="*/ 1763 w 2085"/>
                  <a:gd name="T3" fmla="*/ 385 h 798"/>
                  <a:gd name="T4" fmla="*/ 1570 w 2085"/>
                  <a:gd name="T5" fmla="*/ 0 h 798"/>
                  <a:gd name="T6" fmla="*/ 0 w 2085"/>
                  <a:gd name="T7" fmla="*/ 0 h 798"/>
                  <a:gd name="T8" fmla="*/ 0 w 2085"/>
                  <a:gd name="T9" fmla="*/ 798 h 798"/>
                  <a:gd name="T10" fmla="*/ 2085 w 2085"/>
                  <a:gd name="T11" fmla="*/ 798 h 798"/>
                  <a:gd name="T12" fmla="*/ 2085 w 2085"/>
                  <a:gd name="T13" fmla="*/ 0 h 798"/>
                  <a:gd name="T14" fmla="*/ 1955 w 2085"/>
                  <a:gd name="T15" fmla="*/ 0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85" h="798">
                    <a:moveTo>
                      <a:pt x="1955" y="0"/>
                    </a:moveTo>
                    <a:lnTo>
                      <a:pt x="1763" y="385"/>
                    </a:lnTo>
                    <a:lnTo>
                      <a:pt x="1570" y="0"/>
                    </a:lnTo>
                    <a:lnTo>
                      <a:pt x="0" y="0"/>
                    </a:lnTo>
                    <a:lnTo>
                      <a:pt x="0" y="798"/>
                    </a:lnTo>
                    <a:lnTo>
                      <a:pt x="2085" y="798"/>
                    </a:lnTo>
                    <a:lnTo>
                      <a:pt x="2085" y="0"/>
                    </a:lnTo>
                    <a:lnTo>
                      <a:pt x="1955" y="0"/>
                    </a:lnTo>
                    <a:close/>
                  </a:path>
                </a:pathLst>
              </a:custGeom>
              <a:solidFill>
                <a:srgbClr val="007A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 14">
                <a:extLst>
                  <a:ext uri="{FF2B5EF4-FFF2-40B4-BE49-F238E27FC236}">
                    <a16:creationId xmlns:a16="http://schemas.microsoft.com/office/drawing/2014/main" xmlns="" id="{F69CC111-94F8-4E02-835E-1D31C22E0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972" y="3682098"/>
                <a:ext cx="5608837" cy="1321694"/>
              </a:xfrm>
              <a:custGeom>
                <a:avLst/>
                <a:gdLst>
                  <a:gd name="T0" fmla="*/ 1956 w 2085"/>
                  <a:gd name="T1" fmla="*/ 0 h 1146"/>
                  <a:gd name="T2" fmla="*/ 1763 w 2085"/>
                  <a:gd name="T3" fmla="*/ 385 h 1146"/>
                  <a:gd name="T4" fmla="*/ 1571 w 2085"/>
                  <a:gd name="T5" fmla="*/ 0 h 1146"/>
                  <a:gd name="T6" fmla="*/ 0 w 2085"/>
                  <a:gd name="T7" fmla="*/ 0 h 1146"/>
                  <a:gd name="T8" fmla="*/ 0 w 2085"/>
                  <a:gd name="T9" fmla="*/ 798 h 1146"/>
                  <a:gd name="T10" fmla="*/ 1590 w 2085"/>
                  <a:gd name="T11" fmla="*/ 798 h 1146"/>
                  <a:gd name="T12" fmla="*/ 1764 w 2085"/>
                  <a:gd name="T13" fmla="*/ 1146 h 1146"/>
                  <a:gd name="T14" fmla="*/ 1938 w 2085"/>
                  <a:gd name="T15" fmla="*/ 798 h 1146"/>
                  <a:gd name="T16" fmla="*/ 2085 w 2085"/>
                  <a:gd name="T17" fmla="*/ 798 h 1146"/>
                  <a:gd name="T18" fmla="*/ 2085 w 2085"/>
                  <a:gd name="T19" fmla="*/ 0 h 1146"/>
                  <a:gd name="T20" fmla="*/ 1956 w 2085"/>
                  <a:gd name="T21" fmla="*/ 0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85" h="1146">
                    <a:moveTo>
                      <a:pt x="1956" y="0"/>
                    </a:moveTo>
                    <a:lnTo>
                      <a:pt x="1763" y="385"/>
                    </a:lnTo>
                    <a:lnTo>
                      <a:pt x="1571" y="0"/>
                    </a:lnTo>
                    <a:lnTo>
                      <a:pt x="0" y="0"/>
                    </a:lnTo>
                    <a:lnTo>
                      <a:pt x="0" y="798"/>
                    </a:lnTo>
                    <a:lnTo>
                      <a:pt x="1590" y="798"/>
                    </a:lnTo>
                    <a:lnTo>
                      <a:pt x="1764" y="1146"/>
                    </a:lnTo>
                    <a:lnTo>
                      <a:pt x="1938" y="798"/>
                    </a:lnTo>
                    <a:lnTo>
                      <a:pt x="2085" y="798"/>
                    </a:lnTo>
                    <a:lnTo>
                      <a:pt x="2085" y="0"/>
                    </a:lnTo>
                    <a:lnTo>
                      <a:pt x="1956" y="0"/>
                    </a:lnTo>
                    <a:close/>
                  </a:path>
                </a:pathLst>
              </a:custGeom>
              <a:solidFill>
                <a:srgbClr val="CB1B4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TextBox 41">
                <a:extLst>
                  <a:ext uri="{FF2B5EF4-FFF2-40B4-BE49-F238E27FC236}">
                    <a16:creationId xmlns:a16="http://schemas.microsoft.com/office/drawing/2014/main" xmlns="" id="{B30D464A-893D-4F9E-814C-A42B9D77FC2A}"/>
                  </a:ext>
                </a:extLst>
              </p:cNvPr>
              <p:cNvSpPr txBox="1"/>
              <p:nvPr/>
            </p:nvSpPr>
            <p:spPr>
              <a:xfrm>
                <a:off x="3161023" y="1730645"/>
                <a:ext cx="4293500" cy="743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buClrTx/>
                  <a:defRPr/>
                </a:pPr>
                <a:r>
                  <a:rPr lang="tr-TR" b="1" kern="1200" dirty="0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Sınırlı sayıdaki set ile optimum sayıda ameliyatların yapılması sağlanarak verimlilik artışı ve takip edilebilirlik sağlanmıştır.</a:t>
                </a:r>
                <a:endParaRPr lang="en-US" b="1" kern="1200" dirty="0">
                  <a:solidFill>
                    <a:srgbClr val="FFFFFF"/>
                  </a:solidFill>
                  <a:latin typeface="Barlow" panose="020B0604020202020204" charset="-94"/>
                  <a:ea typeface="+mn-ea"/>
                  <a:cs typeface="+mn-cs"/>
                </a:endParaRPr>
              </a:p>
            </p:txBody>
          </p:sp>
          <p:sp>
            <p:nvSpPr>
              <p:cNvPr id="18" name="TextBox 42">
                <a:extLst>
                  <a:ext uri="{FF2B5EF4-FFF2-40B4-BE49-F238E27FC236}">
                    <a16:creationId xmlns:a16="http://schemas.microsoft.com/office/drawing/2014/main" xmlns="" id="{ED64E5A0-0AAD-459C-A73A-5D7E7B6626CD}"/>
                  </a:ext>
                </a:extLst>
              </p:cNvPr>
              <p:cNvSpPr txBox="1"/>
              <p:nvPr/>
            </p:nvSpPr>
            <p:spPr>
              <a:xfrm>
                <a:off x="3186129" y="2744848"/>
                <a:ext cx="4283377" cy="925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buClrTx/>
                  <a:defRPr/>
                </a:pPr>
                <a:r>
                  <a:rPr lang="en-US" b="1" kern="1200" dirty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Bu </a:t>
                </a:r>
                <a:r>
                  <a:rPr lang="en-US" b="1" kern="1200" dirty="0" err="1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sisteme</a:t>
                </a:r>
                <a:r>
                  <a:rPr lang="en-US" b="1" kern="1200" dirty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 </a:t>
                </a:r>
                <a:r>
                  <a:rPr lang="en-US" b="1" kern="1200" dirty="0" err="1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geçilmeden</a:t>
                </a:r>
                <a:r>
                  <a:rPr lang="en-US" b="1" kern="1200" dirty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 </a:t>
                </a:r>
                <a:r>
                  <a:rPr lang="en-US" b="1" kern="1200" dirty="0" err="1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önce</a:t>
                </a:r>
                <a:r>
                  <a:rPr lang="en-US" b="1" kern="1200" dirty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 14 </a:t>
                </a:r>
                <a:r>
                  <a:rPr lang="en-US" b="1" kern="1200" dirty="0" err="1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cerrahi</a:t>
                </a:r>
                <a:r>
                  <a:rPr lang="en-US" b="1" kern="1200" dirty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 </a:t>
                </a:r>
                <a:r>
                  <a:rPr lang="en-US" b="1" kern="1200" dirty="0" err="1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alet</a:t>
                </a:r>
                <a:r>
                  <a:rPr lang="en-US" b="1" kern="1200" dirty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 </a:t>
                </a:r>
                <a:r>
                  <a:rPr lang="en-US" b="1" kern="1200" dirty="0" err="1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kaybı</a:t>
                </a:r>
                <a:r>
                  <a:rPr lang="en-US" b="1" kern="1200" dirty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 </a:t>
                </a:r>
                <a:r>
                  <a:rPr lang="en-US" b="1" kern="1200" dirty="0" err="1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yaşanmışken</a:t>
                </a:r>
                <a:r>
                  <a:rPr lang="en-US" b="1" kern="1200" dirty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 </a:t>
                </a:r>
                <a:r>
                  <a:rPr lang="en-US" b="1" kern="1200" dirty="0" err="1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bu</a:t>
                </a:r>
                <a:r>
                  <a:rPr lang="en-US" b="1" kern="1200" dirty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 </a:t>
                </a:r>
                <a:r>
                  <a:rPr lang="en-US" b="1" kern="1200" dirty="0" err="1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sistemden</a:t>
                </a:r>
                <a:r>
                  <a:rPr lang="en-US" b="1" kern="1200" dirty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 </a:t>
                </a:r>
                <a:r>
                  <a:rPr lang="en-US" b="1" kern="1200" dirty="0" err="1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sonra</a:t>
                </a:r>
                <a:r>
                  <a:rPr lang="en-US" b="1" kern="1200" dirty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 </a:t>
                </a:r>
                <a:r>
                  <a:rPr lang="en-US" b="1" kern="1200" dirty="0" err="1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hiçbir</a:t>
                </a:r>
                <a:r>
                  <a:rPr lang="en-US" b="1" kern="1200" dirty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 </a:t>
                </a:r>
                <a:r>
                  <a:rPr lang="en-US" b="1" kern="1200" dirty="0" err="1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cerrahi</a:t>
                </a:r>
                <a:r>
                  <a:rPr lang="en-US" b="1" kern="1200" dirty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 </a:t>
                </a:r>
                <a:r>
                  <a:rPr lang="en-US" b="1" kern="1200" dirty="0" err="1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alet</a:t>
                </a:r>
                <a:r>
                  <a:rPr lang="en-US" b="1" kern="1200" dirty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 </a:t>
                </a:r>
                <a:r>
                  <a:rPr lang="en-US" b="1" kern="1200" dirty="0" err="1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kaybolmamıştır</a:t>
                </a:r>
                <a:r>
                  <a:rPr lang="en-US" b="1" kern="1200" dirty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.</a:t>
                </a:r>
              </a:p>
            </p:txBody>
          </p:sp>
          <p:sp>
            <p:nvSpPr>
              <p:cNvPr id="19" name="TextBox 43">
                <a:extLst>
                  <a:ext uri="{FF2B5EF4-FFF2-40B4-BE49-F238E27FC236}">
                    <a16:creationId xmlns:a16="http://schemas.microsoft.com/office/drawing/2014/main" xmlns="" id="{C3E62F1D-74E4-4B10-A569-DD2CAFE642AA}"/>
                  </a:ext>
                </a:extLst>
              </p:cNvPr>
              <p:cNvSpPr txBox="1"/>
              <p:nvPr/>
            </p:nvSpPr>
            <p:spPr>
              <a:xfrm>
                <a:off x="3201113" y="3771120"/>
                <a:ext cx="4268393" cy="989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buClrTx/>
                  <a:defRPr/>
                </a:pPr>
                <a:r>
                  <a:rPr lang="en-US" b="1" kern="1200" dirty="0" err="1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Hareket</a:t>
                </a:r>
                <a:r>
                  <a:rPr lang="en-US" b="1" kern="1200" dirty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 </a:t>
                </a:r>
                <a:r>
                  <a:rPr lang="en-US" b="1" kern="1200" dirty="0" err="1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görmeyen</a:t>
                </a:r>
                <a:r>
                  <a:rPr lang="en-US" b="1" kern="1200" dirty="0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 </a:t>
                </a:r>
                <a:r>
                  <a:rPr lang="en-US" b="1" kern="1200" dirty="0" err="1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cerrahi</a:t>
                </a:r>
                <a:r>
                  <a:rPr lang="en-US" b="1" kern="1200" dirty="0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 </a:t>
                </a:r>
                <a:r>
                  <a:rPr lang="tr-TR" b="1" kern="1200" dirty="0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aletlerden</a:t>
                </a:r>
                <a:r>
                  <a:rPr lang="en-US" b="1" kern="1200" dirty="0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 </a:t>
                </a:r>
                <a:r>
                  <a:rPr lang="en-US" b="1" kern="1200" dirty="0" err="1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ihtiyaç</a:t>
                </a:r>
                <a:r>
                  <a:rPr lang="en-US" b="1" kern="1200" dirty="0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 </a:t>
                </a:r>
                <a:r>
                  <a:rPr lang="en-US" b="1" kern="1200" dirty="0" err="1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duyulan</a:t>
                </a:r>
                <a:r>
                  <a:rPr lang="en-US" b="1" kern="1200" dirty="0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 </a:t>
                </a:r>
                <a:r>
                  <a:rPr lang="en-US" b="1" kern="1200" dirty="0" err="1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cerrahi</a:t>
                </a:r>
                <a:r>
                  <a:rPr lang="en-US" b="1" kern="1200" dirty="0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 </a:t>
                </a:r>
                <a:r>
                  <a:rPr lang="en-US" b="1" kern="1200" dirty="0" err="1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setler</a:t>
                </a:r>
                <a:r>
                  <a:rPr lang="en-US" b="1" kern="1200" dirty="0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 </a:t>
                </a:r>
                <a:r>
                  <a:rPr lang="en-US" b="1" kern="1200" dirty="0" err="1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oluşturularak</a:t>
                </a:r>
                <a:r>
                  <a:rPr lang="en-US" b="1" kern="1200" dirty="0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 </a:t>
                </a:r>
                <a:r>
                  <a:rPr lang="en-US" b="1" kern="1200" dirty="0" err="1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cerrahi</a:t>
                </a:r>
                <a:r>
                  <a:rPr lang="en-US" b="1" kern="1200" dirty="0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 set </a:t>
                </a:r>
                <a:r>
                  <a:rPr lang="en-US" b="1" kern="1200" dirty="0" err="1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verimliliği</a:t>
                </a:r>
                <a:r>
                  <a:rPr lang="en-US" b="1" kern="1200" dirty="0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 </a:t>
                </a:r>
                <a:r>
                  <a:rPr lang="en-US" b="1" kern="1200" dirty="0" err="1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artırılm</a:t>
                </a:r>
                <a:r>
                  <a:rPr lang="tr-TR" b="1" kern="1200" dirty="0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ıştır</a:t>
                </a:r>
                <a:r>
                  <a:rPr lang="en-US" b="1" kern="1200" dirty="0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.</a:t>
                </a:r>
              </a:p>
              <a:p>
                <a:pPr lvl="0" algn="just">
                  <a:buClrTx/>
                  <a:defRPr/>
                </a:pPr>
                <a:endParaRPr lang="en-US" b="1" kern="1200" dirty="0">
                  <a:solidFill>
                    <a:srgbClr val="FFFFFF"/>
                  </a:solidFill>
                  <a:latin typeface="Barlow" panose="020B0604020202020204" charset="-94"/>
                  <a:ea typeface="+mn-ea"/>
                  <a:cs typeface="+mn-cs"/>
                </a:endParaRPr>
              </a:p>
            </p:txBody>
          </p:sp>
          <p:sp>
            <p:nvSpPr>
              <p:cNvPr id="20" name="TextBox 44">
                <a:extLst>
                  <a:ext uri="{FF2B5EF4-FFF2-40B4-BE49-F238E27FC236}">
                    <a16:creationId xmlns:a16="http://schemas.microsoft.com/office/drawing/2014/main" xmlns="" id="{30441979-08AB-4001-B79A-B20846FC7E61}"/>
                  </a:ext>
                </a:extLst>
              </p:cNvPr>
              <p:cNvSpPr txBox="1"/>
              <p:nvPr/>
            </p:nvSpPr>
            <p:spPr>
              <a:xfrm>
                <a:off x="3201113" y="4874056"/>
                <a:ext cx="4268393" cy="701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buClrTx/>
                  <a:defRPr/>
                </a:pPr>
                <a:r>
                  <a:rPr lang="en-US" b="1" kern="1200" dirty="0" err="1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Cerrahi</a:t>
                </a:r>
                <a:r>
                  <a:rPr lang="en-US" b="1" kern="1200" dirty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 </a:t>
                </a:r>
                <a:r>
                  <a:rPr lang="en-US" b="1" kern="1200" dirty="0" err="1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setlerin</a:t>
                </a:r>
                <a:r>
                  <a:rPr lang="en-US" b="1" kern="1200" dirty="0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 </a:t>
                </a:r>
                <a:r>
                  <a:rPr lang="tr-TR" b="1" kern="1200" dirty="0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kullanım süresi ölçülerek c</a:t>
                </a:r>
                <a:r>
                  <a:rPr lang="en-US" b="1" kern="1200" dirty="0" err="1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errahi</a:t>
                </a:r>
                <a:r>
                  <a:rPr lang="en-US" b="1" kern="1200" dirty="0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 set </a:t>
                </a:r>
                <a:r>
                  <a:rPr lang="en-US" b="1" kern="1200" dirty="0" err="1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yatırımları</a:t>
                </a:r>
                <a:r>
                  <a:rPr lang="en-US" b="1" kern="1200" dirty="0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 </a:t>
                </a:r>
                <a:r>
                  <a:rPr lang="en-US" b="1" kern="1200" dirty="0" err="1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doğru</a:t>
                </a:r>
                <a:r>
                  <a:rPr lang="en-US" b="1" kern="1200" dirty="0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 </a:t>
                </a:r>
                <a:r>
                  <a:rPr lang="en-US" b="1" kern="1200" dirty="0" err="1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zamanda</a:t>
                </a:r>
                <a:r>
                  <a:rPr lang="en-US" b="1" kern="1200" dirty="0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 </a:t>
                </a:r>
                <a:r>
                  <a:rPr lang="en-US" b="1" kern="1200" dirty="0" err="1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planlanabilmektedir</a:t>
                </a:r>
                <a:r>
                  <a:rPr lang="en-US" b="1" kern="1200" dirty="0" smtClean="0">
                    <a:solidFill>
                      <a:srgbClr val="FFFFFF"/>
                    </a:solidFill>
                    <a:latin typeface="Barlow" panose="020B0604020202020204" charset="-94"/>
                    <a:ea typeface="+mn-ea"/>
                    <a:cs typeface="+mn-cs"/>
                  </a:rPr>
                  <a:t>.</a:t>
                </a:r>
                <a:endParaRPr lang="en-US" b="1" kern="1200" dirty="0">
                  <a:solidFill>
                    <a:srgbClr val="FFFFFF"/>
                  </a:solidFill>
                  <a:latin typeface="Barlow" panose="020B0604020202020204" charset="-94"/>
                  <a:ea typeface="+mn-ea"/>
                  <a:cs typeface="+mn-cs"/>
                </a:endParaRPr>
              </a:p>
            </p:txBody>
          </p:sp>
        </p:grp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xmlns="" id="{1033C80E-A86A-4A87-BBBD-66563BF0F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069" y="4005577"/>
              <a:ext cx="5132315" cy="810512"/>
            </a:xfrm>
            <a:custGeom>
              <a:avLst/>
              <a:gdLst>
                <a:gd name="T0" fmla="*/ 1955 w 2085"/>
                <a:gd name="T1" fmla="*/ 0 h 798"/>
                <a:gd name="T2" fmla="*/ 1763 w 2085"/>
                <a:gd name="T3" fmla="*/ 385 h 798"/>
                <a:gd name="T4" fmla="*/ 1570 w 2085"/>
                <a:gd name="T5" fmla="*/ 0 h 798"/>
                <a:gd name="T6" fmla="*/ 0 w 2085"/>
                <a:gd name="T7" fmla="*/ 0 h 798"/>
                <a:gd name="T8" fmla="*/ 0 w 2085"/>
                <a:gd name="T9" fmla="*/ 798 h 798"/>
                <a:gd name="T10" fmla="*/ 2085 w 2085"/>
                <a:gd name="T11" fmla="*/ 798 h 798"/>
                <a:gd name="T12" fmla="*/ 2085 w 2085"/>
                <a:gd name="T13" fmla="*/ 0 h 798"/>
                <a:gd name="T14" fmla="*/ 1955 w 2085"/>
                <a:gd name="T15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5" h="798">
                  <a:moveTo>
                    <a:pt x="1955" y="0"/>
                  </a:moveTo>
                  <a:lnTo>
                    <a:pt x="1763" y="385"/>
                  </a:lnTo>
                  <a:lnTo>
                    <a:pt x="1570" y="0"/>
                  </a:lnTo>
                  <a:lnTo>
                    <a:pt x="0" y="0"/>
                  </a:lnTo>
                  <a:lnTo>
                    <a:pt x="0" y="798"/>
                  </a:lnTo>
                  <a:lnTo>
                    <a:pt x="2085" y="798"/>
                  </a:lnTo>
                  <a:lnTo>
                    <a:pt x="2085" y="0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TextBox 44">
              <a:extLst>
                <a:ext uri="{FF2B5EF4-FFF2-40B4-BE49-F238E27FC236}">
                  <a16:creationId xmlns:a16="http://schemas.microsoft.com/office/drawing/2014/main" xmlns="" id="{30441979-08AB-4001-B79A-B20846FC7E61}"/>
                </a:ext>
              </a:extLst>
            </p:cNvPr>
            <p:cNvSpPr txBox="1"/>
            <p:nvPr/>
          </p:nvSpPr>
          <p:spPr>
            <a:xfrm>
              <a:off x="1897266" y="4100971"/>
              <a:ext cx="3905753" cy="617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buClrTx/>
                <a:defRPr/>
              </a:pPr>
              <a:r>
                <a:rPr lang="en-US" b="1" kern="1200" dirty="0" err="1">
                  <a:solidFill>
                    <a:srgbClr val="FFFFFF"/>
                  </a:solidFill>
                  <a:latin typeface="Barlow" panose="020B0604020202020204" charset="-94"/>
                  <a:ea typeface="+mn-ea"/>
                  <a:cs typeface="+mn-cs"/>
                </a:rPr>
                <a:t>Cerrahi</a:t>
              </a:r>
              <a:r>
                <a:rPr lang="en-US" b="1" kern="1200" dirty="0">
                  <a:solidFill>
                    <a:srgbClr val="FFFFFF"/>
                  </a:solidFill>
                  <a:latin typeface="Barlow" panose="020B0604020202020204" charset="-94"/>
                  <a:ea typeface="+mn-ea"/>
                  <a:cs typeface="+mn-cs"/>
                </a:rPr>
                <a:t> </a:t>
              </a:r>
              <a:r>
                <a:rPr lang="en-US" b="1" kern="1200" dirty="0" err="1" smtClean="0">
                  <a:solidFill>
                    <a:srgbClr val="FFFFFF"/>
                  </a:solidFill>
                  <a:latin typeface="Barlow" panose="020B0604020202020204" charset="-94"/>
                  <a:ea typeface="+mn-ea"/>
                  <a:cs typeface="+mn-cs"/>
                </a:rPr>
                <a:t>setlerin</a:t>
              </a:r>
              <a:r>
                <a:rPr lang="en-US" b="1" kern="1200" dirty="0" smtClean="0">
                  <a:solidFill>
                    <a:srgbClr val="FFFFFF"/>
                  </a:solidFill>
                  <a:latin typeface="Barlow" panose="020B0604020202020204" charset="-94"/>
                  <a:ea typeface="+mn-ea"/>
                  <a:cs typeface="+mn-cs"/>
                </a:rPr>
                <a:t> </a:t>
              </a:r>
              <a:r>
                <a:rPr lang="tr-TR" b="1" kern="1200" dirty="0" err="1" smtClean="0">
                  <a:solidFill>
                    <a:srgbClr val="FFFFFF"/>
                  </a:solidFill>
                  <a:latin typeface="Barlow" panose="020B0604020202020204" charset="-94"/>
                  <a:ea typeface="+mn-ea"/>
                  <a:cs typeface="+mn-cs"/>
                </a:rPr>
                <a:t>biribirine</a:t>
              </a:r>
              <a:r>
                <a:rPr lang="tr-TR" b="1" kern="1200" dirty="0" smtClean="0">
                  <a:solidFill>
                    <a:srgbClr val="FFFFFF"/>
                  </a:solidFill>
                  <a:latin typeface="Barlow" panose="020B0604020202020204" charset="-94"/>
                  <a:ea typeface="+mn-ea"/>
                  <a:cs typeface="+mn-cs"/>
                </a:rPr>
                <a:t> karışması engellenerek </a:t>
              </a:r>
              <a:r>
                <a:rPr lang="en-US" b="1" kern="1200" dirty="0" err="1" smtClean="0">
                  <a:solidFill>
                    <a:srgbClr val="FFFFFF"/>
                  </a:solidFill>
                  <a:latin typeface="Barlow" panose="020B0604020202020204" charset="-94"/>
                  <a:ea typeface="+mn-ea"/>
                  <a:cs typeface="+mn-cs"/>
                </a:rPr>
                <a:t>başka</a:t>
              </a:r>
              <a:r>
                <a:rPr lang="en-US" b="1" kern="1200" dirty="0" smtClean="0">
                  <a:solidFill>
                    <a:srgbClr val="FFFFFF"/>
                  </a:solidFill>
                  <a:latin typeface="Barlow" panose="020B0604020202020204" charset="-94"/>
                  <a:ea typeface="+mn-ea"/>
                  <a:cs typeface="+mn-cs"/>
                </a:rPr>
                <a:t> </a:t>
              </a:r>
              <a:r>
                <a:rPr lang="en-US" b="1" kern="1200" dirty="0" err="1" smtClean="0">
                  <a:solidFill>
                    <a:srgbClr val="FFFFFF"/>
                  </a:solidFill>
                  <a:latin typeface="Barlow" panose="020B0604020202020204" charset="-94"/>
                  <a:ea typeface="+mn-ea"/>
                  <a:cs typeface="+mn-cs"/>
                </a:rPr>
                <a:t>cerrahi</a:t>
              </a:r>
              <a:r>
                <a:rPr lang="en-US" b="1" kern="1200" dirty="0" smtClean="0">
                  <a:solidFill>
                    <a:srgbClr val="FFFFFF"/>
                  </a:solidFill>
                  <a:latin typeface="Barlow" panose="020B0604020202020204" charset="-94"/>
                  <a:ea typeface="+mn-ea"/>
                  <a:cs typeface="+mn-cs"/>
                </a:rPr>
                <a:t> set</a:t>
              </a:r>
              <a:r>
                <a:rPr lang="tr-TR" b="1" kern="1200" dirty="0" smtClean="0">
                  <a:solidFill>
                    <a:srgbClr val="FFFFFF"/>
                  </a:solidFill>
                  <a:latin typeface="Barlow" panose="020B0604020202020204" charset="-94"/>
                  <a:ea typeface="+mn-ea"/>
                  <a:cs typeface="+mn-cs"/>
                </a:rPr>
                <a:t> sayısında azalma engellenmiştir. </a:t>
              </a:r>
              <a:endParaRPr lang="en-US" b="1" kern="1200" dirty="0">
                <a:solidFill>
                  <a:srgbClr val="FFFFFF"/>
                </a:solidFill>
                <a:latin typeface="Barlow" panose="020B0604020202020204" charset="-94"/>
                <a:ea typeface="+mn-ea"/>
                <a:cs typeface="+mn-cs"/>
              </a:endParaRPr>
            </a:p>
          </p:txBody>
        </p:sp>
        <p:sp>
          <p:nvSpPr>
            <p:cNvPr id="62" name="İkizkenar Üçgen 61"/>
            <p:cNvSpPr/>
            <p:nvPr/>
          </p:nvSpPr>
          <p:spPr>
            <a:xfrm rot="10800000">
              <a:off x="5733409" y="3894254"/>
              <a:ext cx="884773" cy="364719"/>
            </a:xfrm>
            <a:prstGeom prst="triangle">
              <a:avLst/>
            </a:prstGeom>
            <a:solidFill>
              <a:srgbClr val="007A7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tr-TR" sz="1800" kern="1200">
                <a:solidFill>
                  <a:srgbClr val="FFFFFF"/>
                </a:solidFill>
                <a:latin typeface="Calibri" panose="020F0502020204030204"/>
                <a:ea typeface="Arial"/>
                <a:cs typeface="Arial"/>
              </a:endParaRPr>
            </a:p>
          </p:txBody>
        </p:sp>
      </p:grpSp>
      <p:sp>
        <p:nvSpPr>
          <p:cNvPr id="67" name="Dikdörtgen 66"/>
          <p:cNvSpPr/>
          <p:nvPr/>
        </p:nvSpPr>
        <p:spPr>
          <a:xfrm>
            <a:off x="577262" y="426791"/>
            <a:ext cx="78566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000" b="1" dirty="0">
                <a:solidFill>
                  <a:schemeClr val="accent2"/>
                </a:solidFill>
                <a:latin typeface="Barlow" panose="020B0604020202020204" charset="-94"/>
                <a:ea typeface="Raleway SemiBold"/>
                <a:cs typeface="Raleway SemiBold"/>
              </a:rPr>
              <a:t>Cerrahi Alet Takip Sisteminin Verimlilik Etkisi</a:t>
            </a:r>
            <a:endParaRPr lang="tr-TR" sz="3000" b="1" dirty="0">
              <a:solidFill>
                <a:schemeClr val="accent2"/>
              </a:solidFill>
              <a:latin typeface="Barlow" panose="020B0604020202020204" charset="-94"/>
              <a:ea typeface="Raleway SemiBold"/>
              <a:cs typeface="Raleway SemiBold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5764" y="3094037"/>
            <a:ext cx="1152703" cy="1152703"/>
          </a:xfrm>
          <a:prstGeom prst="rect">
            <a:avLst/>
          </a:prstGeom>
        </p:spPr>
      </p:pic>
      <p:sp>
        <p:nvSpPr>
          <p:cNvPr id="28" name="Dikdörtgen Belirtme Çizgisi 27"/>
          <p:cNvSpPr/>
          <p:nvPr/>
        </p:nvSpPr>
        <p:spPr>
          <a:xfrm>
            <a:off x="7726787" y="1991809"/>
            <a:ext cx="1239965" cy="759036"/>
          </a:xfrm>
          <a:prstGeom prst="wedgeRectCallout">
            <a:avLst>
              <a:gd name="adj1" fmla="val -21624"/>
              <a:gd name="adj2" fmla="val 70933"/>
            </a:avLst>
          </a:prstGeom>
          <a:solidFill>
            <a:srgbClr val="F87318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 smtClean="0">
                <a:solidFill>
                  <a:schemeClr val="bg1"/>
                </a:solidFill>
                <a:latin typeface="Barlow" panose="020B0604020202020204" charset="-94"/>
              </a:rPr>
              <a:t>Cerrahi Alet Takip Sistemi Videomuz</a:t>
            </a:r>
            <a:endParaRPr lang="tr-TR" sz="1050" b="1" dirty="0">
              <a:solidFill>
                <a:schemeClr val="bg1"/>
              </a:solidFill>
              <a:latin typeface="Barlow" panose="020B060402020202020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863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05042" y="645357"/>
            <a:ext cx="5640900" cy="475777"/>
          </a:xfrm>
        </p:spPr>
        <p:txBody>
          <a:bodyPr/>
          <a:lstStyle/>
          <a:p>
            <a:pPr algn="ctr"/>
            <a:r>
              <a:rPr lang="tr-TR" sz="3600" b="1" dirty="0" smtClean="0">
                <a:latin typeface="Barlow" panose="020B0604020202020204" charset="-94"/>
              </a:rPr>
              <a:t>İlaç Transferi Sistemi</a:t>
            </a:r>
            <a:endParaRPr lang="tr-TR" sz="3600" b="1" dirty="0">
              <a:latin typeface="Barlow" panose="020B0604020202020204" charset="-94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012956" y="1419375"/>
            <a:ext cx="39635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tr-TR" sz="1800" dirty="0" smtClean="0">
                <a:latin typeface="Barlow" panose="020B0604020202020204" charset="-94"/>
              </a:rPr>
              <a:t>İlaç transfer sistemin kullanılması ile her transferde 74 </a:t>
            </a:r>
            <a:r>
              <a:rPr lang="tr-TR" sz="1800" dirty="0" err="1" smtClean="0">
                <a:latin typeface="Barlow" panose="020B0604020202020204" charset="-94"/>
              </a:rPr>
              <a:t>dk</a:t>
            </a:r>
            <a:r>
              <a:rPr lang="tr-TR" sz="1800" dirty="0" smtClean="0">
                <a:latin typeface="Barlow" panose="020B0604020202020204" charset="-94"/>
              </a:rPr>
              <a:t> zaman tasarrufu </a:t>
            </a:r>
            <a:r>
              <a:rPr lang="tr-TR" sz="1800" dirty="0">
                <a:latin typeface="Barlow" panose="020B0604020202020204" charset="-94"/>
              </a:rPr>
              <a:t>sağlanmıştır. </a:t>
            </a:r>
            <a:endParaRPr lang="tr-TR" sz="1800" dirty="0" smtClean="0">
              <a:latin typeface="Barlow" panose="020B0604020202020204" charset="-94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tr-TR" sz="1800" dirty="0" smtClean="0">
              <a:latin typeface="Barlow" panose="020B0604020202020204" charset="-94"/>
            </a:endParaRP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tr-TR" sz="1800" dirty="0" smtClean="0">
                <a:latin typeface="Barlow" panose="020B0604020202020204" charset="-94"/>
              </a:rPr>
              <a:t>Aynı zamanda ilaç transfer sürecinde maksimum seviyede  ilaç güvenliği sağlanmıştır. 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tr-TR" sz="1800" dirty="0">
              <a:latin typeface="Barlow" panose="020B0604020202020204" charset="-94"/>
            </a:endParaRP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tr-TR" sz="1800" dirty="0" smtClean="0">
                <a:latin typeface="Barlow" panose="020B0604020202020204" charset="-94"/>
              </a:rPr>
              <a:t>İş gücünden ve zamandan yapılan  kazanım ile bu işlemi yürüten personelden tasarruf sağlanmıştır.</a:t>
            </a:r>
            <a:endParaRPr lang="tr-TR" sz="1800" dirty="0" smtClean="0"/>
          </a:p>
        </p:txBody>
      </p:sp>
      <p:graphicFrame>
        <p:nvGraphicFramePr>
          <p:cNvPr id="5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47601"/>
              </p:ext>
            </p:extLst>
          </p:nvPr>
        </p:nvGraphicFramePr>
        <p:xfrm>
          <a:off x="163287" y="1324800"/>
          <a:ext cx="4702912" cy="3310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845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3">
            <a:extLst>
              <a:ext uri="{FF2B5EF4-FFF2-40B4-BE49-F238E27FC236}">
                <a16:creationId xmlns:a16="http://schemas.microsoft.com/office/drawing/2014/main" xmlns="" id="{47EBA415-7AA4-A948-8778-61A4EE9DB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986" y="1173078"/>
            <a:ext cx="778750" cy="1691617"/>
          </a:xfrm>
          <a:prstGeom prst="rect">
            <a:avLst/>
          </a:prstGeom>
          <a:solidFill>
            <a:srgbClr val="034A90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1" name="Metin kutusu 70"/>
          <p:cNvSpPr txBox="1"/>
          <p:nvPr/>
        </p:nvSpPr>
        <p:spPr>
          <a:xfrm>
            <a:off x="834896" y="3049244"/>
            <a:ext cx="813630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latin typeface="Barlow" panose="020B0604020202020204" charset="-94"/>
              </a:rPr>
              <a:t>Bu başlıklar altında kayıt edilen veriler </a:t>
            </a:r>
            <a:r>
              <a:rPr lang="tr-TR" sz="1600" b="1" dirty="0" smtClean="0">
                <a:latin typeface="Barlow" panose="020B0604020202020204" charset="-94"/>
              </a:rPr>
              <a:t>Özel Sağlık Bilgisi </a:t>
            </a:r>
            <a:r>
              <a:rPr lang="tr-TR" sz="1600" dirty="0" smtClean="0">
                <a:latin typeface="Barlow" panose="020B0604020202020204" charset="-94"/>
              </a:rPr>
              <a:t>adı altında tutulup; </a:t>
            </a:r>
          </a:p>
          <a:p>
            <a:pPr marL="285750" lvl="7" indent="-285750">
              <a:buClr>
                <a:srgbClr val="F87318"/>
              </a:buClr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Barlow" panose="020B0604020202020204" charset="-94"/>
              </a:rPr>
              <a:t>KDS</a:t>
            </a:r>
            <a:r>
              <a:rPr lang="tr-TR" sz="1600" dirty="0" smtClean="0">
                <a:latin typeface="Barlow" panose="020B0604020202020204" charset="-94"/>
              </a:rPr>
              <a:t> algoritmalarında, </a:t>
            </a:r>
          </a:p>
          <a:p>
            <a:pPr marL="285750" lvl="7" indent="-285750">
              <a:buClr>
                <a:srgbClr val="F87318"/>
              </a:buClr>
              <a:buFont typeface="Wingdings" panose="05000000000000000000" pitchFamily="2" charset="2"/>
              <a:buChar char="Ø"/>
            </a:pPr>
            <a:r>
              <a:rPr lang="tr-TR" sz="1600" b="1" dirty="0">
                <a:latin typeface="Barlow" panose="020B0604020202020204" charset="-94"/>
              </a:rPr>
              <a:t>İ</a:t>
            </a:r>
            <a:r>
              <a:rPr lang="tr-TR" sz="1600" b="1" dirty="0" smtClean="0">
                <a:latin typeface="Barlow" panose="020B0604020202020204" charset="-94"/>
              </a:rPr>
              <a:t>laç alerji </a:t>
            </a:r>
            <a:r>
              <a:rPr lang="tr-TR" sz="1600" dirty="0" smtClean="0">
                <a:latin typeface="Barlow" panose="020B0604020202020204" charset="-94"/>
              </a:rPr>
              <a:t>uyarılarında, </a:t>
            </a:r>
          </a:p>
          <a:p>
            <a:pPr marL="285750" lvl="7" indent="-285750">
              <a:buClr>
                <a:srgbClr val="F87318"/>
              </a:buClr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Barlow" panose="020B0604020202020204" charset="-94"/>
              </a:rPr>
              <a:t>Besin alerji </a:t>
            </a:r>
            <a:r>
              <a:rPr lang="tr-TR" sz="1600" dirty="0" smtClean="0">
                <a:latin typeface="Barlow" panose="020B0604020202020204" charset="-94"/>
              </a:rPr>
              <a:t>uyarılarında </a:t>
            </a:r>
          </a:p>
          <a:p>
            <a:pPr marL="285750" lvl="7" indent="-285750">
              <a:buClr>
                <a:srgbClr val="F87318"/>
              </a:buClr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Barlow" panose="020B0604020202020204" charset="-94"/>
              </a:rPr>
              <a:t>Radyolojik</a:t>
            </a:r>
            <a:r>
              <a:rPr lang="tr-TR" sz="1600" dirty="0" smtClean="0">
                <a:latin typeface="Barlow" panose="020B0604020202020204" charset="-94"/>
              </a:rPr>
              <a:t> işlem uyarılarında </a:t>
            </a:r>
          </a:p>
          <a:p>
            <a:r>
              <a:rPr lang="tr-TR" sz="1600" dirty="0" smtClean="0">
                <a:latin typeface="Barlow" panose="020B0604020202020204" charset="-94"/>
              </a:rPr>
              <a:t>veri olarak kullanılmaktadır. </a:t>
            </a:r>
            <a:r>
              <a:rPr lang="tr-TR" sz="1600" dirty="0" smtClean="0">
                <a:solidFill>
                  <a:srgbClr val="F87318"/>
                </a:solidFill>
                <a:latin typeface="Barlow" panose="020B0604020202020204" charset="-94"/>
              </a:rPr>
              <a:t>(Bu alandaki muayene, </a:t>
            </a:r>
            <a:r>
              <a:rPr lang="tr-TR" sz="1600" dirty="0" err="1" smtClean="0">
                <a:solidFill>
                  <a:srgbClr val="F87318"/>
                </a:solidFill>
                <a:latin typeface="Barlow" panose="020B0604020202020204" charset="-94"/>
              </a:rPr>
              <a:t>anamnez</a:t>
            </a:r>
            <a:r>
              <a:rPr lang="tr-TR" sz="1600" dirty="0" smtClean="0">
                <a:solidFill>
                  <a:srgbClr val="F87318"/>
                </a:solidFill>
                <a:latin typeface="Barlow" panose="020B0604020202020204" charset="-94"/>
              </a:rPr>
              <a:t>, ameliyat, kullanılan tüm formlar ile otomatik çift yönlü bilgi alışverişi sağlayacak şekilde süreç geliştirme çalışmalarımız devam etmektedir.)</a:t>
            </a:r>
          </a:p>
          <a:p>
            <a:endParaRPr lang="tr-TR" dirty="0"/>
          </a:p>
        </p:txBody>
      </p:sp>
      <p:grpSp>
        <p:nvGrpSpPr>
          <p:cNvPr id="74" name="Grup 73"/>
          <p:cNvGrpSpPr/>
          <p:nvPr/>
        </p:nvGrpSpPr>
        <p:grpSpPr>
          <a:xfrm>
            <a:off x="483473" y="267138"/>
            <a:ext cx="8286127" cy="2893782"/>
            <a:chOff x="410321" y="267138"/>
            <a:chExt cx="8940519" cy="2893782"/>
          </a:xfrm>
        </p:grpSpPr>
        <p:grpSp>
          <p:nvGrpSpPr>
            <p:cNvPr id="37" name="Grup 36"/>
            <p:cNvGrpSpPr/>
            <p:nvPr/>
          </p:nvGrpSpPr>
          <p:grpSpPr>
            <a:xfrm>
              <a:off x="789497" y="1145312"/>
              <a:ext cx="8297210" cy="2015608"/>
              <a:chOff x="325271" y="2804087"/>
              <a:chExt cx="9524955" cy="3113504"/>
            </a:xfrm>
          </p:grpSpPr>
          <p:sp>
            <p:nvSpPr>
              <p:cNvPr id="39" name="Rectangle 13">
                <a:extLst>
                  <a:ext uri="{FF2B5EF4-FFF2-40B4-BE49-F238E27FC236}">
                    <a16:creationId xmlns:a16="http://schemas.microsoft.com/office/drawing/2014/main" xmlns="" id="{9443CED8-032C-6A48-A404-065E75368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271" y="5496207"/>
                <a:ext cx="9524955" cy="198869"/>
              </a:xfrm>
              <a:prstGeom prst="roundRect">
                <a:avLst>
                  <a:gd name="adj" fmla="val 27311"/>
                </a:avLst>
              </a:prstGeom>
              <a:solidFill>
                <a:srgbClr val="034A90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0" name="Rectangle 19">
                <a:extLst>
                  <a:ext uri="{FF2B5EF4-FFF2-40B4-BE49-F238E27FC236}">
                    <a16:creationId xmlns:a16="http://schemas.microsoft.com/office/drawing/2014/main" xmlns="" id="{0C02BF34-3F94-0E49-B9F4-A3D1BC9DF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838" y="2804087"/>
                <a:ext cx="964584" cy="2655926"/>
              </a:xfrm>
              <a:prstGeom prst="rect">
                <a:avLst/>
              </a:prstGeom>
              <a:solidFill>
                <a:srgbClr val="0070C0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3" name="Rectangle 20">
                <a:extLst>
                  <a:ext uri="{FF2B5EF4-FFF2-40B4-BE49-F238E27FC236}">
                    <a16:creationId xmlns:a16="http://schemas.microsoft.com/office/drawing/2014/main" xmlns="" id="{59E84910-047A-B845-B89B-22235CE5B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874" y="2804087"/>
                <a:ext cx="959372" cy="2655926"/>
              </a:xfrm>
              <a:prstGeom prst="rect">
                <a:avLst/>
              </a:prstGeom>
              <a:solidFill>
                <a:srgbClr val="0070C0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6" name="Rectangle 20">
                <a:extLst>
                  <a:ext uri="{FF2B5EF4-FFF2-40B4-BE49-F238E27FC236}">
                    <a16:creationId xmlns:a16="http://schemas.microsoft.com/office/drawing/2014/main" xmlns="" id="{50B7BE83-0746-5943-949A-B334FB372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6305" y="2804087"/>
                <a:ext cx="959372" cy="2655926"/>
              </a:xfrm>
              <a:prstGeom prst="rect">
                <a:avLst/>
              </a:prstGeom>
              <a:solidFill>
                <a:srgbClr val="034A90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9" name="Rectangle 20">
                <a:extLst>
                  <a:ext uri="{FF2B5EF4-FFF2-40B4-BE49-F238E27FC236}">
                    <a16:creationId xmlns:a16="http://schemas.microsoft.com/office/drawing/2014/main" xmlns="" id="{F8001D58-EFE3-514A-A423-C586CE3E6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6737" y="2804087"/>
                <a:ext cx="959372" cy="2655926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2" name="Rectangle 20">
                <a:extLst>
                  <a:ext uri="{FF2B5EF4-FFF2-40B4-BE49-F238E27FC236}">
                    <a16:creationId xmlns:a16="http://schemas.microsoft.com/office/drawing/2014/main" xmlns="" id="{3BB0AAF6-BC7B-B940-9DF4-6F7B4A190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7168" y="2804087"/>
                <a:ext cx="959372" cy="2655926"/>
              </a:xfrm>
              <a:prstGeom prst="rect">
                <a:avLst/>
              </a:prstGeom>
              <a:solidFill>
                <a:srgbClr val="0070C0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5" name="Rectangle 20">
                <a:extLst>
                  <a:ext uri="{FF2B5EF4-FFF2-40B4-BE49-F238E27FC236}">
                    <a16:creationId xmlns:a16="http://schemas.microsoft.com/office/drawing/2014/main" xmlns="" id="{2483187C-33BF-074D-8EE1-02CF0A84B4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7599" y="2804088"/>
                <a:ext cx="1049834" cy="2655926"/>
              </a:xfrm>
              <a:prstGeom prst="rect">
                <a:avLst/>
              </a:prstGeom>
              <a:solidFill>
                <a:srgbClr val="0070C0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8" name="Rectangle 23">
                <a:extLst>
                  <a:ext uri="{FF2B5EF4-FFF2-40B4-BE49-F238E27FC236}">
                    <a16:creationId xmlns:a16="http://schemas.microsoft.com/office/drawing/2014/main" xmlns="" id="{47EBA415-7AA4-A948-8778-61A4EE9DB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5426" y="2804087"/>
                <a:ext cx="964584" cy="2655926"/>
              </a:xfrm>
              <a:prstGeom prst="rect">
                <a:avLst/>
              </a:prstGeom>
              <a:solidFill>
                <a:srgbClr val="034A90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3" name="Rectangle 3">
                <a:extLst>
                  <a:ext uri="{FF2B5EF4-FFF2-40B4-BE49-F238E27FC236}">
                    <a16:creationId xmlns:a16="http://schemas.microsoft.com/office/drawing/2014/main" xmlns="" id="{DAC52040-F9D3-4E9D-B98A-08DFDD9E13D9}"/>
                  </a:ext>
                </a:extLst>
              </p:cNvPr>
              <p:cNvSpPr/>
              <p:nvPr/>
            </p:nvSpPr>
            <p:spPr>
              <a:xfrm>
                <a:off x="3997772" y="5496209"/>
                <a:ext cx="195485" cy="4213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Rectangle 32">
                <a:extLst>
                  <a:ext uri="{FF2B5EF4-FFF2-40B4-BE49-F238E27FC236}">
                    <a16:creationId xmlns:a16="http://schemas.microsoft.com/office/drawing/2014/main" xmlns="" id="{0EC08FEE-6CFB-4E4A-9D73-56BC682239CF}"/>
                  </a:ext>
                </a:extLst>
              </p:cNvPr>
              <p:cNvSpPr/>
              <p:nvPr/>
            </p:nvSpPr>
            <p:spPr>
              <a:xfrm>
                <a:off x="441053" y="3775482"/>
                <a:ext cx="1142339" cy="665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buClrTx/>
                  <a:defRPr/>
                </a:pPr>
                <a:r>
                  <a:rPr lang="tr-TR" sz="1100" b="1" dirty="0" smtClean="0">
                    <a:solidFill>
                      <a:schemeClr val="bg1"/>
                    </a:solidFill>
                    <a:latin typeface="Barlow" panose="020B0604020202020204" charset="-94"/>
                  </a:rPr>
                  <a:t>Kronik Hastalıklar</a:t>
                </a:r>
                <a:endPara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arlow" panose="020B0604020202020204" charset="-94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65" name="Rectangle 33">
                <a:extLst>
                  <a:ext uri="{FF2B5EF4-FFF2-40B4-BE49-F238E27FC236}">
                    <a16:creationId xmlns:a16="http://schemas.microsoft.com/office/drawing/2014/main" xmlns="" id="{A3334E3B-FA9D-4E51-893B-173EB6C9D0A3}"/>
                  </a:ext>
                </a:extLst>
              </p:cNvPr>
              <p:cNvSpPr/>
              <p:nvPr/>
            </p:nvSpPr>
            <p:spPr>
              <a:xfrm>
                <a:off x="1636298" y="3794828"/>
                <a:ext cx="1135179" cy="927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buClrTx/>
                  <a:defRPr/>
                </a:pPr>
                <a:r>
                  <a:rPr lang="tr-TR" sz="1100" b="1" dirty="0" smtClean="0">
                    <a:solidFill>
                      <a:schemeClr val="bg1"/>
                    </a:solidFill>
                    <a:latin typeface="Barlow" panose="020B0604020202020204" charset="-94"/>
                  </a:rPr>
                  <a:t>Geçirilmiş Ameliyatlar</a:t>
                </a:r>
              </a:p>
              <a:p>
                <a:pPr lvl="0" algn="ctr">
                  <a:buClrTx/>
                  <a:defRPr/>
                </a:pPr>
                <a:endPara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arlow" panose="020B0604020202020204" charset="-94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66" name="Rectangle 34">
                <a:extLst>
                  <a:ext uri="{FF2B5EF4-FFF2-40B4-BE49-F238E27FC236}">
                    <a16:creationId xmlns:a16="http://schemas.microsoft.com/office/drawing/2014/main" xmlns="" id="{4D56ADC7-2FD0-4889-9B30-1EE5CC3885DE}"/>
                  </a:ext>
                </a:extLst>
              </p:cNvPr>
              <p:cNvSpPr/>
              <p:nvPr/>
            </p:nvSpPr>
            <p:spPr>
              <a:xfrm>
                <a:off x="2833891" y="3800580"/>
                <a:ext cx="1095057" cy="665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buClrTx/>
                  <a:defRPr/>
                </a:pPr>
                <a:r>
                  <a:rPr lang="tr-TR" sz="1100" b="1" dirty="0">
                    <a:solidFill>
                      <a:schemeClr val="bg1"/>
                    </a:solidFill>
                    <a:latin typeface="Barlow" panose="020B0604020202020204" charset="-94"/>
                  </a:rPr>
                  <a:t>Kalıtsal </a:t>
                </a:r>
                <a:r>
                  <a:rPr lang="tr-TR" sz="1100" b="1" dirty="0" smtClean="0">
                    <a:solidFill>
                      <a:schemeClr val="bg1"/>
                    </a:solidFill>
                    <a:latin typeface="Barlow" panose="020B0604020202020204" charset="-94"/>
                  </a:rPr>
                  <a:t>Hastalıklar</a:t>
                </a:r>
                <a:endPara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arlow" panose="020B0604020202020204" charset="-94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67" name="Rectangle 35">
                <a:extLst>
                  <a:ext uri="{FF2B5EF4-FFF2-40B4-BE49-F238E27FC236}">
                    <a16:creationId xmlns:a16="http://schemas.microsoft.com/office/drawing/2014/main" xmlns="" id="{E21AF1CD-F71D-4E61-B53B-3AC8AA8B6ACF}"/>
                  </a:ext>
                </a:extLst>
              </p:cNvPr>
              <p:cNvSpPr/>
              <p:nvPr/>
            </p:nvSpPr>
            <p:spPr>
              <a:xfrm>
                <a:off x="4053774" y="3800580"/>
                <a:ext cx="1057356" cy="665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buClrTx/>
                  <a:defRPr/>
                </a:pPr>
                <a:r>
                  <a:rPr lang="tr-TR" sz="1100" b="1" dirty="0">
                    <a:solidFill>
                      <a:schemeClr val="bg1"/>
                    </a:solidFill>
                    <a:latin typeface="Barlow" panose="020B0604020202020204" charset="-94"/>
                  </a:rPr>
                  <a:t>Vücut </a:t>
                </a:r>
                <a:r>
                  <a:rPr lang="tr-TR" sz="1100" b="1" dirty="0" err="1" smtClean="0">
                    <a:solidFill>
                      <a:schemeClr val="bg1"/>
                    </a:solidFill>
                    <a:latin typeface="Barlow" panose="020B0604020202020204" charset="-94"/>
                  </a:rPr>
                  <a:t>İmplantları</a:t>
                </a:r>
                <a:endPara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arlow" panose="020B0604020202020204" charset="-94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68" name="Rectangle 36">
                <a:extLst>
                  <a:ext uri="{FF2B5EF4-FFF2-40B4-BE49-F238E27FC236}">
                    <a16:creationId xmlns:a16="http://schemas.microsoft.com/office/drawing/2014/main" xmlns="" id="{B55F301F-E6F5-4EFE-B78E-B6C311F6FAEE}"/>
                  </a:ext>
                </a:extLst>
              </p:cNvPr>
              <p:cNvSpPr/>
              <p:nvPr/>
            </p:nvSpPr>
            <p:spPr>
              <a:xfrm>
                <a:off x="5203899" y="3794828"/>
                <a:ext cx="1053590" cy="665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buClrTx/>
                  <a:defRPr/>
                </a:pPr>
                <a:r>
                  <a:rPr lang="tr-TR" sz="1100" b="1" dirty="0">
                    <a:solidFill>
                      <a:schemeClr val="bg1"/>
                    </a:solidFill>
                    <a:latin typeface="Barlow" panose="020B0604020202020204" charset="-94"/>
                  </a:rPr>
                  <a:t>Bulaşıcı Hastalıklar</a:t>
                </a:r>
                <a:endPara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arlow" panose="020B0604020202020204" charset="-94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69" name="Rectangle 52">
                <a:extLst>
                  <a:ext uri="{FF2B5EF4-FFF2-40B4-BE49-F238E27FC236}">
                    <a16:creationId xmlns:a16="http://schemas.microsoft.com/office/drawing/2014/main" xmlns="" id="{80FCEFE3-3BC0-4708-A12D-107984919EA0}"/>
                  </a:ext>
                </a:extLst>
              </p:cNvPr>
              <p:cNvSpPr/>
              <p:nvPr/>
            </p:nvSpPr>
            <p:spPr>
              <a:xfrm>
                <a:off x="6402577" y="3794825"/>
                <a:ext cx="1190733" cy="665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buClrTx/>
                  <a:defRPr/>
                </a:pPr>
                <a:r>
                  <a:rPr lang="tr-TR" sz="1100" b="1" dirty="0">
                    <a:solidFill>
                      <a:schemeClr val="bg1"/>
                    </a:solidFill>
                    <a:latin typeface="Barlow" panose="020B0604020202020204" charset="-94"/>
                  </a:rPr>
                  <a:t>Alerji </a:t>
                </a:r>
                <a:r>
                  <a:rPr lang="tr-TR" sz="1100" b="1" dirty="0" smtClean="0">
                    <a:solidFill>
                      <a:schemeClr val="bg1"/>
                    </a:solidFill>
                    <a:latin typeface="Barlow" panose="020B0604020202020204" charset="-94"/>
                  </a:rPr>
                  <a:t>Bilgisi (İlaç</a:t>
                </a:r>
                <a:r>
                  <a:rPr lang="tr-TR" sz="1100" b="1" dirty="0">
                    <a:solidFill>
                      <a:schemeClr val="bg1"/>
                    </a:solidFill>
                    <a:latin typeface="Barlow" panose="020B0604020202020204" charset="-94"/>
                  </a:rPr>
                  <a:t>, </a:t>
                </a:r>
                <a:r>
                  <a:rPr lang="tr-TR" sz="1100" b="1" dirty="0" smtClean="0">
                    <a:solidFill>
                      <a:schemeClr val="bg1"/>
                    </a:solidFill>
                    <a:latin typeface="Barlow" panose="020B0604020202020204" charset="-94"/>
                  </a:rPr>
                  <a:t>Besin)</a:t>
                </a:r>
                <a:endPara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arlow" panose="020B0604020202020204" charset="-94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70" name="Rectangle 53">
                <a:extLst>
                  <a:ext uri="{FF2B5EF4-FFF2-40B4-BE49-F238E27FC236}">
                    <a16:creationId xmlns:a16="http://schemas.microsoft.com/office/drawing/2014/main" xmlns="" id="{69A24CD9-0921-4131-BF08-B73CA34447E5}"/>
                  </a:ext>
                </a:extLst>
              </p:cNvPr>
              <p:cNvSpPr/>
              <p:nvPr/>
            </p:nvSpPr>
            <p:spPr>
              <a:xfrm>
                <a:off x="8775325" y="3913053"/>
                <a:ext cx="950823" cy="404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buClrTx/>
                  <a:defRPr/>
                </a:pPr>
                <a:r>
                  <a:rPr lang="tr-TR" sz="1100" b="1" dirty="0" smtClean="0">
                    <a:solidFill>
                      <a:schemeClr val="bg1"/>
                    </a:solidFill>
                    <a:latin typeface="Barlow" panose="020B0604020202020204" charset="-94"/>
                  </a:rPr>
                  <a:t>Diğer</a:t>
                </a:r>
                <a:endPara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arlow" panose="020B0604020202020204" charset="-94"/>
                  <a:ea typeface="+mn-ea"/>
                  <a:cs typeface="Calibri" pitchFamily="34" charset="0"/>
                </a:endParaRPr>
              </a:p>
            </p:txBody>
          </p:sp>
        </p:grpSp>
        <p:sp>
          <p:nvSpPr>
            <p:cNvPr id="72" name="Freeform 24">
              <a:extLst>
                <a:ext uri="{FF2B5EF4-FFF2-40B4-BE49-F238E27FC236}">
                  <a16:creationId xmlns:a16="http://schemas.microsoft.com/office/drawing/2014/main" xmlns="" id="{8E02F215-0DFF-8C49-BC70-E51F6965F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21" y="267138"/>
              <a:ext cx="8940519" cy="933706"/>
            </a:xfrm>
            <a:custGeom>
              <a:avLst/>
              <a:gdLst/>
              <a:ahLst/>
              <a:cxnLst>
                <a:cxn ang="0">
                  <a:pos x="1440" y="0"/>
                </a:cxn>
                <a:cxn ang="0">
                  <a:pos x="0" y="410"/>
                </a:cxn>
                <a:cxn ang="0">
                  <a:pos x="2879" y="410"/>
                </a:cxn>
                <a:cxn ang="0">
                  <a:pos x="1440" y="0"/>
                </a:cxn>
              </a:cxnLst>
              <a:rect l="0" t="0" r="r" b="b"/>
              <a:pathLst>
                <a:path w="2879" h="410">
                  <a:moveTo>
                    <a:pt x="1440" y="0"/>
                  </a:moveTo>
                  <a:lnTo>
                    <a:pt x="0" y="410"/>
                  </a:lnTo>
                  <a:lnTo>
                    <a:pt x="2879" y="410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rgbClr val="034A9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3" name="Rectangle 31">
              <a:extLst>
                <a:ext uri="{FF2B5EF4-FFF2-40B4-BE49-F238E27FC236}">
                  <a16:creationId xmlns:a16="http://schemas.microsoft.com/office/drawing/2014/main" xmlns="" id="{3F44EE5C-1990-4D8E-A284-3E41FAD7C549}"/>
                </a:ext>
              </a:extLst>
            </p:cNvPr>
            <p:cNvSpPr/>
            <p:nvPr/>
          </p:nvSpPr>
          <p:spPr>
            <a:xfrm>
              <a:off x="3222396" y="619693"/>
              <a:ext cx="34721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87318"/>
                  </a:solidFill>
                  <a:effectLst/>
                  <a:uLnTx/>
                  <a:uFillTx/>
                  <a:latin typeface="Barlow" panose="020B0604020202020204" charset="-94"/>
                  <a:ea typeface="+mn-ea"/>
                  <a:cs typeface="+mn-cs"/>
                </a:rPr>
                <a:t>ÖZEL SAĞLIK BİLGİSİ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318"/>
                </a:solidFill>
                <a:effectLst/>
                <a:uLnTx/>
                <a:uFillTx/>
                <a:latin typeface="Barlow" panose="020B0604020202020204" charset="-94"/>
                <a:ea typeface="+mn-ea"/>
                <a:cs typeface="+mn-cs"/>
              </a:endParaRPr>
            </a:p>
          </p:txBody>
        </p:sp>
      </p:grp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b="13175"/>
          <a:stretch/>
        </p:blipFill>
        <p:spPr>
          <a:xfrm>
            <a:off x="0" y="-8959"/>
            <a:ext cx="752475" cy="645063"/>
          </a:xfrm>
          <a:prstGeom prst="rect">
            <a:avLst/>
          </a:prstGeom>
        </p:spPr>
      </p:pic>
      <p:sp>
        <p:nvSpPr>
          <p:cNvPr id="26" name="Rectangle 53">
            <a:extLst>
              <a:ext uri="{FF2B5EF4-FFF2-40B4-BE49-F238E27FC236}">
                <a16:creationId xmlns:a16="http://schemas.microsoft.com/office/drawing/2014/main" xmlns="" id="{69A24CD9-0921-4131-BF08-B73CA34447E5}"/>
              </a:ext>
            </a:extLst>
          </p:cNvPr>
          <p:cNvSpPr/>
          <p:nvPr/>
        </p:nvSpPr>
        <p:spPr>
          <a:xfrm>
            <a:off x="6769509" y="1786692"/>
            <a:ext cx="7676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Tx/>
              <a:defRPr/>
            </a:pPr>
            <a:r>
              <a:rPr lang="tr-TR" sz="1100" b="1" dirty="0">
                <a:solidFill>
                  <a:schemeClr val="bg1"/>
                </a:solidFill>
                <a:latin typeface="Barlow" panose="020B0604020202020204" charset="-94"/>
              </a:rPr>
              <a:t>Aşı Bilgileri</a:t>
            </a:r>
            <a:endParaRPr kumimoji="0" lang="en-IN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rlow" panose="020B0604020202020204" charset="-94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33215" y="589203"/>
            <a:ext cx="6079421" cy="511090"/>
          </a:xfrm>
        </p:spPr>
        <p:txBody>
          <a:bodyPr/>
          <a:lstStyle/>
          <a:p>
            <a:pPr algn="ctr"/>
            <a:r>
              <a:rPr lang="tr-TR" dirty="0" smtClean="0"/>
              <a:t>HEMŞİRE ASİSTANI</a:t>
            </a:r>
            <a:endParaRPr lang="tr-TR" dirty="0"/>
          </a:p>
        </p:txBody>
      </p:sp>
      <p:grpSp>
        <p:nvGrpSpPr>
          <p:cNvPr id="11" name="Grup 10"/>
          <p:cNvGrpSpPr/>
          <p:nvPr/>
        </p:nvGrpSpPr>
        <p:grpSpPr>
          <a:xfrm>
            <a:off x="5475466" y="1424001"/>
            <a:ext cx="3250049" cy="2153084"/>
            <a:chOff x="5200748" y="1162550"/>
            <a:chExt cx="3474720" cy="2382012"/>
          </a:xfrm>
        </p:grpSpPr>
        <p:pic>
          <p:nvPicPr>
            <p:cNvPr id="1026" name="Picture 2" descr="Modern tv flat screen icon image Royalty Free Vector Image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1" b="12218"/>
            <a:stretch/>
          </p:blipFill>
          <p:spPr bwMode="auto">
            <a:xfrm>
              <a:off x="5200748" y="1162550"/>
              <a:ext cx="3474720" cy="2382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Resim 6"/>
            <p:cNvPicPr>
              <a:picLocks noChangeAspect="1"/>
            </p:cNvPicPr>
            <p:nvPr/>
          </p:nvPicPr>
          <p:blipFill rotWithShape="1">
            <a:blip r:embed="rId3"/>
            <a:srcRect l="50009"/>
            <a:stretch/>
          </p:blipFill>
          <p:spPr>
            <a:xfrm>
              <a:off x="5423239" y="1271218"/>
              <a:ext cx="3025378" cy="933588"/>
            </a:xfrm>
            <a:prstGeom prst="rect">
              <a:avLst/>
            </a:prstGeom>
          </p:spPr>
        </p:pic>
        <p:pic>
          <p:nvPicPr>
            <p:cNvPr id="8" name="Resim 7"/>
            <p:cNvPicPr>
              <a:picLocks noChangeAspect="1"/>
            </p:cNvPicPr>
            <p:nvPr/>
          </p:nvPicPr>
          <p:blipFill rotWithShape="1">
            <a:blip r:embed="rId3"/>
            <a:srcRect r="50331"/>
            <a:stretch/>
          </p:blipFill>
          <p:spPr>
            <a:xfrm>
              <a:off x="5425419" y="2204806"/>
              <a:ext cx="3025378" cy="869272"/>
            </a:xfrm>
            <a:prstGeom prst="rect">
              <a:avLst/>
            </a:prstGeom>
          </p:spPr>
        </p:pic>
      </p:grpSp>
      <p:sp>
        <p:nvSpPr>
          <p:cNvPr id="10" name="Metin kutusu 9"/>
          <p:cNvSpPr txBox="1"/>
          <p:nvPr/>
        </p:nvSpPr>
        <p:spPr>
          <a:xfrm>
            <a:off x="490058" y="1162550"/>
            <a:ext cx="82354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tr-TR" sz="1600" dirty="0" err="1" smtClean="0">
                <a:latin typeface="Barlow" panose="020B0604020202020204" charset="-94"/>
              </a:rPr>
              <a:t>Order</a:t>
            </a:r>
            <a:r>
              <a:rPr lang="tr-TR" sz="1600" dirty="0" smtClean="0">
                <a:latin typeface="Barlow" panose="020B0604020202020204" charset="-94"/>
              </a:rPr>
              <a:t>, </a:t>
            </a:r>
          </a:p>
          <a:p>
            <a:pPr marL="285750" indent="-285750" algn="just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tr-TR" sz="1600" dirty="0" smtClean="0">
                <a:latin typeface="Barlow" panose="020B0604020202020204" charset="-94"/>
              </a:rPr>
              <a:t>Kan transfüzyonu, </a:t>
            </a:r>
          </a:p>
          <a:p>
            <a:pPr marL="285750" indent="-285750" algn="just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tr-TR" sz="1600" dirty="0" smtClean="0">
                <a:latin typeface="Barlow" panose="020B0604020202020204" charset="-94"/>
              </a:rPr>
              <a:t>Konsültasyon, </a:t>
            </a:r>
          </a:p>
          <a:p>
            <a:pPr marL="285750" indent="-285750" algn="just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tr-TR" sz="1600" dirty="0" smtClean="0">
                <a:latin typeface="Barlow" panose="020B0604020202020204" charset="-94"/>
              </a:rPr>
              <a:t>Hemşirelik direktifi, </a:t>
            </a:r>
          </a:p>
          <a:p>
            <a:pPr marL="285750" indent="-285750" algn="just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tr-TR" sz="1600" dirty="0" smtClean="0">
                <a:latin typeface="Barlow" panose="020B0604020202020204" charset="-94"/>
              </a:rPr>
              <a:t>Hekim güncesi, </a:t>
            </a:r>
          </a:p>
          <a:p>
            <a:pPr marL="285750" indent="-285750" algn="just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tr-TR" sz="1600" dirty="0" smtClean="0">
                <a:latin typeface="Barlow" panose="020B0604020202020204" charset="-94"/>
              </a:rPr>
              <a:t>Tahlil ve tetkik istemi, </a:t>
            </a:r>
          </a:p>
          <a:p>
            <a:pPr marL="285750" indent="-285750" algn="just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tr-TR" sz="1600" dirty="0" smtClean="0">
                <a:latin typeface="Barlow" panose="020B0604020202020204" charset="-94"/>
              </a:rPr>
              <a:t>Laboratuvarda çalışılmakta olan numune bilgisi, 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Barlow" panose="020B0604020202020204" charset="-94"/>
              </a:rPr>
              <a:t>gibi görev ve süreçlere ait ikonlar kullanılarak </a:t>
            </a:r>
            <a:r>
              <a:rPr lang="tr-TR" sz="1600" smtClean="0">
                <a:latin typeface="Barlow" panose="020B0604020202020204" charset="-94"/>
              </a:rPr>
              <a:t>takibi sağlanmaktadır.</a:t>
            </a:r>
            <a:endParaRPr lang="tr-TR" sz="1600" dirty="0">
              <a:latin typeface="Barlow" panose="020B0604020202020204" charset="-94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4"/>
          <a:srcRect l="1392" b="10601"/>
          <a:stretch/>
        </p:blipFill>
        <p:spPr>
          <a:xfrm>
            <a:off x="69036" y="0"/>
            <a:ext cx="741997" cy="66419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908884" y="1167968"/>
            <a:ext cx="2354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tr-TR" sz="1600" dirty="0" smtClean="0"/>
              <a:t>Odanın boş dolu hali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tr-TR" sz="1600" dirty="0" smtClean="0"/>
              <a:t>Hasta bilgileri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tr-TR" sz="1600" dirty="0" smtClean="0"/>
              <a:t>Hekim bilgisi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tr-TR" sz="1600" dirty="0" smtClean="0"/>
              <a:t>Yatış gün süresi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tr-TR" sz="1600" dirty="0" smtClean="0"/>
              <a:t>Panik Değer Uyarısı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7072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62547" y="844653"/>
            <a:ext cx="9083410" cy="3774848"/>
            <a:chOff x="178548" y="478863"/>
            <a:chExt cx="9083410" cy="4182099"/>
          </a:xfrm>
        </p:grpSpPr>
        <p:grpSp>
          <p:nvGrpSpPr>
            <p:cNvPr id="2" name="Grup 1"/>
            <p:cNvGrpSpPr/>
            <p:nvPr/>
          </p:nvGrpSpPr>
          <p:grpSpPr>
            <a:xfrm>
              <a:off x="178548" y="2467245"/>
              <a:ext cx="8952346" cy="522915"/>
              <a:chOff x="759338" y="2467245"/>
              <a:chExt cx="8139125" cy="522915"/>
            </a:xfrm>
          </p:grpSpPr>
          <p:sp>
            <p:nvSpPr>
              <p:cNvPr id="2257" name="Google Shape;2257;p38"/>
              <p:cNvSpPr/>
              <p:nvPr/>
            </p:nvSpPr>
            <p:spPr>
              <a:xfrm>
                <a:off x="7533423" y="2468479"/>
                <a:ext cx="1365040" cy="521681"/>
              </a:xfrm>
              <a:prstGeom prst="homePlate">
                <a:avLst>
                  <a:gd name="adj" fmla="val 32030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8575" dist="952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274300" tIns="0" rIns="0" bIns="0" anchor="ctr" anchorCtr="0">
                <a:noAutofit/>
              </a:bodyPr>
              <a:lstStyle/>
              <a:p>
                <a:pPr algn="ctr"/>
                <a:r>
                  <a:rPr lang="tr-TR" dirty="0" smtClean="0">
                    <a:solidFill>
                      <a:srgbClr val="FFFFFF"/>
                    </a:solidFill>
                    <a:latin typeface="Barlow" panose="020B0604020202020204" charset="-94"/>
                    <a:ea typeface="Barlow"/>
                    <a:cs typeface="Barlow"/>
                    <a:sym typeface="Barlow"/>
                  </a:rPr>
                  <a:t>2021</a:t>
                </a:r>
                <a:endParaRPr dirty="0">
                  <a:solidFill>
                    <a:srgbClr val="FFFFFF"/>
                  </a:solidFill>
                  <a:latin typeface="Barlow" panose="020B0604020202020204" charset="-94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2258" name="Google Shape;2258;p38"/>
              <p:cNvSpPr/>
              <p:nvPr/>
            </p:nvSpPr>
            <p:spPr>
              <a:xfrm>
                <a:off x="6221290" y="2468479"/>
                <a:ext cx="1847730" cy="521681"/>
              </a:xfrm>
              <a:prstGeom prst="homePlate">
                <a:avLst>
                  <a:gd name="adj" fmla="val 32030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8575" dist="952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274300" tIns="0" rIns="0" bIns="0" anchor="ctr" anchorCtr="0">
                <a:noAutofit/>
              </a:bodyPr>
              <a:lstStyle/>
              <a:p>
                <a:pPr algn="ctr"/>
                <a:r>
                  <a:rPr lang="tr-TR" dirty="0" smtClean="0">
                    <a:solidFill>
                      <a:srgbClr val="FFFFFF"/>
                    </a:solidFill>
                    <a:latin typeface="Barlow" panose="020B0604020202020204" charset="-94"/>
                    <a:ea typeface="Barlow"/>
                    <a:cs typeface="Barlow"/>
                    <a:sym typeface="Barlow"/>
                  </a:rPr>
                  <a:t>2020</a:t>
                </a:r>
                <a:endParaRPr dirty="0">
                  <a:solidFill>
                    <a:srgbClr val="FFFFFF"/>
                  </a:solidFill>
                  <a:latin typeface="Barlow" panose="020B0604020202020204" charset="-94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2259" name="Google Shape;2259;p38"/>
              <p:cNvSpPr/>
              <p:nvPr/>
            </p:nvSpPr>
            <p:spPr>
              <a:xfrm>
                <a:off x="5351445" y="2468479"/>
                <a:ext cx="1206425" cy="521681"/>
              </a:xfrm>
              <a:prstGeom prst="homePlate">
                <a:avLst>
                  <a:gd name="adj" fmla="val 3203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8575" dist="952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274300" tIns="0" rIns="0" bIns="0" anchor="ctr" anchorCtr="0">
                <a:noAutofit/>
              </a:bodyPr>
              <a:lstStyle/>
              <a:p>
                <a:pPr algn="ctr"/>
                <a:r>
                  <a:rPr lang="tr-TR" dirty="0" smtClean="0">
                    <a:solidFill>
                      <a:srgbClr val="FFFFFF"/>
                    </a:solidFill>
                    <a:latin typeface="Barlow" panose="020B0604020202020204" charset="-94"/>
                    <a:ea typeface="Barlow"/>
                    <a:cs typeface="Barlow"/>
                    <a:sym typeface="Barlow"/>
                  </a:rPr>
                  <a:t>2019</a:t>
                </a:r>
                <a:endParaRPr dirty="0">
                  <a:solidFill>
                    <a:srgbClr val="FFFFFF"/>
                  </a:solidFill>
                  <a:latin typeface="Barlow" panose="020B0604020202020204" charset="-94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2260" name="Google Shape;2260;p38"/>
              <p:cNvSpPr/>
              <p:nvPr/>
            </p:nvSpPr>
            <p:spPr>
              <a:xfrm>
                <a:off x="4394344" y="2468479"/>
                <a:ext cx="1206425" cy="521681"/>
              </a:xfrm>
              <a:prstGeom prst="homePlate">
                <a:avLst>
                  <a:gd name="adj" fmla="val 3203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8575" dist="952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274300" tIns="0" rIns="0" bIns="0" anchor="ctr" anchorCtr="0">
                <a:noAutofit/>
              </a:bodyPr>
              <a:lstStyle/>
              <a:p>
                <a:pPr algn="ctr"/>
                <a:r>
                  <a:rPr lang="tr-TR" dirty="0" smtClean="0">
                    <a:solidFill>
                      <a:srgbClr val="FFFFFF"/>
                    </a:solidFill>
                    <a:latin typeface="Barlow" panose="020B0604020202020204" charset="-94"/>
                    <a:ea typeface="Barlow"/>
                    <a:cs typeface="Barlow"/>
                    <a:sym typeface="Barlow"/>
                  </a:rPr>
                  <a:t>2018</a:t>
                </a:r>
                <a:endParaRPr dirty="0">
                  <a:solidFill>
                    <a:srgbClr val="FFFFFF"/>
                  </a:solidFill>
                  <a:latin typeface="Barlow" panose="020B0604020202020204" charset="-94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3426618" y="2467245"/>
                <a:ext cx="1206425" cy="521681"/>
              </a:xfrm>
              <a:prstGeom prst="homePlate">
                <a:avLst>
                  <a:gd name="adj" fmla="val 3203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8575" dist="952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274300" tIns="0" rIns="0" bIns="0" anchor="ctr" anchorCtr="0">
                <a:noAutofit/>
              </a:bodyPr>
              <a:lstStyle/>
              <a:p>
                <a:pPr algn="ctr"/>
                <a:r>
                  <a:rPr lang="tr-TR" dirty="0" smtClean="0">
                    <a:solidFill>
                      <a:srgbClr val="FFFFFF"/>
                    </a:solidFill>
                    <a:latin typeface="Barlow" panose="020B0604020202020204" charset="-94"/>
                    <a:ea typeface="Barlow"/>
                    <a:cs typeface="Barlow"/>
                    <a:sym typeface="Barlow"/>
                  </a:rPr>
                  <a:t>2017</a:t>
                </a:r>
                <a:endParaRPr dirty="0">
                  <a:solidFill>
                    <a:srgbClr val="FFFFFF"/>
                  </a:solidFill>
                  <a:latin typeface="Barlow" panose="020B0604020202020204" charset="-94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2691248" y="2468479"/>
                <a:ext cx="1038517" cy="521681"/>
              </a:xfrm>
              <a:prstGeom prst="homePlate">
                <a:avLst>
                  <a:gd name="adj" fmla="val 3203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8575" dist="952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274300" tIns="0" rIns="0" bIns="0" anchor="ctr" anchorCtr="0">
                <a:noAutofit/>
              </a:bodyPr>
              <a:lstStyle/>
              <a:p>
                <a:pPr algn="ctr"/>
                <a:r>
                  <a:rPr lang="tr-TR" dirty="0" smtClean="0">
                    <a:solidFill>
                      <a:srgbClr val="FFFFFF"/>
                    </a:solidFill>
                    <a:latin typeface="Barlow" panose="020B0604020202020204" charset="-94"/>
                    <a:ea typeface="Barlow"/>
                    <a:cs typeface="Barlow"/>
                    <a:sym typeface="Barlow"/>
                  </a:rPr>
                  <a:t>2016</a:t>
                </a:r>
                <a:endParaRPr dirty="0">
                  <a:solidFill>
                    <a:srgbClr val="FFFFFF"/>
                  </a:solidFill>
                  <a:latin typeface="Barlow" panose="020B0604020202020204" charset="-94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1727064" y="2468479"/>
                <a:ext cx="1146939" cy="521681"/>
              </a:xfrm>
              <a:prstGeom prst="homePlate">
                <a:avLst>
                  <a:gd name="adj" fmla="val 3203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8575" dist="952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274300" tIns="0" rIns="0" bIns="0" anchor="ctr" anchorCtr="0">
                <a:noAutofit/>
              </a:bodyPr>
              <a:lstStyle/>
              <a:p>
                <a:pPr algn="ctr"/>
                <a:r>
                  <a:rPr lang="tr-TR" dirty="0" smtClean="0">
                    <a:solidFill>
                      <a:srgbClr val="FFFFFF"/>
                    </a:solidFill>
                    <a:latin typeface="Barlow" panose="020B0604020202020204" charset="-94"/>
                    <a:ea typeface="Barlow"/>
                    <a:cs typeface="Barlow"/>
                    <a:sym typeface="Barlow"/>
                  </a:rPr>
                  <a:t>2015</a:t>
                </a:r>
                <a:endParaRPr dirty="0">
                  <a:solidFill>
                    <a:srgbClr val="FFFFFF"/>
                  </a:solidFill>
                  <a:latin typeface="Barlow" panose="020B0604020202020204" charset="-94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923041" y="2468479"/>
                <a:ext cx="1042722" cy="521681"/>
              </a:xfrm>
              <a:prstGeom prst="homePlate">
                <a:avLst>
                  <a:gd name="adj" fmla="val 3203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8575" dist="952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274300" tIns="0" rIns="0" bIns="0" anchor="ctr" anchorCtr="0">
                <a:noAutofit/>
              </a:bodyPr>
              <a:lstStyle/>
              <a:p>
                <a:pPr algn="ctr"/>
                <a:r>
                  <a:rPr lang="tr-TR" dirty="0" smtClean="0">
                    <a:solidFill>
                      <a:srgbClr val="FFFFFF"/>
                    </a:solidFill>
                    <a:latin typeface="Barlow" panose="020B0604020202020204" charset="-94"/>
                    <a:ea typeface="Barlow"/>
                    <a:cs typeface="Barlow"/>
                    <a:sym typeface="Barlow"/>
                  </a:rPr>
                  <a:t>2014</a:t>
                </a:r>
                <a:endParaRPr dirty="0">
                  <a:solidFill>
                    <a:srgbClr val="FFFFFF"/>
                  </a:solidFill>
                  <a:latin typeface="Barlow" panose="020B0604020202020204" charset="-94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759338" y="2468479"/>
                <a:ext cx="238845" cy="521681"/>
              </a:xfrm>
              <a:prstGeom prst="homePlate">
                <a:avLst>
                  <a:gd name="adj" fmla="val 32030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28575" dist="952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200">
                  <a:solidFill>
                    <a:srgbClr val="3A3F50"/>
                  </a:solidFill>
                  <a:latin typeface="Barlow" panose="020B0604020202020204" charset="-94"/>
                </a:endParaRPr>
              </a:p>
            </p:txBody>
          </p:sp>
        </p:grpSp>
        <p:cxnSp>
          <p:nvCxnSpPr>
            <p:cNvPr id="2266" name="Google Shape;2266;p38"/>
            <p:cNvCxnSpPr/>
            <p:nvPr/>
          </p:nvCxnSpPr>
          <p:spPr>
            <a:xfrm flipH="1" flipV="1">
              <a:off x="850821" y="890954"/>
              <a:ext cx="3498" cy="1610106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67" name="Google Shape;2267;p38"/>
            <p:cNvSpPr txBox="1"/>
            <p:nvPr/>
          </p:nvSpPr>
          <p:spPr>
            <a:xfrm>
              <a:off x="336345" y="591506"/>
              <a:ext cx="1252730" cy="263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171450" indent="-171450">
                <a:buClr>
                  <a:srgbClr val="00B5DD"/>
                </a:buClr>
                <a:buFont typeface="Wingdings" panose="05000000000000000000" pitchFamily="2" charset="2"/>
                <a:buChar char="ü"/>
              </a:pPr>
              <a:r>
                <a:rPr lang="tr-TR" sz="1200" b="1" dirty="0" smtClean="0">
                  <a:solidFill>
                    <a:srgbClr val="3A3F50"/>
                  </a:solidFill>
                  <a:latin typeface="Barlow" panose="020B0604020202020204" charset="-94"/>
                  <a:ea typeface="Barlow"/>
                  <a:cs typeface="Barlow"/>
                  <a:sym typeface="Barlow"/>
                </a:rPr>
                <a:t>Hastane Açılışı</a:t>
              </a:r>
              <a:endParaRPr sz="1200" b="1" dirty="0">
                <a:solidFill>
                  <a:srgbClr val="3A3F50"/>
                </a:solidFill>
                <a:latin typeface="Barlow" panose="020B0604020202020204" charset="-94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2268" name="Google Shape;2268;p38"/>
            <p:cNvCxnSpPr/>
            <p:nvPr/>
          </p:nvCxnSpPr>
          <p:spPr>
            <a:xfrm flipH="1" flipV="1">
              <a:off x="2683353" y="919756"/>
              <a:ext cx="1068" cy="1586659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69" name="Google Shape;2269;p38"/>
            <p:cNvSpPr txBox="1"/>
            <p:nvPr/>
          </p:nvSpPr>
          <p:spPr>
            <a:xfrm>
              <a:off x="1938904" y="666525"/>
              <a:ext cx="1228973" cy="208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171450" indent="-171450" algn="ctr">
                <a:buClr>
                  <a:srgbClr val="00B5DD"/>
                </a:buClr>
                <a:buFont typeface="Wingdings" panose="05000000000000000000" pitchFamily="2" charset="2"/>
                <a:buChar char="ü"/>
              </a:pPr>
              <a:r>
                <a:rPr lang="tr-TR" sz="1200" b="1" dirty="0" smtClean="0">
                  <a:solidFill>
                    <a:srgbClr val="3A3F50"/>
                  </a:solidFill>
                  <a:latin typeface="Barlow" panose="020B0604020202020204" charset="-94"/>
                  <a:ea typeface="Barlow"/>
                  <a:cs typeface="Barlow"/>
                  <a:sym typeface="Barlow"/>
                </a:rPr>
                <a:t>Bebek Dostu Hastane</a:t>
              </a:r>
              <a:endParaRPr sz="1200" b="1" dirty="0">
                <a:solidFill>
                  <a:srgbClr val="3A3F50"/>
                </a:solidFill>
                <a:latin typeface="Barlow" panose="020B0604020202020204" charset="-94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2270" name="Google Shape;2270;p38"/>
            <p:cNvCxnSpPr/>
            <p:nvPr/>
          </p:nvCxnSpPr>
          <p:spPr>
            <a:xfrm flipH="1" flipV="1">
              <a:off x="4731534" y="937884"/>
              <a:ext cx="8092" cy="1593026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71" name="Google Shape;2271;p38"/>
            <p:cNvSpPr txBox="1"/>
            <p:nvPr/>
          </p:nvSpPr>
          <p:spPr>
            <a:xfrm>
              <a:off x="4228286" y="478863"/>
              <a:ext cx="1487384" cy="4284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171450" indent="-171450" algn="ctr">
                <a:buClr>
                  <a:srgbClr val="00B5DD"/>
                </a:buClr>
                <a:buFont typeface="Wingdings" panose="05000000000000000000" pitchFamily="2" charset="2"/>
                <a:buChar char="ü"/>
              </a:pPr>
              <a:r>
                <a:rPr lang="tr-TR" sz="1200" b="1" dirty="0" smtClean="0">
                  <a:solidFill>
                    <a:srgbClr val="3A3F50"/>
                  </a:solidFill>
                  <a:latin typeface="Barlow" panose="020B0604020202020204" charset="-94"/>
                  <a:ea typeface="Barlow"/>
                  <a:cs typeface="Barlow"/>
                  <a:sym typeface="Barlow"/>
                </a:rPr>
                <a:t>Yeni Doğan Bebek Dostu Hastane</a:t>
              </a:r>
              <a:endParaRPr sz="1200" b="1" dirty="0">
                <a:solidFill>
                  <a:srgbClr val="3A3F50"/>
                </a:solidFill>
                <a:latin typeface="Barlow" panose="020B0604020202020204" charset="-94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2280" name="Google Shape;2280;p38"/>
            <p:cNvCxnSpPr/>
            <p:nvPr/>
          </p:nvCxnSpPr>
          <p:spPr>
            <a:xfrm flipH="1" flipV="1">
              <a:off x="4042357" y="2942661"/>
              <a:ext cx="11238" cy="136045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81" name="Google Shape;2281;p38"/>
            <p:cNvSpPr txBox="1"/>
            <p:nvPr/>
          </p:nvSpPr>
          <p:spPr>
            <a:xfrm>
              <a:off x="3428658" y="4376335"/>
              <a:ext cx="1368608" cy="2164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71450" indent="-171450">
                <a:buClr>
                  <a:srgbClr val="00B5DD"/>
                </a:buClr>
                <a:buFont typeface="Wingdings" panose="05000000000000000000" pitchFamily="2" charset="2"/>
                <a:buChar char="ü"/>
              </a:pPr>
              <a:r>
                <a:rPr lang="tr-TR" sz="1200" b="1" dirty="0" smtClean="0">
                  <a:solidFill>
                    <a:srgbClr val="FF0000"/>
                  </a:solidFill>
                  <a:latin typeface="Barlow" panose="020B0604020202020204" charset="-94"/>
                  <a:ea typeface="Barlow"/>
                  <a:cs typeface="Barlow"/>
                  <a:sym typeface="Barlow"/>
                </a:rPr>
                <a:t>HIMSS STAGE -6</a:t>
              </a:r>
              <a:endParaRPr sz="1200" b="1" dirty="0">
                <a:solidFill>
                  <a:srgbClr val="FF0000"/>
                </a:solidFill>
                <a:latin typeface="Barlow" panose="020B0604020202020204" charset="-94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2284" name="Google Shape;2284;p38"/>
            <p:cNvCxnSpPr/>
            <p:nvPr/>
          </p:nvCxnSpPr>
          <p:spPr>
            <a:xfrm flipV="1">
              <a:off x="8586056" y="2935684"/>
              <a:ext cx="0" cy="1367426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85" name="Google Shape;2285;p38"/>
            <p:cNvSpPr txBox="1"/>
            <p:nvPr/>
          </p:nvSpPr>
          <p:spPr>
            <a:xfrm>
              <a:off x="7910153" y="4427514"/>
              <a:ext cx="1351805" cy="233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71450" indent="-171450">
                <a:buClr>
                  <a:srgbClr val="00B5DD"/>
                </a:buClr>
                <a:buFont typeface="Wingdings" panose="05000000000000000000" pitchFamily="2" charset="2"/>
                <a:buChar char="ü"/>
              </a:pPr>
              <a:r>
                <a:rPr lang="tr-TR" sz="1200" b="1" dirty="0">
                  <a:solidFill>
                    <a:srgbClr val="FF0000"/>
                  </a:solidFill>
                  <a:latin typeface="Barlow" panose="020B0604020202020204" charset="-94"/>
                  <a:ea typeface="Barlow"/>
                  <a:cs typeface="Barlow"/>
                  <a:sym typeface="Barlow"/>
                </a:rPr>
                <a:t>HIMSS STAGE </a:t>
              </a:r>
              <a:r>
                <a:rPr lang="tr-TR" sz="1200" b="1" dirty="0" smtClean="0">
                  <a:solidFill>
                    <a:srgbClr val="FF0000"/>
                  </a:solidFill>
                  <a:latin typeface="Barlow" panose="020B0604020202020204" charset="-94"/>
                  <a:ea typeface="Barlow"/>
                  <a:cs typeface="Barlow"/>
                  <a:sym typeface="Barlow"/>
                </a:rPr>
                <a:t>-7</a:t>
              </a:r>
              <a:endParaRPr lang="tr-TR" sz="1200" b="1" dirty="0">
                <a:solidFill>
                  <a:srgbClr val="FF0000"/>
                </a:solidFill>
                <a:latin typeface="Barlow" panose="020B0604020202020204" charset="-94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31" name="Google Shape;2266;p38"/>
            <p:cNvCxnSpPr/>
            <p:nvPr/>
          </p:nvCxnSpPr>
          <p:spPr>
            <a:xfrm flipH="1" flipV="1">
              <a:off x="1931669" y="1844123"/>
              <a:ext cx="1" cy="678356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oogle Shape;2266;p38"/>
            <p:cNvCxnSpPr/>
            <p:nvPr/>
          </p:nvCxnSpPr>
          <p:spPr>
            <a:xfrm flipH="1" flipV="1">
              <a:off x="2142045" y="2942661"/>
              <a:ext cx="1" cy="678356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Google Shape;2266;p38"/>
            <p:cNvCxnSpPr/>
            <p:nvPr/>
          </p:nvCxnSpPr>
          <p:spPr>
            <a:xfrm flipH="1" flipV="1">
              <a:off x="7921217" y="1831641"/>
              <a:ext cx="1" cy="678356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Google Shape;2266;p38"/>
            <p:cNvCxnSpPr/>
            <p:nvPr/>
          </p:nvCxnSpPr>
          <p:spPr>
            <a:xfrm flipH="1" flipV="1">
              <a:off x="6608066" y="1845964"/>
              <a:ext cx="1" cy="678356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Google Shape;2266;p38"/>
            <p:cNvCxnSpPr/>
            <p:nvPr/>
          </p:nvCxnSpPr>
          <p:spPr>
            <a:xfrm flipH="1" flipV="1">
              <a:off x="5682065" y="2935684"/>
              <a:ext cx="4297" cy="1064227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Google Shape;2266;p38"/>
            <p:cNvCxnSpPr/>
            <p:nvPr/>
          </p:nvCxnSpPr>
          <p:spPr>
            <a:xfrm flipH="1" flipV="1">
              <a:off x="7143654" y="2949175"/>
              <a:ext cx="1" cy="678356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9" name="Google Shape;2267;p38"/>
            <p:cNvSpPr txBox="1"/>
            <p:nvPr/>
          </p:nvSpPr>
          <p:spPr>
            <a:xfrm>
              <a:off x="1393615" y="1517420"/>
              <a:ext cx="952471" cy="263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171450" indent="-171450" algn="ctr">
                <a:buClr>
                  <a:srgbClr val="00B5DD"/>
                </a:buClr>
                <a:buFont typeface="Wingdings" panose="05000000000000000000" pitchFamily="2" charset="2"/>
                <a:buChar char="ü"/>
              </a:pPr>
              <a:r>
                <a:rPr lang="tr-TR" sz="1000" b="1" dirty="0" smtClean="0">
                  <a:solidFill>
                    <a:srgbClr val="3A3F50"/>
                  </a:solidFill>
                  <a:latin typeface="Barlow" panose="020B0604020202020204" charset="-94"/>
                  <a:ea typeface="Barlow"/>
                  <a:cs typeface="Barlow"/>
                  <a:sym typeface="Barlow"/>
                </a:rPr>
                <a:t>Elektronik </a:t>
              </a:r>
              <a:r>
                <a:rPr lang="tr-TR" sz="1000" b="1" dirty="0" err="1" smtClean="0">
                  <a:solidFill>
                    <a:srgbClr val="3A3F50"/>
                  </a:solidFill>
                  <a:latin typeface="Barlow" panose="020B0604020202020204" charset="-94"/>
                  <a:ea typeface="Barlow"/>
                  <a:cs typeface="Barlow"/>
                  <a:sym typeface="Barlow"/>
                </a:rPr>
                <a:t>Order</a:t>
              </a:r>
              <a:endParaRPr sz="1000" b="1" dirty="0">
                <a:solidFill>
                  <a:srgbClr val="3A3F50"/>
                </a:solidFill>
                <a:latin typeface="Barlow" panose="020B0604020202020204" charset="-94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1" name="Google Shape;2267;p38"/>
            <p:cNvSpPr txBox="1"/>
            <p:nvPr/>
          </p:nvSpPr>
          <p:spPr>
            <a:xfrm>
              <a:off x="5151126" y="4119992"/>
              <a:ext cx="1483664" cy="263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171450" indent="-171450">
                <a:buClr>
                  <a:srgbClr val="00B5DD"/>
                </a:buClr>
                <a:buFont typeface="Wingdings" panose="05000000000000000000" pitchFamily="2" charset="2"/>
                <a:buChar char="ü"/>
              </a:pPr>
              <a:r>
                <a:rPr lang="tr-TR" sz="1000" b="1" dirty="0" smtClean="0">
                  <a:solidFill>
                    <a:srgbClr val="3A3F50"/>
                  </a:solidFill>
                  <a:latin typeface="Barlow" panose="020B0604020202020204" charset="-94"/>
                  <a:ea typeface="Barlow"/>
                  <a:cs typeface="Barlow"/>
                  <a:sym typeface="Barlow"/>
                </a:rPr>
                <a:t>Dijital Kağıtsız  Acil</a:t>
              </a:r>
              <a:endParaRPr sz="1000" b="1" dirty="0">
                <a:solidFill>
                  <a:srgbClr val="3A3F50"/>
                </a:solidFill>
                <a:latin typeface="Barlow" panose="020B0604020202020204" charset="-94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2" name="Google Shape;2267;p38"/>
            <p:cNvSpPr txBox="1"/>
            <p:nvPr/>
          </p:nvSpPr>
          <p:spPr>
            <a:xfrm>
              <a:off x="7397629" y="1442703"/>
              <a:ext cx="1254236" cy="339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171450" indent="-171450">
                <a:buClr>
                  <a:srgbClr val="00B5DD"/>
                </a:buClr>
                <a:buFont typeface="Wingdings" panose="05000000000000000000" pitchFamily="2" charset="2"/>
                <a:buChar char="ü"/>
              </a:pPr>
              <a:r>
                <a:rPr lang="tr-TR" sz="1000" b="1" dirty="0" smtClean="0">
                  <a:solidFill>
                    <a:srgbClr val="3A3F50"/>
                  </a:solidFill>
                  <a:latin typeface="Barlow" panose="020B0604020202020204" charset="-94"/>
                  <a:ea typeface="Barlow"/>
                  <a:cs typeface="Barlow"/>
                  <a:sym typeface="Barlow"/>
                </a:rPr>
                <a:t>Yoğun Bakım Bilgi Yönetim Sistemi</a:t>
              </a:r>
              <a:endParaRPr sz="1000" b="1" dirty="0">
                <a:solidFill>
                  <a:srgbClr val="3A3F50"/>
                </a:solidFill>
                <a:latin typeface="Barlow" panose="020B0604020202020204" charset="-94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3" name="Google Shape;2267;p38"/>
            <p:cNvSpPr txBox="1"/>
            <p:nvPr/>
          </p:nvSpPr>
          <p:spPr>
            <a:xfrm>
              <a:off x="6712282" y="3661472"/>
              <a:ext cx="1854649" cy="3647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171450" indent="-171450">
                <a:buClr>
                  <a:srgbClr val="00B5DD"/>
                </a:buClr>
                <a:buFont typeface="Wingdings" panose="05000000000000000000" pitchFamily="2" charset="2"/>
                <a:buChar char="ü"/>
              </a:pPr>
              <a:r>
                <a:rPr lang="tr-TR" sz="1000" b="1" dirty="0" smtClean="0">
                  <a:solidFill>
                    <a:srgbClr val="3A3F50"/>
                  </a:solidFill>
                  <a:latin typeface="Barlow" panose="020B0604020202020204" charset="-94"/>
                  <a:ea typeface="Barlow"/>
                  <a:cs typeface="Barlow"/>
                  <a:sym typeface="Barlow"/>
                </a:rPr>
                <a:t>Dijital Anne Sütü</a:t>
              </a:r>
              <a:r>
                <a:rPr lang="tr-TR" sz="1000" b="1" dirty="0">
                  <a:solidFill>
                    <a:srgbClr val="3A3F50"/>
                  </a:solidFill>
                  <a:latin typeface="Barlow" panose="020B0604020202020204" charset="-94"/>
                  <a:ea typeface="Barlow"/>
                  <a:cs typeface="Barlow"/>
                  <a:sym typeface="Barlow"/>
                </a:rPr>
                <a:t> </a:t>
              </a:r>
              <a:r>
                <a:rPr lang="tr-TR" sz="1000" b="1" dirty="0" smtClean="0">
                  <a:solidFill>
                    <a:srgbClr val="3A3F50"/>
                  </a:solidFill>
                  <a:latin typeface="Barlow" panose="020B0604020202020204" charset="-94"/>
                  <a:ea typeface="Barlow"/>
                  <a:cs typeface="Barlow"/>
                  <a:sym typeface="Barlow"/>
                </a:rPr>
                <a:t>Doğrulama</a:t>
              </a:r>
            </a:p>
            <a:p>
              <a:pPr marL="171450" indent="-171450">
                <a:buClr>
                  <a:srgbClr val="00B5DD"/>
                </a:buClr>
                <a:buFont typeface="Wingdings" panose="05000000000000000000" pitchFamily="2" charset="2"/>
                <a:buChar char="ü"/>
              </a:pPr>
              <a:r>
                <a:rPr lang="tr-TR" sz="1000" b="1" dirty="0" smtClean="0">
                  <a:solidFill>
                    <a:srgbClr val="3A3F50"/>
                  </a:solidFill>
                  <a:latin typeface="Barlow" panose="020B0604020202020204" charset="-94"/>
                  <a:ea typeface="Barlow"/>
                  <a:cs typeface="Barlow"/>
                  <a:sym typeface="Barlow"/>
                </a:rPr>
                <a:t>Dijital Kan Transfüzyonu</a:t>
              </a:r>
            </a:p>
          </p:txBody>
        </p:sp>
        <p:cxnSp>
          <p:nvCxnSpPr>
            <p:cNvPr id="44" name="Google Shape;2266;p38"/>
            <p:cNvCxnSpPr/>
            <p:nvPr/>
          </p:nvCxnSpPr>
          <p:spPr>
            <a:xfrm flipH="1" flipV="1">
              <a:off x="4797265" y="2927123"/>
              <a:ext cx="1" cy="678356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5" name="Google Shape;2267;p38"/>
            <p:cNvSpPr txBox="1"/>
            <p:nvPr/>
          </p:nvSpPr>
          <p:spPr>
            <a:xfrm>
              <a:off x="4247336" y="3795442"/>
              <a:ext cx="1131642" cy="266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171450" indent="-171450" algn="ctr">
                <a:buClr>
                  <a:srgbClr val="00B5DD"/>
                </a:buClr>
                <a:buFont typeface="Wingdings" panose="05000000000000000000" pitchFamily="2" charset="2"/>
                <a:buChar char="ü"/>
              </a:pPr>
              <a:r>
                <a:rPr lang="tr-TR" sz="1000" b="1" dirty="0" smtClean="0">
                  <a:solidFill>
                    <a:srgbClr val="3A3F50"/>
                  </a:solidFill>
                  <a:latin typeface="Barlow" panose="020B0604020202020204" charset="-94"/>
                  <a:ea typeface="Barlow"/>
                  <a:cs typeface="Barlow"/>
                  <a:sym typeface="Barlow"/>
                </a:rPr>
                <a:t>Dijital Kalite Yönetim Sistemi </a:t>
              </a:r>
              <a:endParaRPr sz="1000" b="1" dirty="0">
                <a:solidFill>
                  <a:srgbClr val="3A3F50"/>
                </a:solidFill>
                <a:latin typeface="Barlow" panose="020B0604020202020204" charset="-94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6" name="Google Shape;2267;p38"/>
            <p:cNvSpPr txBox="1"/>
            <p:nvPr/>
          </p:nvSpPr>
          <p:spPr>
            <a:xfrm>
              <a:off x="5800035" y="887609"/>
              <a:ext cx="1935985" cy="893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171450" indent="-171450">
                <a:buClr>
                  <a:srgbClr val="00B5DD"/>
                </a:buClr>
                <a:buFont typeface="Wingdings" panose="05000000000000000000" pitchFamily="2" charset="2"/>
                <a:buChar char="ü"/>
              </a:pPr>
              <a:r>
                <a:rPr lang="tr-TR" sz="1000" b="1" dirty="0" smtClean="0">
                  <a:solidFill>
                    <a:srgbClr val="3A3F50"/>
                  </a:solidFill>
                  <a:latin typeface="Barlow" panose="020B0604020202020204" charset="-94"/>
                  <a:ea typeface="Barlow"/>
                  <a:cs typeface="Barlow"/>
                  <a:sym typeface="Barlow"/>
                </a:rPr>
                <a:t>RFID </a:t>
              </a:r>
              <a:r>
                <a:rPr lang="tr-TR" sz="1000" b="1" dirty="0" err="1" smtClean="0">
                  <a:solidFill>
                    <a:srgbClr val="3A3F50"/>
                  </a:solidFill>
                  <a:latin typeface="Barlow" panose="020B0604020202020204" charset="-94"/>
                  <a:ea typeface="Barlow"/>
                  <a:cs typeface="Barlow"/>
                  <a:sym typeface="Barlow"/>
                </a:rPr>
                <a:t>IoT</a:t>
              </a:r>
              <a:r>
                <a:rPr lang="tr-TR" sz="1000" b="1" dirty="0" smtClean="0">
                  <a:solidFill>
                    <a:srgbClr val="3A3F50"/>
                  </a:solidFill>
                  <a:latin typeface="Barlow" panose="020B0604020202020204" charset="-94"/>
                  <a:ea typeface="Barlow"/>
                  <a:cs typeface="Barlow"/>
                  <a:sym typeface="Barlow"/>
                </a:rPr>
                <a:t> Sistemleri</a:t>
              </a:r>
            </a:p>
            <a:p>
              <a:pPr marL="171450" indent="-171450">
                <a:buClr>
                  <a:srgbClr val="00B5DD"/>
                </a:buClr>
                <a:buFont typeface="Wingdings" panose="05000000000000000000" pitchFamily="2" charset="2"/>
                <a:buChar char="ü"/>
              </a:pPr>
              <a:r>
                <a:rPr lang="tr-TR" sz="1000" b="1" dirty="0" smtClean="0">
                  <a:solidFill>
                    <a:srgbClr val="3A3F50"/>
                  </a:solidFill>
                  <a:latin typeface="Barlow" panose="020B0604020202020204" charset="-94"/>
                  <a:ea typeface="Barlow"/>
                  <a:cs typeface="Barlow"/>
                  <a:sym typeface="Barlow"/>
                </a:rPr>
                <a:t>Demirbaş Envanter Yönetimi </a:t>
              </a:r>
            </a:p>
            <a:p>
              <a:pPr marL="171450" indent="-171450">
                <a:buClr>
                  <a:srgbClr val="00B5DD"/>
                </a:buClr>
                <a:buFont typeface="Wingdings" panose="05000000000000000000" pitchFamily="2" charset="2"/>
                <a:buChar char="ü"/>
              </a:pPr>
              <a:r>
                <a:rPr lang="tr-TR" sz="1000" b="1" dirty="0" smtClean="0">
                  <a:solidFill>
                    <a:srgbClr val="3A3F50"/>
                  </a:solidFill>
                  <a:latin typeface="Barlow" panose="020B0604020202020204" charset="-94"/>
                  <a:ea typeface="Barlow"/>
                  <a:cs typeface="Barlow"/>
                  <a:sym typeface="Barlow"/>
                </a:rPr>
                <a:t>Hasta Takip Süreçleri</a:t>
              </a:r>
            </a:p>
            <a:p>
              <a:pPr marL="171450" indent="-171450">
                <a:buClr>
                  <a:srgbClr val="00B5DD"/>
                </a:buClr>
                <a:buFont typeface="Wingdings" panose="05000000000000000000" pitchFamily="2" charset="2"/>
                <a:buChar char="ü"/>
              </a:pPr>
              <a:r>
                <a:rPr lang="tr-TR" sz="1000" b="1" dirty="0" smtClean="0">
                  <a:solidFill>
                    <a:srgbClr val="3A3F50"/>
                  </a:solidFill>
                  <a:latin typeface="Barlow" panose="020B0604020202020204" charset="-94"/>
                  <a:ea typeface="Barlow"/>
                  <a:cs typeface="Barlow"/>
                  <a:sym typeface="Barlow"/>
                </a:rPr>
                <a:t>Personel Güvenliği</a:t>
              </a:r>
            </a:p>
            <a:p>
              <a:pPr marL="171450" indent="-171450">
                <a:buClr>
                  <a:srgbClr val="00B5DD"/>
                </a:buClr>
                <a:buFont typeface="Wingdings" panose="05000000000000000000" pitchFamily="2" charset="2"/>
                <a:buChar char="ü"/>
              </a:pPr>
              <a:r>
                <a:rPr lang="tr-TR" sz="1000" b="1" dirty="0" smtClean="0">
                  <a:solidFill>
                    <a:srgbClr val="3A3F50"/>
                  </a:solidFill>
                  <a:latin typeface="Barlow" panose="020B0604020202020204" charset="-94"/>
                  <a:ea typeface="Barlow"/>
                  <a:cs typeface="Barlow"/>
                  <a:sym typeface="Barlow"/>
                </a:rPr>
                <a:t>Bebek Güvenliği</a:t>
              </a:r>
            </a:p>
          </p:txBody>
        </p:sp>
        <p:sp>
          <p:nvSpPr>
            <p:cNvPr id="47" name="Google Shape;2267;p38"/>
            <p:cNvSpPr txBox="1"/>
            <p:nvPr/>
          </p:nvSpPr>
          <p:spPr>
            <a:xfrm>
              <a:off x="6023532" y="3760998"/>
              <a:ext cx="717837" cy="263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171450" indent="-171450">
                <a:buClr>
                  <a:srgbClr val="00B5DD"/>
                </a:buClr>
                <a:buFont typeface="Wingdings" panose="05000000000000000000" pitchFamily="2" charset="2"/>
                <a:buChar char="ü"/>
              </a:pPr>
              <a:r>
                <a:rPr lang="tr-TR" sz="1000" b="1" dirty="0" smtClean="0">
                  <a:solidFill>
                    <a:srgbClr val="3A3F50"/>
                  </a:solidFill>
                  <a:latin typeface="Barlow" panose="020B0604020202020204" charset="-94"/>
                  <a:ea typeface="Barlow"/>
                  <a:cs typeface="Barlow"/>
                  <a:sym typeface="Barlow"/>
                </a:rPr>
                <a:t>Dijital Arşiv</a:t>
              </a:r>
              <a:endParaRPr sz="1000" b="1" dirty="0">
                <a:solidFill>
                  <a:srgbClr val="3A3F50"/>
                </a:solidFill>
                <a:latin typeface="Barlow" panose="020B0604020202020204" charset="-94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48" name="Google Shape;2266;p38"/>
            <p:cNvCxnSpPr/>
            <p:nvPr/>
          </p:nvCxnSpPr>
          <p:spPr>
            <a:xfrm flipH="1" flipV="1">
              <a:off x="6294192" y="2942661"/>
              <a:ext cx="1" cy="678356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9" name="Google Shape;2267;p38"/>
            <p:cNvSpPr txBox="1"/>
            <p:nvPr/>
          </p:nvSpPr>
          <p:spPr>
            <a:xfrm>
              <a:off x="1533952" y="3745365"/>
              <a:ext cx="1216187" cy="263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171450" indent="-171450" algn="ctr">
                <a:buClr>
                  <a:srgbClr val="00B5DD"/>
                </a:buClr>
                <a:buFont typeface="Wingdings" panose="05000000000000000000" pitchFamily="2" charset="2"/>
                <a:buChar char="ü"/>
              </a:pPr>
              <a:r>
                <a:rPr lang="tr-TR" sz="1000" b="1" dirty="0" smtClean="0">
                  <a:solidFill>
                    <a:srgbClr val="3A3F50"/>
                  </a:solidFill>
                  <a:latin typeface="Barlow" panose="020B0604020202020204" charset="-94"/>
                  <a:ea typeface="Barlow"/>
                  <a:cs typeface="Barlow"/>
                  <a:sym typeface="Barlow"/>
                </a:rPr>
                <a:t>Dijital Cerrahi Alet Takip Sistemi</a:t>
              </a:r>
              <a:endParaRPr sz="1000" b="1" dirty="0">
                <a:solidFill>
                  <a:srgbClr val="3A3F50"/>
                </a:solidFill>
                <a:latin typeface="Barlow" panose="020B0604020202020204" charset="-94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0" name="Google Shape;2267;p38"/>
            <p:cNvSpPr txBox="1"/>
            <p:nvPr/>
          </p:nvSpPr>
          <p:spPr>
            <a:xfrm>
              <a:off x="4811380" y="1503890"/>
              <a:ext cx="722420" cy="263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171450" indent="-171450" algn="ctr">
                <a:buClr>
                  <a:srgbClr val="00B5DD"/>
                </a:buClr>
                <a:buFont typeface="Wingdings" panose="05000000000000000000" pitchFamily="2" charset="2"/>
                <a:buChar char="ü"/>
              </a:pPr>
              <a:r>
                <a:rPr lang="tr-TR" sz="1000" b="1" dirty="0" smtClean="0">
                  <a:solidFill>
                    <a:srgbClr val="3A3F50"/>
                  </a:solidFill>
                  <a:latin typeface="Barlow" panose="020B0604020202020204" charset="-94"/>
                  <a:ea typeface="Barlow"/>
                  <a:cs typeface="Barlow"/>
                  <a:sym typeface="Barlow"/>
                </a:rPr>
                <a:t>E-Reçete</a:t>
              </a:r>
              <a:endParaRPr sz="1000" b="1" dirty="0">
                <a:solidFill>
                  <a:srgbClr val="3A3F50"/>
                </a:solidFill>
                <a:latin typeface="Barlow" panose="020B0604020202020204" charset="-94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51" name="Google Shape;2266;p38"/>
            <p:cNvCxnSpPr/>
            <p:nvPr/>
          </p:nvCxnSpPr>
          <p:spPr>
            <a:xfrm flipH="1" flipV="1">
              <a:off x="5068930" y="1825385"/>
              <a:ext cx="1" cy="678356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016"/>
            <a:ext cx="597460" cy="560881"/>
          </a:xfrm>
          <a:prstGeom prst="rect">
            <a:avLst/>
          </a:prstGeom>
        </p:spPr>
      </p:pic>
      <p:cxnSp>
        <p:nvCxnSpPr>
          <p:cNvPr id="52" name="Google Shape;2266;p38"/>
          <p:cNvCxnSpPr/>
          <p:nvPr/>
        </p:nvCxnSpPr>
        <p:spPr>
          <a:xfrm flipH="1" flipV="1">
            <a:off x="3373465" y="3065986"/>
            <a:ext cx="1" cy="612298"/>
          </a:xfrm>
          <a:prstGeom prst="straightConnector1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4" name="Google Shape;2267;p38"/>
          <p:cNvSpPr txBox="1"/>
          <p:nvPr/>
        </p:nvSpPr>
        <p:spPr>
          <a:xfrm>
            <a:off x="2773871" y="3693564"/>
            <a:ext cx="1107092" cy="32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171450" indent="-171450">
              <a:buClr>
                <a:srgbClr val="00B5DD"/>
              </a:buClr>
              <a:buFont typeface="Wingdings" panose="05000000000000000000" pitchFamily="2" charset="2"/>
              <a:buChar char="ü"/>
            </a:pPr>
            <a:r>
              <a:rPr lang="tr-TR" sz="1000" b="1" dirty="0" smtClean="0">
                <a:solidFill>
                  <a:srgbClr val="3A3F50"/>
                </a:solidFill>
                <a:latin typeface="Barlow" panose="020B0604020202020204" charset="-94"/>
                <a:ea typeface="Barlow"/>
                <a:cs typeface="Barlow"/>
                <a:sym typeface="Barlow"/>
              </a:rPr>
              <a:t>Kapalı Döngü İlaç Uygulaması </a:t>
            </a:r>
          </a:p>
        </p:txBody>
      </p:sp>
      <p:sp>
        <p:nvSpPr>
          <p:cNvPr id="55" name="Google Shape;2281;p38"/>
          <p:cNvSpPr txBox="1"/>
          <p:nvPr/>
        </p:nvSpPr>
        <p:spPr>
          <a:xfrm>
            <a:off x="3084877" y="845953"/>
            <a:ext cx="1035363" cy="509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1450" indent="-171450">
              <a:buClr>
                <a:srgbClr val="00B5DD"/>
              </a:buClr>
              <a:buFont typeface="Wingdings" panose="05000000000000000000" pitchFamily="2" charset="2"/>
              <a:buChar char="ü"/>
            </a:pPr>
            <a:r>
              <a:rPr lang="tr-TR" sz="1200" b="1" dirty="0" smtClean="0">
                <a:solidFill>
                  <a:srgbClr val="3A3F50"/>
                </a:solidFill>
                <a:latin typeface="Barlow" panose="020B0604020202020204" charset="-94"/>
                <a:ea typeface="Barlow"/>
                <a:cs typeface="Barlow"/>
                <a:sym typeface="Barlow"/>
              </a:rPr>
              <a:t>Anne Dostu Hastane</a:t>
            </a:r>
          </a:p>
        </p:txBody>
      </p:sp>
      <p:cxnSp>
        <p:nvCxnSpPr>
          <p:cNvPr id="56" name="Google Shape;2268;p38"/>
          <p:cNvCxnSpPr/>
          <p:nvPr/>
        </p:nvCxnSpPr>
        <p:spPr>
          <a:xfrm flipH="1" flipV="1">
            <a:off x="3569047" y="1258975"/>
            <a:ext cx="1068" cy="1432151"/>
          </a:xfrm>
          <a:prstGeom prst="straightConnector1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7972717" y="4557960"/>
            <a:ext cx="994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</a:rPr>
              <a:t>5 Mart 2021</a:t>
            </a:r>
            <a:endParaRPr lang="tr-TR" sz="1200" b="1" dirty="0">
              <a:solidFill>
                <a:schemeClr val="tx1">
                  <a:lumMod val="50000"/>
                </a:schemeClr>
              </a:solidFill>
              <a:latin typeface="Barlow" panose="020B0604020202020204" charset="-94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3403703" y="4528333"/>
            <a:ext cx="1186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solidFill>
                  <a:schemeClr val="tx1">
                    <a:lumMod val="50000"/>
                  </a:schemeClr>
                </a:solidFill>
                <a:latin typeface="Barlow" panose="020B0604020202020204" charset="-94"/>
              </a:rPr>
              <a:t>28 Kasım 2017</a:t>
            </a:r>
            <a:endParaRPr lang="tr-TR" sz="1200" b="1" dirty="0">
              <a:solidFill>
                <a:schemeClr val="tx1">
                  <a:lumMod val="50000"/>
                </a:schemeClr>
              </a:solidFill>
              <a:latin typeface="Barlow" panose="020B0604020202020204" charset="-94"/>
            </a:endParaRPr>
          </a:p>
        </p:txBody>
      </p:sp>
      <p:pic>
        <p:nvPicPr>
          <p:cNvPr id="57" name="Resim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449" y="4456552"/>
            <a:ext cx="1427075" cy="727659"/>
          </a:xfrm>
          <a:prstGeom prst="rect">
            <a:avLst/>
          </a:prstGeom>
        </p:spPr>
      </p:pic>
      <p:pic>
        <p:nvPicPr>
          <p:cNvPr id="59" name="Resim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2685" y="4313514"/>
            <a:ext cx="1511565" cy="88763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608877" y="115068"/>
            <a:ext cx="423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accent2"/>
                </a:solidFill>
                <a:latin typeface="Barlow" panose="020B0604020202020204" charset="-94"/>
              </a:rPr>
              <a:t>DİJİTALLEŞME SERÜVENİMİZ</a:t>
            </a:r>
            <a:endParaRPr lang="tr-TR" sz="2400" b="1" dirty="0">
              <a:solidFill>
                <a:schemeClr val="accent2"/>
              </a:solidFill>
              <a:latin typeface="Barlow" panose="020B060402020202020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13505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p34"/>
          <p:cNvSpPr txBox="1">
            <a:spLocks noGrp="1"/>
          </p:cNvSpPr>
          <p:nvPr>
            <p:ph type="ctrTitle" idx="4294967295"/>
          </p:nvPr>
        </p:nvSpPr>
        <p:spPr>
          <a:xfrm>
            <a:off x="720275" y="1851848"/>
            <a:ext cx="5007738" cy="83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5400" dirty="0" smtClean="0"/>
              <a:t>TEŞEKKÜRLER</a:t>
            </a:r>
            <a:endParaRPr sz="5400" dirty="0"/>
          </a:p>
        </p:txBody>
      </p:sp>
      <p:grpSp>
        <p:nvGrpSpPr>
          <p:cNvPr id="151" name="Google Shape;3908;p38">
            <a:extLst>
              <a:ext uri="{FF2B5EF4-FFF2-40B4-BE49-F238E27FC236}">
                <a16:creationId xmlns:a16="http://schemas.microsoft.com/office/drawing/2014/main" xmlns="" id="{D2622E26-720D-0148-BAFA-6EEB92DA7E46}"/>
              </a:ext>
            </a:extLst>
          </p:cNvPr>
          <p:cNvGrpSpPr/>
          <p:nvPr/>
        </p:nvGrpSpPr>
        <p:grpSpPr>
          <a:xfrm>
            <a:off x="5583309" y="898818"/>
            <a:ext cx="3294166" cy="3345864"/>
            <a:chOff x="2183550" y="65875"/>
            <a:chExt cx="4483981" cy="4807045"/>
          </a:xfrm>
        </p:grpSpPr>
        <p:sp>
          <p:nvSpPr>
            <p:cNvPr id="152" name="Google Shape;3909;p38">
              <a:extLst>
                <a:ext uri="{FF2B5EF4-FFF2-40B4-BE49-F238E27FC236}">
                  <a16:creationId xmlns:a16="http://schemas.microsoft.com/office/drawing/2014/main" xmlns="" id="{2FC1A5BA-49E9-2C4B-9CE2-FD4FD11F2FAE}"/>
                </a:ext>
              </a:extLst>
            </p:cNvPr>
            <p:cNvSpPr/>
            <p:nvPr/>
          </p:nvSpPr>
          <p:spPr>
            <a:xfrm>
              <a:off x="3889897" y="3280283"/>
              <a:ext cx="998038" cy="577710"/>
            </a:xfrm>
            <a:custGeom>
              <a:avLst/>
              <a:gdLst/>
              <a:ahLst/>
              <a:cxnLst/>
              <a:rect l="l" t="t" r="r" b="b"/>
              <a:pathLst>
                <a:path w="998038" h="577710" extrusionOk="0">
                  <a:moveTo>
                    <a:pt x="461327" y="569588"/>
                  </a:moveTo>
                  <a:lnTo>
                    <a:pt x="14055" y="310699"/>
                  </a:lnTo>
                  <a:cubicBezTo>
                    <a:pt x="-6751" y="298602"/>
                    <a:pt x="-4186" y="277552"/>
                    <a:pt x="19945" y="263645"/>
                  </a:cubicBezTo>
                  <a:lnTo>
                    <a:pt x="455437" y="11519"/>
                  </a:lnTo>
                  <a:cubicBezTo>
                    <a:pt x="479568" y="-2388"/>
                    <a:pt x="515954" y="-3912"/>
                    <a:pt x="536759" y="8090"/>
                  </a:cubicBezTo>
                  <a:lnTo>
                    <a:pt x="983936" y="266979"/>
                  </a:lnTo>
                  <a:cubicBezTo>
                    <a:pt x="1004837" y="279076"/>
                    <a:pt x="1002177" y="300126"/>
                    <a:pt x="978141" y="314033"/>
                  </a:cubicBezTo>
                  <a:lnTo>
                    <a:pt x="542554" y="566159"/>
                  </a:lnTo>
                  <a:cubicBezTo>
                    <a:pt x="518519" y="580161"/>
                    <a:pt x="482133" y="581590"/>
                    <a:pt x="461327" y="56958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3910;p38">
              <a:extLst>
                <a:ext uri="{FF2B5EF4-FFF2-40B4-BE49-F238E27FC236}">
                  <a16:creationId xmlns:a16="http://schemas.microsoft.com/office/drawing/2014/main" xmlns="" id="{0691D255-FEBB-1C42-A8FB-BC2443133CB1}"/>
                </a:ext>
              </a:extLst>
            </p:cNvPr>
            <p:cNvSpPr/>
            <p:nvPr/>
          </p:nvSpPr>
          <p:spPr>
            <a:xfrm>
              <a:off x="2372415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3911;p38">
              <a:extLst>
                <a:ext uri="{FF2B5EF4-FFF2-40B4-BE49-F238E27FC236}">
                  <a16:creationId xmlns:a16="http://schemas.microsoft.com/office/drawing/2014/main" xmlns="" id="{2DD84665-8D42-874E-95E2-FBE78E66AF06}"/>
                </a:ext>
              </a:extLst>
            </p:cNvPr>
            <p:cNvSpPr/>
            <p:nvPr/>
          </p:nvSpPr>
          <p:spPr>
            <a:xfrm>
              <a:off x="3921527" y="3261804"/>
              <a:ext cx="998857" cy="577329"/>
            </a:xfrm>
            <a:custGeom>
              <a:avLst/>
              <a:gdLst/>
              <a:ahLst/>
              <a:cxnLst/>
              <a:rect l="l" t="t" r="r" b="b"/>
              <a:pathLst>
                <a:path w="998857" h="577329" extrusionOk="0">
                  <a:moveTo>
                    <a:pt x="998097" y="255644"/>
                  </a:moveTo>
                  <a:lnTo>
                    <a:pt x="976057" y="262407"/>
                  </a:lnTo>
                  <a:lnTo>
                    <a:pt x="536860" y="8090"/>
                  </a:lnTo>
                  <a:cubicBezTo>
                    <a:pt x="516054" y="-3912"/>
                    <a:pt x="479858" y="-2388"/>
                    <a:pt x="455632" y="11519"/>
                  </a:cubicBezTo>
                  <a:lnTo>
                    <a:pt x="20046" y="263645"/>
                  </a:lnTo>
                  <a:lnTo>
                    <a:pt x="19001" y="264312"/>
                  </a:lnTo>
                  <a:lnTo>
                    <a:pt x="0" y="258502"/>
                  </a:lnTo>
                  <a:lnTo>
                    <a:pt x="0" y="287077"/>
                  </a:lnTo>
                  <a:cubicBezTo>
                    <a:pt x="0" y="288125"/>
                    <a:pt x="0" y="289173"/>
                    <a:pt x="0" y="290316"/>
                  </a:cubicBezTo>
                  <a:lnTo>
                    <a:pt x="0" y="292601"/>
                  </a:lnTo>
                  <a:lnTo>
                    <a:pt x="0" y="292601"/>
                  </a:lnTo>
                  <a:cubicBezTo>
                    <a:pt x="1596" y="300307"/>
                    <a:pt x="6641" y="306841"/>
                    <a:pt x="13680" y="310318"/>
                  </a:cubicBezTo>
                  <a:lnTo>
                    <a:pt x="460953" y="569208"/>
                  </a:lnTo>
                  <a:cubicBezTo>
                    <a:pt x="481758" y="581209"/>
                    <a:pt x="517954" y="579780"/>
                    <a:pt x="542275" y="565778"/>
                  </a:cubicBezTo>
                  <a:lnTo>
                    <a:pt x="979097" y="314033"/>
                  </a:lnTo>
                  <a:cubicBezTo>
                    <a:pt x="989404" y="309413"/>
                    <a:pt x="996786" y="300012"/>
                    <a:pt x="998857" y="288887"/>
                  </a:cubicBezTo>
                  <a:lnTo>
                    <a:pt x="998857" y="288887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3912;p38">
              <a:extLst>
                <a:ext uri="{FF2B5EF4-FFF2-40B4-BE49-F238E27FC236}">
                  <a16:creationId xmlns:a16="http://schemas.microsoft.com/office/drawing/2014/main" xmlns="" id="{B477EFEC-0DE2-4848-BC48-73D4EAA89B65}"/>
                </a:ext>
              </a:extLst>
            </p:cNvPr>
            <p:cNvSpPr/>
            <p:nvPr/>
          </p:nvSpPr>
          <p:spPr>
            <a:xfrm>
              <a:off x="3922039" y="3231825"/>
              <a:ext cx="998054" cy="577388"/>
            </a:xfrm>
            <a:custGeom>
              <a:avLst/>
              <a:gdLst/>
              <a:ahLst/>
              <a:cxnLst/>
              <a:rect l="l" t="t" r="r" b="b"/>
              <a:pathLst>
                <a:path w="998054" h="577388" extrusionOk="0">
                  <a:moveTo>
                    <a:pt x="461295" y="569183"/>
                  </a:moveTo>
                  <a:lnTo>
                    <a:pt x="14023" y="310674"/>
                  </a:lnTo>
                  <a:cubicBezTo>
                    <a:pt x="-6783" y="298673"/>
                    <a:pt x="-4123" y="277623"/>
                    <a:pt x="19913" y="263716"/>
                  </a:cubicBezTo>
                  <a:lnTo>
                    <a:pt x="455500" y="11589"/>
                  </a:lnTo>
                  <a:cubicBezTo>
                    <a:pt x="479536" y="-2412"/>
                    <a:pt x="515922" y="-3936"/>
                    <a:pt x="536727" y="8160"/>
                  </a:cubicBezTo>
                  <a:lnTo>
                    <a:pt x="984000" y="267050"/>
                  </a:lnTo>
                  <a:cubicBezTo>
                    <a:pt x="1004805" y="279147"/>
                    <a:pt x="1002240" y="300197"/>
                    <a:pt x="978110" y="314103"/>
                  </a:cubicBezTo>
                  <a:lnTo>
                    <a:pt x="542618" y="566230"/>
                  </a:lnTo>
                  <a:cubicBezTo>
                    <a:pt x="518487" y="579756"/>
                    <a:pt x="482101" y="581280"/>
                    <a:pt x="461295" y="56918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3913;p38">
              <a:extLst>
                <a:ext uri="{FF2B5EF4-FFF2-40B4-BE49-F238E27FC236}">
                  <a16:creationId xmlns:a16="http://schemas.microsoft.com/office/drawing/2014/main" xmlns="" id="{141A2F88-4D7C-3242-AA01-B548862AFC45}"/>
                </a:ext>
              </a:extLst>
            </p:cNvPr>
            <p:cNvSpPr/>
            <p:nvPr/>
          </p:nvSpPr>
          <p:spPr>
            <a:xfrm>
              <a:off x="4231770" y="3400376"/>
              <a:ext cx="378145" cy="218912"/>
            </a:xfrm>
            <a:custGeom>
              <a:avLst/>
              <a:gdLst/>
              <a:ahLst/>
              <a:cxnLst/>
              <a:rect l="l" t="t" r="r" b="b"/>
              <a:pathLst>
                <a:path w="378145" h="218912" extrusionOk="0">
                  <a:moveTo>
                    <a:pt x="377956" y="96880"/>
                  </a:moveTo>
                  <a:lnTo>
                    <a:pt x="377956" y="58780"/>
                  </a:lnTo>
                  <a:lnTo>
                    <a:pt x="323804" y="73067"/>
                  </a:lnTo>
                  <a:lnTo>
                    <a:pt x="203341" y="3058"/>
                  </a:lnTo>
                  <a:cubicBezTo>
                    <a:pt x="193461" y="-1447"/>
                    <a:pt x="182023" y="-952"/>
                    <a:pt x="172560" y="4392"/>
                  </a:cubicBezTo>
                  <a:lnTo>
                    <a:pt x="55422" y="72210"/>
                  </a:lnTo>
                  <a:lnTo>
                    <a:pt x="36" y="57541"/>
                  </a:lnTo>
                  <a:lnTo>
                    <a:pt x="36" y="98594"/>
                  </a:lnTo>
                  <a:lnTo>
                    <a:pt x="36" y="98594"/>
                  </a:lnTo>
                  <a:lnTo>
                    <a:pt x="36" y="108119"/>
                  </a:lnTo>
                  <a:cubicBezTo>
                    <a:pt x="-12" y="108500"/>
                    <a:pt x="-12" y="108881"/>
                    <a:pt x="36" y="109262"/>
                  </a:cubicBezTo>
                  <a:lnTo>
                    <a:pt x="36" y="110215"/>
                  </a:lnTo>
                  <a:lnTo>
                    <a:pt x="36" y="110215"/>
                  </a:lnTo>
                  <a:cubicBezTo>
                    <a:pt x="644" y="113139"/>
                    <a:pt x="2572" y="115606"/>
                    <a:pt x="5261" y="116882"/>
                  </a:cubicBezTo>
                  <a:lnTo>
                    <a:pt x="174840" y="215847"/>
                  </a:lnTo>
                  <a:cubicBezTo>
                    <a:pt x="184721" y="220333"/>
                    <a:pt x="196130" y="219876"/>
                    <a:pt x="205621" y="214608"/>
                  </a:cubicBezTo>
                  <a:lnTo>
                    <a:pt x="370736" y="119358"/>
                  </a:lnTo>
                  <a:cubicBezTo>
                    <a:pt x="374621" y="117606"/>
                    <a:pt x="377395" y="114044"/>
                    <a:pt x="378146" y="109833"/>
                  </a:cubicBezTo>
                  <a:lnTo>
                    <a:pt x="378146" y="109833"/>
                  </a:lnTo>
                  <a:lnTo>
                    <a:pt x="378146" y="97261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3914;p38">
              <a:extLst>
                <a:ext uri="{FF2B5EF4-FFF2-40B4-BE49-F238E27FC236}">
                  <a16:creationId xmlns:a16="http://schemas.microsoft.com/office/drawing/2014/main" xmlns="" id="{DC0CCBA9-7837-204D-B37E-951B6B7D9ABD}"/>
                </a:ext>
              </a:extLst>
            </p:cNvPr>
            <p:cNvSpPr/>
            <p:nvPr/>
          </p:nvSpPr>
          <p:spPr>
            <a:xfrm>
              <a:off x="4231502" y="3348848"/>
              <a:ext cx="378432" cy="218803"/>
            </a:xfrm>
            <a:custGeom>
              <a:avLst/>
              <a:gdLst/>
              <a:ahLst/>
              <a:cxnLst/>
              <a:rect l="l" t="t" r="r" b="b"/>
              <a:pathLst>
                <a:path w="378432" h="218803" extrusionOk="0">
                  <a:moveTo>
                    <a:pt x="175108" y="215844"/>
                  </a:moveTo>
                  <a:lnTo>
                    <a:pt x="5339" y="117451"/>
                  </a:lnTo>
                  <a:cubicBezTo>
                    <a:pt x="-2547" y="112879"/>
                    <a:pt x="-1597" y="104878"/>
                    <a:pt x="7524" y="99639"/>
                  </a:cubicBezTo>
                  <a:lnTo>
                    <a:pt x="172638" y="4389"/>
                  </a:lnTo>
                  <a:cubicBezTo>
                    <a:pt x="182167" y="-992"/>
                    <a:pt x="193691" y="-1449"/>
                    <a:pt x="203609" y="3151"/>
                  </a:cubicBezTo>
                  <a:lnTo>
                    <a:pt x="373094" y="101259"/>
                  </a:lnTo>
                  <a:cubicBezTo>
                    <a:pt x="380979" y="105831"/>
                    <a:pt x="380029" y="113832"/>
                    <a:pt x="370909" y="119166"/>
                  </a:cubicBezTo>
                  <a:lnTo>
                    <a:pt x="205794" y="214416"/>
                  </a:lnTo>
                  <a:cubicBezTo>
                    <a:pt x="196360" y="219712"/>
                    <a:pt x="184988" y="220245"/>
                    <a:pt x="175108" y="215844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3915;p38">
              <a:extLst>
                <a:ext uri="{FF2B5EF4-FFF2-40B4-BE49-F238E27FC236}">
                  <a16:creationId xmlns:a16="http://schemas.microsoft.com/office/drawing/2014/main" xmlns="" id="{6582274E-46B8-5B4D-9EEF-9B7B8F9A1654}"/>
                </a:ext>
              </a:extLst>
            </p:cNvPr>
            <p:cNvSpPr/>
            <p:nvPr/>
          </p:nvSpPr>
          <p:spPr>
            <a:xfrm>
              <a:off x="3409843" y="2513133"/>
              <a:ext cx="2024410" cy="945165"/>
            </a:xfrm>
            <a:custGeom>
              <a:avLst/>
              <a:gdLst/>
              <a:ahLst/>
              <a:cxnLst/>
              <a:rect l="l" t="t" r="r" b="b"/>
              <a:pathLst>
                <a:path w="2024410" h="945165" extrusionOk="0">
                  <a:moveTo>
                    <a:pt x="1010828" y="945166"/>
                  </a:moveTo>
                  <a:lnTo>
                    <a:pt x="0" y="38005"/>
                  </a:lnTo>
                  <a:lnTo>
                    <a:pt x="2024411" y="0"/>
                  </a:lnTo>
                  <a:lnTo>
                    <a:pt x="1010828" y="945166"/>
                  </a:ln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3916;p38">
              <a:extLst>
                <a:ext uri="{FF2B5EF4-FFF2-40B4-BE49-F238E27FC236}">
                  <a16:creationId xmlns:a16="http://schemas.microsoft.com/office/drawing/2014/main" xmlns="" id="{307BD759-CB31-5648-B5A6-57BD7F475445}"/>
                </a:ext>
              </a:extLst>
            </p:cNvPr>
            <p:cNvSpPr/>
            <p:nvPr/>
          </p:nvSpPr>
          <p:spPr>
            <a:xfrm>
              <a:off x="2963426" y="65875"/>
              <a:ext cx="2875158" cy="2882646"/>
            </a:xfrm>
            <a:custGeom>
              <a:avLst/>
              <a:gdLst/>
              <a:ahLst/>
              <a:cxnLst/>
              <a:rect l="l" t="t" r="r" b="b"/>
              <a:pathLst>
                <a:path w="2875158" h="2882646" extrusionOk="0">
                  <a:moveTo>
                    <a:pt x="2875159" y="1441323"/>
                  </a:moveTo>
                  <a:cubicBezTo>
                    <a:pt x="2875159" y="2237344"/>
                    <a:pt x="2231533" y="2882646"/>
                    <a:pt x="1437579" y="2882646"/>
                  </a:cubicBezTo>
                  <a:cubicBezTo>
                    <a:pt x="643626" y="2882646"/>
                    <a:pt x="0" y="2237344"/>
                    <a:pt x="0" y="1441323"/>
                  </a:cubicBezTo>
                  <a:cubicBezTo>
                    <a:pt x="0" y="645302"/>
                    <a:pt x="643626" y="0"/>
                    <a:pt x="1437579" y="0"/>
                  </a:cubicBezTo>
                  <a:cubicBezTo>
                    <a:pt x="2231532" y="0"/>
                    <a:pt x="2875159" y="645302"/>
                    <a:pt x="2875159" y="144132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3917;p38">
              <a:extLst>
                <a:ext uri="{FF2B5EF4-FFF2-40B4-BE49-F238E27FC236}">
                  <a16:creationId xmlns:a16="http://schemas.microsoft.com/office/drawing/2014/main" xmlns="" id="{899E5494-98BF-AD49-A98D-514A61E1AAD1}"/>
                </a:ext>
              </a:extLst>
            </p:cNvPr>
            <p:cNvSpPr/>
            <p:nvPr/>
          </p:nvSpPr>
          <p:spPr>
            <a:xfrm>
              <a:off x="2986102" y="165506"/>
              <a:ext cx="2752826" cy="2463451"/>
            </a:xfrm>
            <a:custGeom>
              <a:avLst/>
              <a:gdLst/>
              <a:ahLst/>
              <a:cxnLst/>
              <a:rect l="l" t="t" r="r" b="b"/>
              <a:pathLst>
                <a:path w="2752826" h="2463451" extrusionOk="0">
                  <a:moveTo>
                    <a:pt x="1036794" y="484346"/>
                  </a:moveTo>
                  <a:lnTo>
                    <a:pt x="1041639" y="467297"/>
                  </a:lnTo>
                  <a:lnTo>
                    <a:pt x="1041639" y="430340"/>
                  </a:lnTo>
                  <a:cubicBezTo>
                    <a:pt x="1034789" y="431164"/>
                    <a:pt x="1027873" y="431164"/>
                    <a:pt x="1021023" y="430340"/>
                  </a:cubicBezTo>
                  <a:cubicBezTo>
                    <a:pt x="1017413" y="428720"/>
                    <a:pt x="1019883" y="418624"/>
                    <a:pt x="1019883" y="418624"/>
                  </a:cubicBezTo>
                  <a:lnTo>
                    <a:pt x="1036794" y="404051"/>
                  </a:lnTo>
                  <a:lnTo>
                    <a:pt x="1002878" y="411290"/>
                  </a:lnTo>
                  <a:lnTo>
                    <a:pt x="990717" y="430340"/>
                  </a:lnTo>
                  <a:lnTo>
                    <a:pt x="952716" y="453866"/>
                  </a:lnTo>
                  <a:lnTo>
                    <a:pt x="969722" y="463391"/>
                  </a:lnTo>
                  <a:lnTo>
                    <a:pt x="980647" y="470630"/>
                  </a:lnTo>
                  <a:lnTo>
                    <a:pt x="996988" y="473107"/>
                  </a:lnTo>
                  <a:lnTo>
                    <a:pt x="996988" y="462344"/>
                  </a:lnTo>
                  <a:cubicBezTo>
                    <a:pt x="996988" y="462344"/>
                    <a:pt x="1015988" y="457486"/>
                    <a:pt x="1020643" y="464725"/>
                  </a:cubicBezTo>
                  <a:lnTo>
                    <a:pt x="1018268" y="478155"/>
                  </a:lnTo>
                  <a:lnTo>
                    <a:pt x="1036794" y="484346"/>
                  </a:lnTo>
                  <a:close/>
                  <a:moveTo>
                    <a:pt x="616692" y="1010603"/>
                  </a:moveTo>
                  <a:cubicBezTo>
                    <a:pt x="606783" y="1006135"/>
                    <a:pt x="595440" y="1006135"/>
                    <a:pt x="585531" y="1010603"/>
                  </a:cubicBezTo>
                  <a:cubicBezTo>
                    <a:pt x="585702" y="1024414"/>
                    <a:pt x="574967" y="1035891"/>
                    <a:pt x="561211" y="1036606"/>
                  </a:cubicBezTo>
                  <a:lnTo>
                    <a:pt x="588951" y="1052132"/>
                  </a:lnTo>
                  <a:lnTo>
                    <a:pt x="616692" y="1041749"/>
                  </a:lnTo>
                  <a:lnTo>
                    <a:pt x="652983" y="1029653"/>
                  </a:lnTo>
                  <a:lnTo>
                    <a:pt x="684049" y="1052132"/>
                  </a:lnTo>
                  <a:cubicBezTo>
                    <a:pt x="707420" y="1023557"/>
                    <a:pt x="684049" y="1007078"/>
                    <a:pt x="684049" y="1007078"/>
                  </a:cubicBezTo>
                  <a:lnTo>
                    <a:pt x="616692" y="1010603"/>
                  </a:lnTo>
                  <a:close/>
                  <a:moveTo>
                    <a:pt x="1206658" y="1540478"/>
                  </a:moveTo>
                  <a:lnTo>
                    <a:pt x="1179773" y="1534763"/>
                  </a:lnTo>
                  <a:lnTo>
                    <a:pt x="1133031" y="1504950"/>
                  </a:lnTo>
                  <a:lnTo>
                    <a:pt x="1091990" y="1504950"/>
                  </a:lnTo>
                  <a:lnTo>
                    <a:pt x="1056554" y="1486567"/>
                  </a:lnTo>
                  <a:lnTo>
                    <a:pt x="1042399" y="1486567"/>
                  </a:lnTo>
                  <a:cubicBezTo>
                    <a:pt x="1042399" y="1486567"/>
                    <a:pt x="1045249" y="1466660"/>
                    <a:pt x="1040974" y="1465231"/>
                  </a:cubicBezTo>
                  <a:cubicBezTo>
                    <a:pt x="1036699" y="1463802"/>
                    <a:pt x="1005633" y="1445324"/>
                    <a:pt x="1005633" y="1445324"/>
                  </a:cubicBezTo>
                  <a:lnTo>
                    <a:pt x="981502" y="1453896"/>
                  </a:lnTo>
                  <a:lnTo>
                    <a:pt x="981502" y="1436846"/>
                  </a:lnTo>
                  <a:lnTo>
                    <a:pt x="964497" y="1429703"/>
                  </a:lnTo>
                  <a:lnTo>
                    <a:pt x="950341" y="1429703"/>
                  </a:lnTo>
                  <a:lnTo>
                    <a:pt x="951766" y="1415510"/>
                  </a:lnTo>
                  <a:cubicBezTo>
                    <a:pt x="951766" y="1415510"/>
                    <a:pt x="964497" y="1390269"/>
                    <a:pt x="957467" y="1385888"/>
                  </a:cubicBezTo>
                  <a:cubicBezTo>
                    <a:pt x="950436" y="1381506"/>
                    <a:pt x="924881" y="1324642"/>
                    <a:pt x="924881" y="1324642"/>
                  </a:cubicBezTo>
                  <a:lnTo>
                    <a:pt x="886880" y="1303306"/>
                  </a:lnTo>
                  <a:lnTo>
                    <a:pt x="845838" y="1303306"/>
                  </a:lnTo>
                  <a:lnTo>
                    <a:pt x="810403" y="1269302"/>
                  </a:lnTo>
                  <a:lnTo>
                    <a:pt x="775062" y="1240727"/>
                  </a:lnTo>
                  <a:lnTo>
                    <a:pt x="755206" y="1201007"/>
                  </a:lnTo>
                  <a:lnTo>
                    <a:pt x="733925" y="1186815"/>
                  </a:lnTo>
                  <a:cubicBezTo>
                    <a:pt x="733925" y="1186815"/>
                    <a:pt x="709890" y="1202436"/>
                    <a:pt x="704190" y="1201007"/>
                  </a:cubicBezTo>
                  <a:cubicBezTo>
                    <a:pt x="698489" y="1199579"/>
                    <a:pt x="663149" y="1186815"/>
                    <a:pt x="663149" y="1186815"/>
                  </a:cubicBezTo>
                  <a:lnTo>
                    <a:pt x="633413" y="1178338"/>
                  </a:lnTo>
                  <a:lnTo>
                    <a:pt x="596267" y="1195769"/>
                  </a:lnTo>
                  <a:lnTo>
                    <a:pt x="596267" y="1233869"/>
                  </a:lnTo>
                  <a:lnTo>
                    <a:pt x="582111" y="1224344"/>
                  </a:lnTo>
                  <a:lnTo>
                    <a:pt x="582111" y="1210056"/>
                  </a:lnTo>
                  <a:lnTo>
                    <a:pt x="594842" y="1185958"/>
                  </a:lnTo>
                  <a:lnTo>
                    <a:pt x="600542" y="1168908"/>
                  </a:lnTo>
                  <a:lnTo>
                    <a:pt x="587812" y="1163288"/>
                  </a:lnTo>
                  <a:lnTo>
                    <a:pt x="570806" y="1183100"/>
                  </a:lnTo>
                  <a:lnTo>
                    <a:pt x="528340" y="1195769"/>
                  </a:lnTo>
                  <a:lnTo>
                    <a:pt x="519790" y="1214247"/>
                  </a:lnTo>
                  <a:lnTo>
                    <a:pt x="499934" y="1232726"/>
                  </a:lnTo>
                  <a:lnTo>
                    <a:pt x="494329" y="1248347"/>
                  </a:lnTo>
                  <a:lnTo>
                    <a:pt x="463168" y="1222820"/>
                  </a:lnTo>
                  <a:cubicBezTo>
                    <a:pt x="452661" y="1228335"/>
                    <a:pt x="441773" y="1233078"/>
                    <a:pt x="430582" y="1237012"/>
                  </a:cubicBezTo>
                  <a:cubicBezTo>
                    <a:pt x="419096" y="1230897"/>
                    <a:pt x="408190" y="1223762"/>
                    <a:pt x="397996" y="1215676"/>
                  </a:cubicBezTo>
                  <a:lnTo>
                    <a:pt x="382416" y="1185863"/>
                  </a:lnTo>
                  <a:lnTo>
                    <a:pt x="390966" y="1146143"/>
                  </a:lnTo>
                  <a:lnTo>
                    <a:pt x="397996" y="1104900"/>
                  </a:lnTo>
                  <a:lnTo>
                    <a:pt x="371111" y="1087850"/>
                  </a:lnTo>
                  <a:lnTo>
                    <a:pt x="334250" y="1087850"/>
                  </a:lnTo>
                  <a:lnTo>
                    <a:pt x="305749" y="1079373"/>
                  </a:lnTo>
                  <a:lnTo>
                    <a:pt x="319049" y="1058037"/>
                  </a:lnTo>
                  <a:lnTo>
                    <a:pt x="334629" y="1026795"/>
                  </a:lnTo>
                  <a:lnTo>
                    <a:pt x="348785" y="1004126"/>
                  </a:lnTo>
                  <a:cubicBezTo>
                    <a:pt x="348785" y="1004126"/>
                    <a:pt x="352775" y="993743"/>
                    <a:pt x="357335" y="991362"/>
                  </a:cubicBezTo>
                  <a:cubicBezTo>
                    <a:pt x="375386" y="981837"/>
                    <a:pt x="357335" y="972884"/>
                    <a:pt x="357335" y="972884"/>
                  </a:cubicBezTo>
                  <a:cubicBezTo>
                    <a:pt x="357335" y="972884"/>
                    <a:pt x="319334" y="970026"/>
                    <a:pt x="313444" y="972884"/>
                  </a:cubicBezTo>
                  <a:cubicBezTo>
                    <a:pt x="307554" y="975741"/>
                    <a:pt x="292163" y="984218"/>
                    <a:pt x="292163" y="984218"/>
                  </a:cubicBezTo>
                  <a:lnTo>
                    <a:pt x="292163" y="1016889"/>
                  </a:lnTo>
                  <a:lnTo>
                    <a:pt x="263663" y="1029653"/>
                  </a:lnTo>
                  <a:lnTo>
                    <a:pt x="219771" y="1039178"/>
                  </a:lnTo>
                  <a:lnTo>
                    <a:pt x="190036" y="1009269"/>
                  </a:lnTo>
                  <a:cubicBezTo>
                    <a:pt x="185760" y="1005078"/>
                    <a:pt x="175880" y="958215"/>
                    <a:pt x="175880" y="958215"/>
                  </a:cubicBezTo>
                  <a:lnTo>
                    <a:pt x="194216" y="941165"/>
                  </a:lnTo>
                  <a:lnTo>
                    <a:pt x="202766" y="926973"/>
                  </a:lnTo>
                  <a:lnTo>
                    <a:pt x="204191" y="892874"/>
                  </a:lnTo>
                  <a:lnTo>
                    <a:pt x="222526" y="877253"/>
                  </a:lnTo>
                  <a:lnTo>
                    <a:pt x="229652" y="858774"/>
                  </a:lnTo>
                  <a:lnTo>
                    <a:pt x="250742" y="843344"/>
                  </a:lnTo>
                  <a:lnTo>
                    <a:pt x="270978" y="824770"/>
                  </a:lnTo>
                  <a:lnTo>
                    <a:pt x="289408" y="819150"/>
                  </a:lnTo>
                  <a:lnTo>
                    <a:pt x="314869" y="824770"/>
                  </a:lnTo>
                  <a:cubicBezTo>
                    <a:pt x="316294" y="815245"/>
                    <a:pt x="363035" y="819150"/>
                    <a:pt x="363035" y="819150"/>
                  </a:cubicBezTo>
                  <a:lnTo>
                    <a:pt x="381466" y="818198"/>
                  </a:lnTo>
                  <a:lnTo>
                    <a:pt x="380041" y="807815"/>
                  </a:lnTo>
                  <a:cubicBezTo>
                    <a:pt x="388591" y="800671"/>
                    <a:pt x="416902" y="807815"/>
                    <a:pt x="416902" y="807815"/>
                  </a:cubicBezTo>
                  <a:lnTo>
                    <a:pt x="454903" y="804577"/>
                  </a:lnTo>
                  <a:cubicBezTo>
                    <a:pt x="463263" y="806387"/>
                    <a:pt x="470293" y="823627"/>
                    <a:pt x="470293" y="823627"/>
                  </a:cubicBezTo>
                  <a:lnTo>
                    <a:pt x="453288" y="839248"/>
                  </a:lnTo>
                  <a:lnTo>
                    <a:pt x="464688" y="873252"/>
                  </a:lnTo>
                  <a:lnTo>
                    <a:pt x="475993" y="888873"/>
                  </a:lnTo>
                  <a:lnTo>
                    <a:pt x="471718" y="904494"/>
                  </a:lnTo>
                  <a:lnTo>
                    <a:pt x="498984" y="900494"/>
                  </a:lnTo>
                  <a:cubicBezTo>
                    <a:pt x="499427" y="891477"/>
                    <a:pt x="499871" y="882460"/>
                    <a:pt x="500314" y="873443"/>
                  </a:cubicBezTo>
                  <a:lnTo>
                    <a:pt x="501739" y="840772"/>
                  </a:lnTo>
                  <a:lnTo>
                    <a:pt x="497559" y="804958"/>
                  </a:lnTo>
                  <a:lnTo>
                    <a:pt x="523020" y="749903"/>
                  </a:lnTo>
                  <a:lnTo>
                    <a:pt x="626383" y="683228"/>
                  </a:lnTo>
                  <a:cubicBezTo>
                    <a:pt x="625908" y="675164"/>
                    <a:pt x="625432" y="667099"/>
                    <a:pt x="624957" y="659035"/>
                  </a:cubicBezTo>
                  <a:lnTo>
                    <a:pt x="631988" y="624269"/>
                  </a:lnTo>
                  <a:lnTo>
                    <a:pt x="650418" y="630650"/>
                  </a:lnTo>
                  <a:lnTo>
                    <a:pt x="683004" y="591884"/>
                  </a:lnTo>
                  <a:lnTo>
                    <a:pt x="725470" y="577787"/>
                  </a:lnTo>
                  <a:lnTo>
                    <a:pt x="750931" y="560451"/>
                  </a:lnTo>
                  <a:lnTo>
                    <a:pt x="763661" y="534829"/>
                  </a:lnTo>
                  <a:lnTo>
                    <a:pt x="810403" y="520637"/>
                  </a:lnTo>
                  <a:lnTo>
                    <a:pt x="857144" y="496538"/>
                  </a:lnTo>
                  <a:lnTo>
                    <a:pt x="835673" y="519494"/>
                  </a:lnTo>
                  <a:lnTo>
                    <a:pt x="832823" y="539401"/>
                  </a:lnTo>
                  <a:lnTo>
                    <a:pt x="858284" y="533686"/>
                  </a:lnTo>
                  <a:lnTo>
                    <a:pt x="880990" y="520922"/>
                  </a:lnTo>
                  <a:lnTo>
                    <a:pt x="900750" y="515302"/>
                  </a:lnTo>
                  <a:lnTo>
                    <a:pt x="919180" y="509588"/>
                  </a:lnTo>
                  <a:lnTo>
                    <a:pt x="924881" y="496824"/>
                  </a:lnTo>
                  <a:lnTo>
                    <a:pt x="912150" y="496824"/>
                  </a:lnTo>
                  <a:lnTo>
                    <a:pt x="892295" y="489680"/>
                  </a:lnTo>
                  <a:lnTo>
                    <a:pt x="863794" y="468440"/>
                  </a:lnTo>
                  <a:cubicBezTo>
                    <a:pt x="863196" y="463742"/>
                    <a:pt x="864734" y="459023"/>
                    <a:pt x="867974" y="455581"/>
                  </a:cubicBezTo>
                  <a:lnTo>
                    <a:pt x="880799" y="444056"/>
                  </a:lnTo>
                  <a:cubicBezTo>
                    <a:pt x="880799" y="444056"/>
                    <a:pt x="886405" y="437198"/>
                    <a:pt x="882224" y="437198"/>
                  </a:cubicBezTo>
                  <a:cubicBezTo>
                    <a:pt x="878044" y="437198"/>
                    <a:pt x="846789" y="430340"/>
                    <a:pt x="846789" y="430340"/>
                  </a:cubicBezTo>
                  <a:lnTo>
                    <a:pt x="812778" y="444056"/>
                  </a:lnTo>
                  <a:lnTo>
                    <a:pt x="793492" y="444056"/>
                  </a:lnTo>
                  <a:lnTo>
                    <a:pt x="817623" y="423005"/>
                  </a:lnTo>
                  <a:lnTo>
                    <a:pt x="844508" y="423005"/>
                  </a:lnTo>
                  <a:lnTo>
                    <a:pt x="874244" y="415862"/>
                  </a:lnTo>
                  <a:lnTo>
                    <a:pt x="935996" y="415862"/>
                  </a:lnTo>
                  <a:lnTo>
                    <a:pt x="970007" y="408718"/>
                  </a:lnTo>
                  <a:lnTo>
                    <a:pt x="994233" y="395669"/>
                  </a:lnTo>
                  <a:lnTo>
                    <a:pt x="1023968" y="392621"/>
                  </a:lnTo>
                  <a:lnTo>
                    <a:pt x="1032519" y="360712"/>
                  </a:lnTo>
                  <a:lnTo>
                    <a:pt x="1012663" y="343662"/>
                  </a:lnTo>
                  <a:lnTo>
                    <a:pt x="984162" y="328898"/>
                  </a:lnTo>
                  <a:lnTo>
                    <a:pt x="978462" y="295370"/>
                  </a:lnTo>
                  <a:lnTo>
                    <a:pt x="962882" y="261271"/>
                  </a:lnTo>
                  <a:lnTo>
                    <a:pt x="948726" y="261271"/>
                  </a:lnTo>
                  <a:lnTo>
                    <a:pt x="947301" y="279749"/>
                  </a:lnTo>
                  <a:lnTo>
                    <a:pt x="924691" y="279749"/>
                  </a:lnTo>
                  <a:lnTo>
                    <a:pt x="918991" y="291084"/>
                  </a:lnTo>
                  <a:lnTo>
                    <a:pt x="910535" y="296799"/>
                  </a:lnTo>
                  <a:lnTo>
                    <a:pt x="896380" y="299656"/>
                  </a:lnTo>
                  <a:lnTo>
                    <a:pt x="883555" y="286798"/>
                  </a:lnTo>
                  <a:lnTo>
                    <a:pt x="900560" y="268415"/>
                  </a:lnTo>
                  <a:lnTo>
                    <a:pt x="880799" y="249936"/>
                  </a:lnTo>
                  <a:lnTo>
                    <a:pt x="856669" y="237173"/>
                  </a:lnTo>
                  <a:lnTo>
                    <a:pt x="831493" y="237173"/>
                  </a:lnTo>
                  <a:lnTo>
                    <a:pt x="813063" y="242792"/>
                  </a:lnTo>
                  <a:lnTo>
                    <a:pt x="787602" y="272606"/>
                  </a:lnTo>
                  <a:lnTo>
                    <a:pt x="767746" y="289655"/>
                  </a:lnTo>
                  <a:lnTo>
                    <a:pt x="773447" y="305276"/>
                  </a:lnTo>
                  <a:lnTo>
                    <a:pt x="766226" y="328994"/>
                  </a:lnTo>
                  <a:lnTo>
                    <a:pt x="770501" y="338519"/>
                  </a:lnTo>
                  <a:lnTo>
                    <a:pt x="746371" y="347091"/>
                  </a:lnTo>
                  <a:lnTo>
                    <a:pt x="719485" y="352711"/>
                  </a:lnTo>
                  <a:lnTo>
                    <a:pt x="708180" y="349853"/>
                  </a:lnTo>
                  <a:lnTo>
                    <a:pt x="699629" y="361283"/>
                  </a:lnTo>
                  <a:lnTo>
                    <a:pt x="715210" y="393192"/>
                  </a:lnTo>
                  <a:lnTo>
                    <a:pt x="699629" y="403860"/>
                  </a:lnTo>
                  <a:lnTo>
                    <a:pt x="678444" y="403860"/>
                  </a:lnTo>
                  <a:lnTo>
                    <a:pt x="660488" y="380714"/>
                  </a:lnTo>
                  <a:lnTo>
                    <a:pt x="656213" y="367570"/>
                  </a:lnTo>
                  <a:lnTo>
                    <a:pt x="668944" y="360521"/>
                  </a:lnTo>
                  <a:lnTo>
                    <a:pt x="659443" y="343472"/>
                  </a:lnTo>
                  <a:lnTo>
                    <a:pt x="629708" y="342043"/>
                  </a:lnTo>
                  <a:lnTo>
                    <a:pt x="590091" y="317373"/>
                  </a:lnTo>
                  <a:lnTo>
                    <a:pt x="571661" y="317373"/>
                  </a:lnTo>
                  <a:lnTo>
                    <a:pt x="567386" y="302228"/>
                  </a:lnTo>
                  <a:lnTo>
                    <a:pt x="554656" y="296609"/>
                  </a:lnTo>
                  <a:lnTo>
                    <a:pt x="573086" y="275273"/>
                  </a:lnTo>
                  <a:lnTo>
                    <a:pt x="599972" y="259652"/>
                  </a:lnTo>
                  <a:lnTo>
                    <a:pt x="646713" y="242602"/>
                  </a:lnTo>
                  <a:lnTo>
                    <a:pt x="663718" y="236982"/>
                  </a:lnTo>
                  <a:lnTo>
                    <a:pt x="700485" y="228409"/>
                  </a:lnTo>
                  <a:lnTo>
                    <a:pt x="725185" y="214694"/>
                  </a:lnTo>
                  <a:lnTo>
                    <a:pt x="747796" y="194786"/>
                  </a:lnTo>
                  <a:lnTo>
                    <a:pt x="777532" y="194786"/>
                  </a:lnTo>
                  <a:lnTo>
                    <a:pt x="812968" y="185833"/>
                  </a:lnTo>
                  <a:lnTo>
                    <a:pt x="835673" y="185833"/>
                  </a:lnTo>
                  <a:lnTo>
                    <a:pt x="845174" y="159353"/>
                  </a:lnTo>
                  <a:lnTo>
                    <a:pt x="799857" y="159353"/>
                  </a:lnTo>
                  <a:lnTo>
                    <a:pt x="782852" y="172403"/>
                  </a:lnTo>
                  <a:lnTo>
                    <a:pt x="753116" y="172403"/>
                  </a:lnTo>
                  <a:cubicBezTo>
                    <a:pt x="746798" y="166154"/>
                    <a:pt x="738980" y="161657"/>
                    <a:pt x="730410" y="159353"/>
                  </a:cubicBezTo>
                  <a:lnTo>
                    <a:pt x="730410" y="148876"/>
                  </a:lnTo>
                  <a:lnTo>
                    <a:pt x="745991" y="134684"/>
                  </a:lnTo>
                  <a:lnTo>
                    <a:pt x="766226" y="119444"/>
                  </a:lnTo>
                  <a:cubicBezTo>
                    <a:pt x="773304" y="110380"/>
                    <a:pt x="779023" y="100338"/>
                    <a:pt x="783232" y="89630"/>
                  </a:cubicBezTo>
                  <a:lnTo>
                    <a:pt x="824273" y="103823"/>
                  </a:lnTo>
                  <a:lnTo>
                    <a:pt x="855339" y="102203"/>
                  </a:lnTo>
                  <a:lnTo>
                    <a:pt x="876714" y="100965"/>
                  </a:lnTo>
                  <a:lnTo>
                    <a:pt x="903600" y="102394"/>
                  </a:lnTo>
                  <a:lnTo>
                    <a:pt x="919180" y="108109"/>
                  </a:lnTo>
                  <a:cubicBezTo>
                    <a:pt x="914905" y="119444"/>
                    <a:pt x="897995" y="110966"/>
                    <a:pt x="897995" y="110966"/>
                  </a:cubicBezTo>
                  <a:lnTo>
                    <a:pt x="846979" y="116586"/>
                  </a:lnTo>
                  <a:lnTo>
                    <a:pt x="824273" y="128969"/>
                  </a:lnTo>
                  <a:lnTo>
                    <a:pt x="831398" y="113348"/>
                  </a:lnTo>
                  <a:lnTo>
                    <a:pt x="807267" y="114776"/>
                  </a:lnTo>
                  <a:lnTo>
                    <a:pt x="778767" y="133160"/>
                  </a:lnTo>
                  <a:lnTo>
                    <a:pt x="798622" y="143161"/>
                  </a:lnTo>
                  <a:lnTo>
                    <a:pt x="845364" y="143161"/>
                  </a:lnTo>
                  <a:lnTo>
                    <a:pt x="870824" y="152686"/>
                  </a:lnTo>
                  <a:lnTo>
                    <a:pt x="892105" y="144209"/>
                  </a:lnTo>
                  <a:lnTo>
                    <a:pt x="914715" y="152686"/>
                  </a:lnTo>
                  <a:lnTo>
                    <a:pt x="941696" y="161258"/>
                  </a:lnTo>
                  <a:lnTo>
                    <a:pt x="909110" y="171450"/>
                  </a:lnTo>
                  <a:lnTo>
                    <a:pt x="880609" y="184880"/>
                  </a:lnTo>
                  <a:lnTo>
                    <a:pt x="852109" y="191072"/>
                  </a:lnTo>
                  <a:lnTo>
                    <a:pt x="829498" y="199549"/>
                  </a:lnTo>
                  <a:lnTo>
                    <a:pt x="838998" y="219456"/>
                  </a:lnTo>
                  <a:lnTo>
                    <a:pt x="898470" y="218027"/>
                  </a:lnTo>
                  <a:lnTo>
                    <a:pt x="935996" y="241173"/>
                  </a:lnTo>
                  <a:lnTo>
                    <a:pt x="967157" y="241173"/>
                  </a:lnTo>
                  <a:lnTo>
                    <a:pt x="968582" y="228409"/>
                  </a:lnTo>
                  <a:lnTo>
                    <a:pt x="975612" y="215646"/>
                  </a:lnTo>
                  <a:lnTo>
                    <a:pt x="989862" y="212789"/>
                  </a:lnTo>
                  <a:lnTo>
                    <a:pt x="978462" y="197168"/>
                  </a:lnTo>
                  <a:lnTo>
                    <a:pt x="974282" y="185357"/>
                  </a:lnTo>
                  <a:lnTo>
                    <a:pt x="991192" y="185357"/>
                  </a:lnTo>
                  <a:lnTo>
                    <a:pt x="1005443" y="195739"/>
                  </a:lnTo>
                  <a:cubicBezTo>
                    <a:pt x="1016748" y="204311"/>
                    <a:pt x="1040784" y="185357"/>
                    <a:pt x="1040784" y="185357"/>
                  </a:cubicBezTo>
                  <a:lnTo>
                    <a:pt x="1076220" y="171926"/>
                  </a:lnTo>
                  <a:lnTo>
                    <a:pt x="1032329" y="158877"/>
                  </a:lnTo>
                  <a:lnTo>
                    <a:pt x="1018173" y="144685"/>
                  </a:lnTo>
                  <a:cubicBezTo>
                    <a:pt x="1022353" y="136112"/>
                    <a:pt x="971432" y="123349"/>
                    <a:pt x="971432" y="123349"/>
                  </a:cubicBezTo>
                  <a:lnTo>
                    <a:pt x="931721" y="99250"/>
                  </a:lnTo>
                  <a:lnTo>
                    <a:pt x="922221" y="89249"/>
                  </a:lnTo>
                  <a:lnTo>
                    <a:pt x="888495" y="89249"/>
                  </a:lnTo>
                  <a:lnTo>
                    <a:pt x="915380" y="77914"/>
                  </a:lnTo>
                  <a:lnTo>
                    <a:pt x="981882" y="84963"/>
                  </a:lnTo>
                  <a:lnTo>
                    <a:pt x="1015893" y="77914"/>
                  </a:lnTo>
                  <a:lnTo>
                    <a:pt x="1093795" y="58007"/>
                  </a:lnTo>
                  <a:lnTo>
                    <a:pt x="1146142" y="45244"/>
                  </a:lnTo>
                  <a:lnTo>
                    <a:pt x="1184143" y="31052"/>
                  </a:lnTo>
                  <a:lnTo>
                    <a:pt x="1140157" y="24194"/>
                  </a:lnTo>
                  <a:cubicBezTo>
                    <a:pt x="1140157" y="24194"/>
                    <a:pt x="1108996" y="32766"/>
                    <a:pt x="1104721" y="32766"/>
                  </a:cubicBezTo>
                  <a:cubicBezTo>
                    <a:pt x="1100445" y="32766"/>
                    <a:pt x="1063680" y="35623"/>
                    <a:pt x="1059404" y="35623"/>
                  </a:cubicBezTo>
                  <a:lnTo>
                    <a:pt x="960222" y="35623"/>
                  </a:lnTo>
                  <a:lnTo>
                    <a:pt x="929156" y="42672"/>
                  </a:lnTo>
                  <a:lnTo>
                    <a:pt x="957657" y="49816"/>
                  </a:lnTo>
                  <a:lnTo>
                    <a:pt x="940651" y="59341"/>
                  </a:lnTo>
                  <a:lnTo>
                    <a:pt x="910915" y="59341"/>
                  </a:lnTo>
                  <a:lnTo>
                    <a:pt x="893910" y="65056"/>
                  </a:lnTo>
                  <a:lnTo>
                    <a:pt x="916520" y="48006"/>
                  </a:lnTo>
                  <a:lnTo>
                    <a:pt x="892485" y="42291"/>
                  </a:lnTo>
                  <a:lnTo>
                    <a:pt x="862749" y="49435"/>
                  </a:lnTo>
                  <a:lnTo>
                    <a:pt x="825888" y="70675"/>
                  </a:lnTo>
                  <a:lnTo>
                    <a:pt x="842893" y="76390"/>
                  </a:lnTo>
                  <a:lnTo>
                    <a:pt x="867024" y="66865"/>
                  </a:lnTo>
                  <a:lnTo>
                    <a:pt x="886785" y="71057"/>
                  </a:lnTo>
                  <a:lnTo>
                    <a:pt x="865599" y="76772"/>
                  </a:lnTo>
                  <a:lnTo>
                    <a:pt x="857049" y="88106"/>
                  </a:lnTo>
                  <a:lnTo>
                    <a:pt x="871204" y="92393"/>
                  </a:lnTo>
                  <a:lnTo>
                    <a:pt x="833203" y="95250"/>
                  </a:lnTo>
                  <a:lnTo>
                    <a:pt x="766701" y="83915"/>
                  </a:lnTo>
                  <a:lnTo>
                    <a:pt x="739816" y="116491"/>
                  </a:lnTo>
                  <a:lnTo>
                    <a:pt x="685949" y="154591"/>
                  </a:lnTo>
                  <a:lnTo>
                    <a:pt x="700105" y="165925"/>
                  </a:lnTo>
                  <a:lnTo>
                    <a:pt x="690604" y="171926"/>
                  </a:lnTo>
                  <a:lnTo>
                    <a:pt x="677874" y="178689"/>
                  </a:lnTo>
                  <a:lnTo>
                    <a:pt x="641013" y="171926"/>
                  </a:lnTo>
                  <a:lnTo>
                    <a:pt x="590091" y="185357"/>
                  </a:lnTo>
                  <a:lnTo>
                    <a:pt x="477559" y="240252"/>
                  </a:lnTo>
                  <a:cubicBezTo>
                    <a:pt x="181848" y="530352"/>
                    <a:pt x="102036" y="696627"/>
                    <a:pt x="0" y="1091502"/>
                  </a:cubicBezTo>
                  <a:lnTo>
                    <a:pt x="114699" y="1064800"/>
                  </a:lnTo>
                  <a:lnTo>
                    <a:pt x="134554" y="1086041"/>
                  </a:lnTo>
                  <a:lnTo>
                    <a:pt x="168565" y="1091756"/>
                  </a:lnTo>
                  <a:lnTo>
                    <a:pt x="191271" y="1105948"/>
                  </a:lnTo>
                  <a:lnTo>
                    <a:pt x="215306" y="1096423"/>
                  </a:lnTo>
                  <a:lnTo>
                    <a:pt x="235162" y="1116330"/>
                  </a:lnTo>
                  <a:lnTo>
                    <a:pt x="279053" y="1140428"/>
                  </a:lnTo>
                  <a:lnTo>
                    <a:pt x="321519" y="1146143"/>
                  </a:lnTo>
                  <a:lnTo>
                    <a:pt x="334250" y="1188720"/>
                  </a:lnTo>
                  <a:cubicBezTo>
                    <a:pt x="334250" y="1188720"/>
                    <a:pt x="363985" y="1215676"/>
                    <a:pt x="362750" y="1221391"/>
                  </a:cubicBezTo>
                  <a:cubicBezTo>
                    <a:pt x="361515" y="1227106"/>
                    <a:pt x="372251" y="1252633"/>
                    <a:pt x="378331" y="1252633"/>
                  </a:cubicBezTo>
                  <a:cubicBezTo>
                    <a:pt x="392505" y="1257710"/>
                    <a:pt x="406252" y="1263891"/>
                    <a:pt x="419467" y="1271111"/>
                  </a:cubicBezTo>
                  <a:lnTo>
                    <a:pt x="443503" y="1273874"/>
                  </a:lnTo>
                  <a:lnTo>
                    <a:pt x="453003" y="1252633"/>
                  </a:lnTo>
                  <a:lnTo>
                    <a:pt x="474283" y="1252633"/>
                  </a:lnTo>
                  <a:lnTo>
                    <a:pt x="474283" y="1273874"/>
                  </a:lnTo>
                  <a:lnTo>
                    <a:pt x="482834" y="1285304"/>
                  </a:lnTo>
                  <a:lnTo>
                    <a:pt x="485589" y="1317879"/>
                  </a:lnTo>
                  <a:lnTo>
                    <a:pt x="494139" y="1342073"/>
                  </a:lnTo>
                  <a:lnTo>
                    <a:pt x="479983" y="1357694"/>
                  </a:lnTo>
                  <a:lnTo>
                    <a:pt x="457278" y="1386269"/>
                  </a:lnTo>
                  <a:lnTo>
                    <a:pt x="428777" y="1425797"/>
                  </a:lnTo>
                  <a:lnTo>
                    <a:pt x="431627" y="1463897"/>
                  </a:lnTo>
                  <a:lnTo>
                    <a:pt x="424502" y="1489424"/>
                  </a:lnTo>
                  <a:lnTo>
                    <a:pt x="445782" y="1496568"/>
                  </a:lnTo>
                  <a:lnTo>
                    <a:pt x="427352" y="1522095"/>
                  </a:lnTo>
                  <a:cubicBezTo>
                    <a:pt x="431114" y="1532801"/>
                    <a:pt x="434287" y="1543707"/>
                    <a:pt x="436852" y="1554766"/>
                  </a:cubicBezTo>
                  <a:cubicBezTo>
                    <a:pt x="441251" y="1566948"/>
                    <a:pt x="446457" y="1578816"/>
                    <a:pt x="452433" y="1590294"/>
                  </a:cubicBezTo>
                  <a:lnTo>
                    <a:pt x="472288" y="1607344"/>
                  </a:lnTo>
                  <a:lnTo>
                    <a:pt x="480838" y="1635919"/>
                  </a:lnTo>
                  <a:lnTo>
                    <a:pt x="529005" y="1735265"/>
                  </a:lnTo>
                  <a:lnTo>
                    <a:pt x="562921" y="1763840"/>
                  </a:lnTo>
                  <a:lnTo>
                    <a:pt x="612512" y="1789367"/>
                  </a:lnTo>
                  <a:cubicBezTo>
                    <a:pt x="612512" y="1789367"/>
                    <a:pt x="643673" y="1823466"/>
                    <a:pt x="645098" y="1827467"/>
                  </a:cubicBezTo>
                  <a:cubicBezTo>
                    <a:pt x="646523" y="1831467"/>
                    <a:pt x="662103" y="1894142"/>
                    <a:pt x="662103" y="1894142"/>
                  </a:cubicBezTo>
                  <a:cubicBezTo>
                    <a:pt x="661882" y="1905826"/>
                    <a:pt x="661660" y="1917510"/>
                    <a:pt x="661439" y="1929194"/>
                  </a:cubicBezTo>
                  <a:lnTo>
                    <a:pt x="670939" y="1966055"/>
                  </a:lnTo>
                  <a:lnTo>
                    <a:pt x="673789" y="2007299"/>
                  </a:lnTo>
                  <a:lnTo>
                    <a:pt x="678064" y="2064449"/>
                  </a:lnTo>
                  <a:lnTo>
                    <a:pt x="692219" y="2109883"/>
                  </a:lnTo>
                  <a:lnTo>
                    <a:pt x="704950" y="2169509"/>
                  </a:lnTo>
                  <a:lnTo>
                    <a:pt x="689369" y="2189417"/>
                  </a:lnTo>
                  <a:lnTo>
                    <a:pt x="698869" y="2218849"/>
                  </a:lnTo>
                  <a:lnTo>
                    <a:pt x="710270" y="2261807"/>
                  </a:lnTo>
                  <a:lnTo>
                    <a:pt x="730030" y="2283143"/>
                  </a:lnTo>
                  <a:cubicBezTo>
                    <a:pt x="729587" y="2294509"/>
                    <a:pt x="729143" y="2305876"/>
                    <a:pt x="728700" y="2317242"/>
                  </a:cubicBezTo>
                  <a:lnTo>
                    <a:pt x="732880" y="2351246"/>
                  </a:lnTo>
                  <a:lnTo>
                    <a:pt x="820758" y="2444972"/>
                  </a:lnTo>
                  <a:lnTo>
                    <a:pt x="837668" y="2463451"/>
                  </a:lnTo>
                  <a:lnTo>
                    <a:pt x="837668" y="2419445"/>
                  </a:lnTo>
                  <a:lnTo>
                    <a:pt x="866169" y="2402967"/>
                  </a:lnTo>
                  <a:lnTo>
                    <a:pt x="866169" y="2376869"/>
                  </a:lnTo>
                  <a:lnTo>
                    <a:pt x="837668" y="2364105"/>
                  </a:lnTo>
                  <a:lnTo>
                    <a:pt x="837668" y="2344198"/>
                  </a:lnTo>
                  <a:lnTo>
                    <a:pt x="851634" y="2331434"/>
                  </a:lnTo>
                  <a:lnTo>
                    <a:pt x="865694" y="2308670"/>
                  </a:lnTo>
                  <a:lnTo>
                    <a:pt x="865694" y="2290191"/>
                  </a:lnTo>
                  <a:cubicBezTo>
                    <a:pt x="877379" y="2286000"/>
                    <a:pt x="865694" y="2273141"/>
                    <a:pt x="865694" y="2273141"/>
                  </a:cubicBezTo>
                  <a:lnTo>
                    <a:pt x="846219" y="2273141"/>
                  </a:lnTo>
                  <a:lnTo>
                    <a:pt x="844793" y="2254758"/>
                  </a:lnTo>
                  <a:lnTo>
                    <a:pt x="863224" y="2254758"/>
                  </a:lnTo>
                  <a:lnTo>
                    <a:pt x="870824" y="2266093"/>
                  </a:lnTo>
                  <a:lnTo>
                    <a:pt x="885835" y="2254758"/>
                  </a:lnTo>
                  <a:lnTo>
                    <a:pt x="874529" y="2231993"/>
                  </a:lnTo>
                  <a:cubicBezTo>
                    <a:pt x="877379" y="2224945"/>
                    <a:pt x="897235" y="2231993"/>
                    <a:pt x="897235" y="2231993"/>
                  </a:cubicBezTo>
                  <a:lnTo>
                    <a:pt x="931151" y="2212086"/>
                  </a:lnTo>
                  <a:lnTo>
                    <a:pt x="945306" y="2195132"/>
                  </a:lnTo>
                  <a:lnTo>
                    <a:pt x="945306" y="2172367"/>
                  </a:lnTo>
                  <a:lnTo>
                    <a:pt x="929156" y="2157794"/>
                  </a:lnTo>
                  <a:lnTo>
                    <a:pt x="914905" y="2135029"/>
                  </a:lnTo>
                  <a:lnTo>
                    <a:pt x="931911" y="2135029"/>
                  </a:lnTo>
                  <a:cubicBezTo>
                    <a:pt x="931911" y="2135029"/>
                    <a:pt x="957467" y="2147888"/>
                    <a:pt x="965922" y="2135029"/>
                  </a:cubicBezTo>
                  <a:cubicBezTo>
                    <a:pt x="974377" y="2122170"/>
                    <a:pt x="987202" y="2105216"/>
                    <a:pt x="987202" y="2105216"/>
                  </a:cubicBezTo>
                  <a:lnTo>
                    <a:pt x="1002783" y="2068354"/>
                  </a:lnTo>
                  <a:cubicBezTo>
                    <a:pt x="1002783" y="2068354"/>
                    <a:pt x="1032519" y="2014347"/>
                    <a:pt x="1035369" y="2010061"/>
                  </a:cubicBezTo>
                  <a:cubicBezTo>
                    <a:pt x="1038219" y="2005774"/>
                    <a:pt x="1035369" y="1952911"/>
                    <a:pt x="1035369" y="1952911"/>
                  </a:cubicBezTo>
                  <a:lnTo>
                    <a:pt x="1082110" y="1914811"/>
                  </a:lnTo>
                  <a:lnTo>
                    <a:pt x="1113271" y="1914811"/>
                  </a:lnTo>
                  <a:lnTo>
                    <a:pt x="1138732" y="1872139"/>
                  </a:lnTo>
                  <a:lnTo>
                    <a:pt x="1158587" y="1844135"/>
                  </a:lnTo>
                  <a:lnTo>
                    <a:pt x="1158587" y="1796510"/>
                  </a:lnTo>
                  <a:lnTo>
                    <a:pt x="1165617" y="1751076"/>
                  </a:lnTo>
                  <a:lnTo>
                    <a:pt x="1154502" y="1706690"/>
                  </a:lnTo>
                  <a:lnTo>
                    <a:pt x="1194118" y="1654112"/>
                  </a:lnTo>
                  <a:lnTo>
                    <a:pt x="1223854" y="1625537"/>
                  </a:lnTo>
                  <a:lnTo>
                    <a:pt x="1212549" y="1573054"/>
                  </a:lnTo>
                  <a:lnTo>
                    <a:pt x="1206658" y="1540478"/>
                  </a:lnTo>
                  <a:close/>
                  <a:moveTo>
                    <a:pt x="1522257" y="424720"/>
                  </a:moveTo>
                  <a:lnTo>
                    <a:pt x="1531757" y="430340"/>
                  </a:lnTo>
                  <a:lnTo>
                    <a:pt x="1544678" y="419100"/>
                  </a:lnTo>
                  <a:lnTo>
                    <a:pt x="1563013" y="419100"/>
                  </a:lnTo>
                  <a:lnTo>
                    <a:pt x="1579924" y="413385"/>
                  </a:lnTo>
                  <a:lnTo>
                    <a:pt x="1587524" y="402907"/>
                  </a:lnTo>
                  <a:lnTo>
                    <a:pt x="1583914" y="388430"/>
                  </a:lnTo>
                  <a:lnTo>
                    <a:pt x="1591134" y="380714"/>
                  </a:lnTo>
                  <a:cubicBezTo>
                    <a:pt x="1591989" y="368999"/>
                    <a:pt x="1573463" y="360521"/>
                    <a:pt x="1573463" y="360521"/>
                  </a:cubicBezTo>
                  <a:lnTo>
                    <a:pt x="1563013" y="360521"/>
                  </a:lnTo>
                  <a:lnTo>
                    <a:pt x="1550093" y="375476"/>
                  </a:lnTo>
                  <a:lnTo>
                    <a:pt x="1536412" y="375476"/>
                  </a:lnTo>
                  <a:lnTo>
                    <a:pt x="1531567" y="392430"/>
                  </a:lnTo>
                  <a:lnTo>
                    <a:pt x="1533562" y="405194"/>
                  </a:lnTo>
                  <a:lnTo>
                    <a:pt x="1522257" y="412242"/>
                  </a:lnTo>
                  <a:lnTo>
                    <a:pt x="1522257" y="424720"/>
                  </a:lnTo>
                  <a:close/>
                  <a:moveTo>
                    <a:pt x="1607759" y="317373"/>
                  </a:moveTo>
                  <a:lnTo>
                    <a:pt x="1593319" y="323850"/>
                  </a:lnTo>
                  <a:lnTo>
                    <a:pt x="1593319" y="345662"/>
                  </a:lnTo>
                  <a:lnTo>
                    <a:pt x="1594934" y="351282"/>
                  </a:lnTo>
                  <a:cubicBezTo>
                    <a:pt x="1595988" y="355778"/>
                    <a:pt x="1596530" y="360379"/>
                    <a:pt x="1596549" y="364998"/>
                  </a:cubicBezTo>
                  <a:lnTo>
                    <a:pt x="1606999" y="372237"/>
                  </a:lnTo>
                  <a:lnTo>
                    <a:pt x="1617450" y="378714"/>
                  </a:lnTo>
                  <a:lnTo>
                    <a:pt x="1622295" y="388239"/>
                  </a:lnTo>
                  <a:cubicBezTo>
                    <a:pt x="1622295" y="388239"/>
                    <a:pt x="1620680" y="397764"/>
                    <a:pt x="1615075" y="397764"/>
                  </a:cubicBezTo>
                  <a:lnTo>
                    <a:pt x="1602154" y="401860"/>
                  </a:lnTo>
                  <a:lnTo>
                    <a:pt x="1606999" y="410718"/>
                  </a:lnTo>
                  <a:cubicBezTo>
                    <a:pt x="1606999" y="410718"/>
                    <a:pt x="1597499" y="415576"/>
                    <a:pt x="1596549" y="419576"/>
                  </a:cubicBezTo>
                  <a:lnTo>
                    <a:pt x="1605384" y="426053"/>
                  </a:lnTo>
                  <a:lnTo>
                    <a:pt x="1597309" y="434150"/>
                  </a:lnTo>
                  <a:lnTo>
                    <a:pt x="1579639" y="434150"/>
                  </a:lnTo>
                  <a:lnTo>
                    <a:pt x="1579639" y="443675"/>
                  </a:lnTo>
                  <a:lnTo>
                    <a:pt x="1616690" y="443675"/>
                  </a:lnTo>
                  <a:lnTo>
                    <a:pt x="1631985" y="434150"/>
                  </a:lnTo>
                  <a:lnTo>
                    <a:pt x="1654501" y="438150"/>
                  </a:lnTo>
                  <a:cubicBezTo>
                    <a:pt x="1654501" y="438150"/>
                    <a:pt x="1673026" y="434150"/>
                    <a:pt x="1677016" y="434150"/>
                  </a:cubicBezTo>
                  <a:lnTo>
                    <a:pt x="1673786" y="430054"/>
                  </a:lnTo>
                  <a:lnTo>
                    <a:pt x="1679486" y="422815"/>
                  </a:lnTo>
                  <a:lnTo>
                    <a:pt x="1688322" y="412337"/>
                  </a:lnTo>
                  <a:lnTo>
                    <a:pt x="1677016" y="407765"/>
                  </a:lnTo>
                  <a:lnTo>
                    <a:pt x="1664191" y="403765"/>
                  </a:lnTo>
                  <a:lnTo>
                    <a:pt x="1665806" y="390049"/>
                  </a:lnTo>
                  <a:lnTo>
                    <a:pt x="1653646" y="380524"/>
                  </a:lnTo>
                  <a:lnTo>
                    <a:pt x="1635215" y="370427"/>
                  </a:lnTo>
                  <a:lnTo>
                    <a:pt x="1633600" y="351854"/>
                  </a:lnTo>
                  <a:lnTo>
                    <a:pt x="1635215" y="335756"/>
                  </a:lnTo>
                  <a:lnTo>
                    <a:pt x="1616215" y="335756"/>
                  </a:lnTo>
                  <a:lnTo>
                    <a:pt x="1612224" y="327660"/>
                  </a:lnTo>
                  <a:lnTo>
                    <a:pt x="1623435" y="317182"/>
                  </a:lnTo>
                  <a:lnTo>
                    <a:pt x="1607759" y="317373"/>
                  </a:lnTo>
                  <a:close/>
                  <a:moveTo>
                    <a:pt x="1713212" y="386810"/>
                  </a:moveTo>
                  <a:lnTo>
                    <a:pt x="1713212" y="380714"/>
                  </a:lnTo>
                  <a:lnTo>
                    <a:pt x="1726133" y="380714"/>
                  </a:lnTo>
                  <a:lnTo>
                    <a:pt x="1733353" y="375476"/>
                  </a:lnTo>
                  <a:lnTo>
                    <a:pt x="1733353" y="355282"/>
                  </a:lnTo>
                  <a:lnTo>
                    <a:pt x="1742853" y="350425"/>
                  </a:lnTo>
                  <a:lnTo>
                    <a:pt x="1739623" y="334328"/>
                  </a:lnTo>
                  <a:lnTo>
                    <a:pt x="1724518" y="328994"/>
                  </a:lnTo>
                  <a:lnTo>
                    <a:pt x="1702002" y="336232"/>
                  </a:lnTo>
                  <a:lnTo>
                    <a:pt x="1702002" y="348044"/>
                  </a:lnTo>
                  <a:lnTo>
                    <a:pt x="1688322" y="349663"/>
                  </a:lnTo>
                  <a:lnTo>
                    <a:pt x="1685092" y="360521"/>
                  </a:lnTo>
                  <a:lnTo>
                    <a:pt x="1694592" y="364998"/>
                  </a:lnTo>
                  <a:lnTo>
                    <a:pt x="1679296" y="373856"/>
                  </a:lnTo>
                  <a:lnTo>
                    <a:pt x="1675211" y="380714"/>
                  </a:lnTo>
                  <a:lnTo>
                    <a:pt x="1688132" y="392430"/>
                  </a:lnTo>
                  <a:lnTo>
                    <a:pt x="1713212" y="386810"/>
                  </a:lnTo>
                  <a:close/>
                  <a:moveTo>
                    <a:pt x="2524534" y="876110"/>
                  </a:moveTo>
                  <a:lnTo>
                    <a:pt x="2577736" y="904685"/>
                  </a:lnTo>
                  <a:lnTo>
                    <a:pt x="2605192" y="894017"/>
                  </a:lnTo>
                  <a:lnTo>
                    <a:pt x="2623432" y="919925"/>
                  </a:lnTo>
                  <a:lnTo>
                    <a:pt x="2672169" y="930688"/>
                  </a:lnTo>
                  <a:lnTo>
                    <a:pt x="2693449" y="941356"/>
                  </a:lnTo>
                  <a:lnTo>
                    <a:pt x="2752826" y="809593"/>
                  </a:lnTo>
                  <a:cubicBezTo>
                    <a:pt x="2662503" y="608118"/>
                    <a:pt x="2543606" y="384419"/>
                    <a:pt x="2300883" y="208344"/>
                  </a:cubicBezTo>
                  <a:lnTo>
                    <a:pt x="2251877" y="211265"/>
                  </a:lnTo>
                  <a:lnTo>
                    <a:pt x="2241237" y="232696"/>
                  </a:lnTo>
                  <a:lnTo>
                    <a:pt x="2218531" y="224219"/>
                  </a:lnTo>
                  <a:lnTo>
                    <a:pt x="2207796" y="205169"/>
                  </a:lnTo>
                  <a:lnTo>
                    <a:pt x="2186420" y="205169"/>
                  </a:lnTo>
                  <a:lnTo>
                    <a:pt x="2195920" y="214694"/>
                  </a:lnTo>
                  <a:lnTo>
                    <a:pt x="2203616" y="230029"/>
                  </a:lnTo>
                  <a:lnTo>
                    <a:pt x="2170080" y="230029"/>
                  </a:lnTo>
                  <a:lnTo>
                    <a:pt x="2170080" y="248983"/>
                  </a:lnTo>
                  <a:lnTo>
                    <a:pt x="2146139" y="245459"/>
                  </a:lnTo>
                  <a:lnTo>
                    <a:pt x="2131604" y="243269"/>
                  </a:lnTo>
                  <a:lnTo>
                    <a:pt x="2123433" y="247364"/>
                  </a:lnTo>
                  <a:lnTo>
                    <a:pt x="2131034" y="252031"/>
                  </a:lnTo>
                  <a:lnTo>
                    <a:pt x="2141579" y="254413"/>
                  </a:lnTo>
                  <a:lnTo>
                    <a:pt x="2132079" y="257937"/>
                  </a:lnTo>
                  <a:lnTo>
                    <a:pt x="2119348" y="252794"/>
                  </a:lnTo>
                  <a:lnTo>
                    <a:pt x="2103483" y="247459"/>
                  </a:lnTo>
                  <a:lnTo>
                    <a:pt x="2098733" y="236887"/>
                  </a:lnTo>
                  <a:lnTo>
                    <a:pt x="2087048" y="227362"/>
                  </a:lnTo>
                  <a:lnTo>
                    <a:pt x="2073557" y="225552"/>
                  </a:lnTo>
                  <a:lnTo>
                    <a:pt x="2064057" y="214408"/>
                  </a:lnTo>
                  <a:lnTo>
                    <a:pt x="2084768" y="216218"/>
                  </a:lnTo>
                  <a:lnTo>
                    <a:pt x="2103008" y="224409"/>
                  </a:lnTo>
                  <a:lnTo>
                    <a:pt x="2118208" y="226219"/>
                  </a:lnTo>
                  <a:cubicBezTo>
                    <a:pt x="2118208" y="226219"/>
                    <a:pt x="2127709" y="223837"/>
                    <a:pt x="2128754" y="225552"/>
                  </a:cubicBezTo>
                  <a:cubicBezTo>
                    <a:pt x="2136021" y="227877"/>
                    <a:pt x="2143498" y="229473"/>
                    <a:pt x="2151079" y="230315"/>
                  </a:cubicBezTo>
                  <a:lnTo>
                    <a:pt x="2163430" y="220790"/>
                  </a:lnTo>
                  <a:lnTo>
                    <a:pt x="2142529" y="205169"/>
                  </a:lnTo>
                  <a:lnTo>
                    <a:pt x="2105478" y="194215"/>
                  </a:lnTo>
                  <a:lnTo>
                    <a:pt x="2040306" y="185833"/>
                  </a:lnTo>
                  <a:cubicBezTo>
                    <a:pt x="2031376" y="183581"/>
                    <a:pt x="2022560" y="180879"/>
                    <a:pt x="2013895" y="177737"/>
                  </a:cubicBezTo>
                  <a:lnTo>
                    <a:pt x="1992235" y="172403"/>
                  </a:lnTo>
                  <a:lnTo>
                    <a:pt x="1944734" y="172403"/>
                  </a:lnTo>
                  <a:lnTo>
                    <a:pt x="1872531" y="185833"/>
                  </a:lnTo>
                  <a:lnTo>
                    <a:pt x="1832631" y="211265"/>
                  </a:lnTo>
                  <a:lnTo>
                    <a:pt x="1785129" y="254222"/>
                  </a:lnTo>
                  <a:lnTo>
                    <a:pt x="1741713" y="260699"/>
                  </a:lnTo>
                  <a:cubicBezTo>
                    <a:pt x="1734977" y="266327"/>
                    <a:pt x="1728631" y="272405"/>
                    <a:pt x="1722712" y="278892"/>
                  </a:cubicBezTo>
                  <a:lnTo>
                    <a:pt x="1732213" y="299561"/>
                  </a:lnTo>
                  <a:lnTo>
                    <a:pt x="1729838" y="309086"/>
                  </a:lnTo>
                  <a:lnTo>
                    <a:pt x="1736298" y="314325"/>
                  </a:lnTo>
                  <a:lnTo>
                    <a:pt x="1741048" y="323850"/>
                  </a:lnTo>
                  <a:lnTo>
                    <a:pt x="1747508" y="333375"/>
                  </a:lnTo>
                  <a:lnTo>
                    <a:pt x="1771544" y="329851"/>
                  </a:lnTo>
                  <a:lnTo>
                    <a:pt x="1797385" y="315182"/>
                  </a:lnTo>
                  <a:lnTo>
                    <a:pt x="1817335" y="325755"/>
                  </a:lnTo>
                  <a:lnTo>
                    <a:pt x="1832631" y="352235"/>
                  </a:lnTo>
                  <a:lnTo>
                    <a:pt x="1835481" y="368141"/>
                  </a:lnTo>
                  <a:lnTo>
                    <a:pt x="1853721" y="371666"/>
                  </a:lnTo>
                  <a:lnTo>
                    <a:pt x="1866071" y="361093"/>
                  </a:lnTo>
                  <a:lnTo>
                    <a:pt x="1878992" y="358140"/>
                  </a:lnTo>
                  <a:lnTo>
                    <a:pt x="1886022" y="336899"/>
                  </a:lnTo>
                  <a:lnTo>
                    <a:pt x="1887162" y="320421"/>
                  </a:lnTo>
                  <a:lnTo>
                    <a:pt x="1904833" y="315182"/>
                  </a:lnTo>
                  <a:lnTo>
                    <a:pt x="1904833" y="304324"/>
                  </a:lnTo>
                  <a:lnTo>
                    <a:pt x="1898372" y="299656"/>
                  </a:lnTo>
                  <a:lnTo>
                    <a:pt x="1890107" y="294323"/>
                  </a:lnTo>
                  <a:lnTo>
                    <a:pt x="1887162" y="275273"/>
                  </a:lnTo>
                  <a:lnTo>
                    <a:pt x="1914048" y="258223"/>
                  </a:lnTo>
                  <a:cubicBezTo>
                    <a:pt x="1914048" y="258223"/>
                    <a:pt x="1928298" y="245269"/>
                    <a:pt x="1928298" y="242983"/>
                  </a:cubicBezTo>
                  <a:cubicBezTo>
                    <a:pt x="1928298" y="240697"/>
                    <a:pt x="1935328" y="232886"/>
                    <a:pt x="1935328" y="232886"/>
                  </a:cubicBezTo>
                  <a:cubicBezTo>
                    <a:pt x="1935328" y="232886"/>
                    <a:pt x="1946539" y="233553"/>
                    <a:pt x="1950054" y="234125"/>
                  </a:cubicBezTo>
                  <a:cubicBezTo>
                    <a:pt x="1953569" y="234696"/>
                    <a:pt x="1972284" y="241173"/>
                    <a:pt x="1972284" y="241173"/>
                  </a:cubicBezTo>
                  <a:lnTo>
                    <a:pt x="1979409" y="246507"/>
                  </a:lnTo>
                  <a:lnTo>
                    <a:pt x="1957654" y="257080"/>
                  </a:lnTo>
                  <a:lnTo>
                    <a:pt x="1944829" y="270034"/>
                  </a:lnTo>
                  <a:lnTo>
                    <a:pt x="1935328" y="276511"/>
                  </a:lnTo>
                  <a:lnTo>
                    <a:pt x="1944164" y="297085"/>
                  </a:lnTo>
                  <a:lnTo>
                    <a:pt x="1967059" y="308896"/>
                  </a:lnTo>
                  <a:lnTo>
                    <a:pt x="1987580" y="304705"/>
                  </a:lnTo>
                  <a:lnTo>
                    <a:pt x="2020166" y="303086"/>
                  </a:lnTo>
                  <a:cubicBezTo>
                    <a:pt x="2020166" y="303086"/>
                    <a:pt x="2057502" y="310610"/>
                    <a:pt x="2059212" y="311849"/>
                  </a:cubicBezTo>
                  <a:cubicBezTo>
                    <a:pt x="2060922" y="313087"/>
                    <a:pt x="2048476" y="317087"/>
                    <a:pt x="2048476" y="317087"/>
                  </a:cubicBezTo>
                  <a:lnTo>
                    <a:pt x="2033941" y="321183"/>
                  </a:lnTo>
                  <a:lnTo>
                    <a:pt x="2025771" y="326517"/>
                  </a:lnTo>
                  <a:lnTo>
                    <a:pt x="2011900" y="319469"/>
                  </a:lnTo>
                  <a:cubicBezTo>
                    <a:pt x="2006305" y="315543"/>
                    <a:pt x="1999721" y="313296"/>
                    <a:pt x="1992900" y="312992"/>
                  </a:cubicBezTo>
                  <a:cubicBezTo>
                    <a:pt x="1987152" y="314112"/>
                    <a:pt x="1981728" y="316521"/>
                    <a:pt x="1977034" y="320040"/>
                  </a:cubicBezTo>
                  <a:lnTo>
                    <a:pt x="1985870" y="333566"/>
                  </a:lnTo>
                  <a:lnTo>
                    <a:pt x="1998125" y="341852"/>
                  </a:lnTo>
                  <a:cubicBezTo>
                    <a:pt x="1998125" y="341852"/>
                    <a:pt x="1992900" y="357092"/>
                    <a:pt x="1989385" y="356521"/>
                  </a:cubicBezTo>
                  <a:cubicBezTo>
                    <a:pt x="1985870" y="355949"/>
                    <a:pt x="1979885" y="345377"/>
                    <a:pt x="1979885" y="345377"/>
                  </a:cubicBezTo>
                  <a:lnTo>
                    <a:pt x="1966299" y="340043"/>
                  </a:lnTo>
                  <a:lnTo>
                    <a:pt x="1957559" y="345377"/>
                  </a:lnTo>
                  <a:lnTo>
                    <a:pt x="1958699" y="358331"/>
                  </a:lnTo>
                  <a:lnTo>
                    <a:pt x="1954899" y="376619"/>
                  </a:lnTo>
                  <a:lnTo>
                    <a:pt x="1940268" y="386144"/>
                  </a:lnTo>
                  <a:lnTo>
                    <a:pt x="1929628" y="394430"/>
                  </a:lnTo>
                  <a:lnTo>
                    <a:pt x="1915568" y="386144"/>
                  </a:lnTo>
                  <a:lnTo>
                    <a:pt x="1897422" y="391478"/>
                  </a:lnTo>
                  <a:lnTo>
                    <a:pt x="1865691" y="389668"/>
                  </a:lnTo>
                  <a:lnTo>
                    <a:pt x="1858661" y="396145"/>
                  </a:lnTo>
                  <a:lnTo>
                    <a:pt x="1847451" y="391478"/>
                  </a:lnTo>
                  <a:cubicBezTo>
                    <a:pt x="1847451" y="391478"/>
                    <a:pt x="1819900" y="392621"/>
                    <a:pt x="1818095" y="393192"/>
                  </a:cubicBezTo>
                  <a:cubicBezTo>
                    <a:pt x="1811797" y="391068"/>
                    <a:pt x="1805716" y="388324"/>
                    <a:pt x="1799950" y="385001"/>
                  </a:cubicBezTo>
                  <a:lnTo>
                    <a:pt x="1792920" y="369094"/>
                  </a:lnTo>
                  <a:lnTo>
                    <a:pt x="1801660" y="358521"/>
                  </a:lnTo>
                  <a:lnTo>
                    <a:pt x="1797575" y="353759"/>
                  </a:lnTo>
                  <a:lnTo>
                    <a:pt x="1794060" y="344996"/>
                  </a:lnTo>
                  <a:lnTo>
                    <a:pt x="1799950" y="337852"/>
                  </a:lnTo>
                  <a:lnTo>
                    <a:pt x="1791114" y="335566"/>
                  </a:lnTo>
                  <a:lnTo>
                    <a:pt x="1776484" y="350234"/>
                  </a:lnTo>
                  <a:cubicBezTo>
                    <a:pt x="1776262" y="354965"/>
                    <a:pt x="1776041" y="359696"/>
                    <a:pt x="1775819" y="364427"/>
                  </a:cubicBezTo>
                  <a:cubicBezTo>
                    <a:pt x="1775819" y="364427"/>
                    <a:pt x="1783514" y="377952"/>
                    <a:pt x="1784084" y="379667"/>
                  </a:cubicBezTo>
                  <a:cubicBezTo>
                    <a:pt x="1784521" y="383779"/>
                    <a:pt x="1784711" y="387914"/>
                    <a:pt x="1784654" y="392049"/>
                  </a:cubicBezTo>
                  <a:lnTo>
                    <a:pt x="1770024" y="397955"/>
                  </a:lnTo>
                  <a:lnTo>
                    <a:pt x="1754158" y="402622"/>
                  </a:lnTo>
                  <a:lnTo>
                    <a:pt x="1757103" y="408527"/>
                  </a:lnTo>
                  <a:lnTo>
                    <a:pt x="1773539" y="411480"/>
                  </a:lnTo>
                  <a:lnTo>
                    <a:pt x="1768219" y="421005"/>
                  </a:lnTo>
                  <a:lnTo>
                    <a:pt x="1758719" y="421577"/>
                  </a:lnTo>
                  <a:lnTo>
                    <a:pt x="1754063" y="433388"/>
                  </a:lnTo>
                  <a:lnTo>
                    <a:pt x="1751118" y="439865"/>
                  </a:lnTo>
                  <a:lnTo>
                    <a:pt x="1738198" y="436340"/>
                  </a:lnTo>
                  <a:lnTo>
                    <a:pt x="1738768" y="428054"/>
                  </a:lnTo>
                  <a:lnTo>
                    <a:pt x="1739338" y="417481"/>
                  </a:lnTo>
                  <a:lnTo>
                    <a:pt x="1734113" y="412147"/>
                  </a:lnTo>
                  <a:lnTo>
                    <a:pt x="1726418" y="420434"/>
                  </a:lnTo>
                  <a:lnTo>
                    <a:pt x="1718247" y="431006"/>
                  </a:lnTo>
                  <a:lnTo>
                    <a:pt x="1699247" y="434531"/>
                  </a:lnTo>
                  <a:lnTo>
                    <a:pt x="1690412" y="441579"/>
                  </a:lnTo>
                  <a:lnTo>
                    <a:pt x="1684522" y="454533"/>
                  </a:lnTo>
                  <a:lnTo>
                    <a:pt x="1670461" y="461010"/>
                  </a:lnTo>
                  <a:lnTo>
                    <a:pt x="1659346" y="468059"/>
                  </a:lnTo>
                  <a:lnTo>
                    <a:pt x="1642245" y="459296"/>
                  </a:lnTo>
                  <a:lnTo>
                    <a:pt x="1639965" y="463391"/>
                  </a:lnTo>
                  <a:lnTo>
                    <a:pt x="1643480" y="472154"/>
                  </a:lnTo>
                  <a:lnTo>
                    <a:pt x="1639395" y="476917"/>
                  </a:lnTo>
                  <a:lnTo>
                    <a:pt x="1617070" y="475107"/>
                  </a:lnTo>
                  <a:lnTo>
                    <a:pt x="1604719" y="473393"/>
                  </a:lnTo>
                  <a:lnTo>
                    <a:pt x="1602914" y="489871"/>
                  </a:lnTo>
                  <a:lnTo>
                    <a:pt x="1624670" y="493395"/>
                  </a:lnTo>
                  <a:lnTo>
                    <a:pt x="1635215" y="502920"/>
                  </a:lnTo>
                  <a:cubicBezTo>
                    <a:pt x="1635215" y="502920"/>
                    <a:pt x="1643480" y="512921"/>
                    <a:pt x="1645190" y="512921"/>
                  </a:cubicBezTo>
                  <a:cubicBezTo>
                    <a:pt x="1646900" y="512921"/>
                    <a:pt x="1658776" y="515874"/>
                    <a:pt x="1658776" y="515874"/>
                  </a:cubicBezTo>
                  <a:lnTo>
                    <a:pt x="1654026" y="541782"/>
                  </a:lnTo>
                  <a:lnTo>
                    <a:pt x="1643480" y="565880"/>
                  </a:lnTo>
                  <a:lnTo>
                    <a:pt x="1599399" y="565309"/>
                  </a:lnTo>
                  <a:lnTo>
                    <a:pt x="1551328" y="564166"/>
                  </a:lnTo>
                  <a:lnTo>
                    <a:pt x="1536032" y="569976"/>
                  </a:lnTo>
                  <a:lnTo>
                    <a:pt x="1531282" y="583502"/>
                  </a:lnTo>
                  <a:lnTo>
                    <a:pt x="1535462" y="597694"/>
                  </a:lnTo>
                  <a:lnTo>
                    <a:pt x="1526912" y="624269"/>
                  </a:lnTo>
                  <a:lnTo>
                    <a:pt x="1523397" y="638461"/>
                  </a:lnTo>
                  <a:cubicBezTo>
                    <a:pt x="1523416" y="643299"/>
                    <a:pt x="1523958" y="648122"/>
                    <a:pt x="1525012" y="652844"/>
                  </a:cubicBezTo>
                  <a:cubicBezTo>
                    <a:pt x="1526247" y="654558"/>
                    <a:pt x="1533277" y="666941"/>
                    <a:pt x="1533277" y="666941"/>
                  </a:cubicBezTo>
                  <a:lnTo>
                    <a:pt x="1527957" y="686943"/>
                  </a:lnTo>
                  <a:lnTo>
                    <a:pt x="1543823" y="691706"/>
                  </a:lnTo>
                  <a:lnTo>
                    <a:pt x="1570233" y="693420"/>
                  </a:lnTo>
                  <a:lnTo>
                    <a:pt x="1584294" y="701135"/>
                  </a:lnTo>
                  <a:lnTo>
                    <a:pt x="1594934" y="702850"/>
                  </a:lnTo>
                  <a:lnTo>
                    <a:pt x="1612510" y="695230"/>
                  </a:lnTo>
                  <a:lnTo>
                    <a:pt x="1638920" y="691706"/>
                  </a:lnTo>
                  <a:lnTo>
                    <a:pt x="1663621" y="671036"/>
                  </a:lnTo>
                  <a:lnTo>
                    <a:pt x="1659536" y="645795"/>
                  </a:lnTo>
                  <a:lnTo>
                    <a:pt x="1674736" y="626745"/>
                  </a:lnTo>
                  <a:lnTo>
                    <a:pt x="1707037" y="606171"/>
                  </a:lnTo>
                  <a:lnTo>
                    <a:pt x="1721098" y="601409"/>
                  </a:lnTo>
                  <a:lnTo>
                    <a:pt x="1719387" y="580263"/>
                  </a:lnTo>
                  <a:lnTo>
                    <a:pt x="1738388" y="569024"/>
                  </a:lnTo>
                  <a:lnTo>
                    <a:pt x="1757388" y="575501"/>
                  </a:lnTo>
                  <a:lnTo>
                    <a:pt x="1770309" y="568452"/>
                  </a:lnTo>
                  <a:lnTo>
                    <a:pt x="1810020" y="556260"/>
                  </a:lnTo>
                  <a:lnTo>
                    <a:pt x="1849351" y="592836"/>
                  </a:lnTo>
                  <a:lnTo>
                    <a:pt x="1903313" y="629888"/>
                  </a:lnTo>
                  <a:cubicBezTo>
                    <a:pt x="1903313" y="629888"/>
                    <a:pt x="1914523" y="652272"/>
                    <a:pt x="1915093" y="653987"/>
                  </a:cubicBezTo>
                  <a:cubicBezTo>
                    <a:pt x="1912946" y="659405"/>
                    <a:pt x="1910172" y="664553"/>
                    <a:pt x="1906828" y="669322"/>
                  </a:cubicBezTo>
                  <a:lnTo>
                    <a:pt x="1876522" y="669322"/>
                  </a:lnTo>
                  <a:lnTo>
                    <a:pt x="1865121" y="671894"/>
                  </a:lnTo>
                  <a:cubicBezTo>
                    <a:pt x="1865121" y="671894"/>
                    <a:pt x="1868637" y="680657"/>
                    <a:pt x="1870917" y="680657"/>
                  </a:cubicBezTo>
                  <a:cubicBezTo>
                    <a:pt x="1873197" y="680657"/>
                    <a:pt x="1897422" y="691896"/>
                    <a:pt x="1897422" y="691896"/>
                  </a:cubicBezTo>
                  <a:lnTo>
                    <a:pt x="1905022" y="697802"/>
                  </a:lnTo>
                  <a:lnTo>
                    <a:pt x="1909108" y="696563"/>
                  </a:lnTo>
                  <a:lnTo>
                    <a:pt x="1908538" y="685419"/>
                  </a:lnTo>
                  <a:lnTo>
                    <a:pt x="1910913" y="674846"/>
                  </a:lnTo>
                  <a:lnTo>
                    <a:pt x="1919083" y="675989"/>
                  </a:lnTo>
                  <a:cubicBezTo>
                    <a:pt x="1922417" y="672357"/>
                    <a:pt x="1925372" y="668401"/>
                    <a:pt x="1927918" y="664178"/>
                  </a:cubicBezTo>
                  <a:cubicBezTo>
                    <a:pt x="1930379" y="658963"/>
                    <a:pt x="1933105" y="653877"/>
                    <a:pt x="1936088" y="648938"/>
                  </a:cubicBezTo>
                  <a:lnTo>
                    <a:pt x="1929628" y="636556"/>
                  </a:lnTo>
                  <a:lnTo>
                    <a:pt x="1933238" y="628269"/>
                  </a:lnTo>
                  <a:lnTo>
                    <a:pt x="1942739" y="629507"/>
                  </a:lnTo>
                  <a:lnTo>
                    <a:pt x="1943879" y="641794"/>
                  </a:lnTo>
                  <a:lnTo>
                    <a:pt x="1947394" y="641794"/>
                  </a:lnTo>
                  <a:lnTo>
                    <a:pt x="1946254" y="626555"/>
                  </a:lnTo>
                  <a:lnTo>
                    <a:pt x="1936753" y="620649"/>
                  </a:lnTo>
                  <a:lnTo>
                    <a:pt x="1924023" y="612172"/>
                  </a:lnTo>
                  <a:lnTo>
                    <a:pt x="1915188" y="599313"/>
                  </a:lnTo>
                  <a:lnTo>
                    <a:pt x="1899892" y="595122"/>
                  </a:lnTo>
                  <a:lnTo>
                    <a:pt x="1882317" y="582740"/>
                  </a:lnTo>
                  <a:lnTo>
                    <a:pt x="1878232" y="568643"/>
                  </a:lnTo>
                  <a:lnTo>
                    <a:pt x="1861796" y="560451"/>
                  </a:lnTo>
                  <a:lnTo>
                    <a:pt x="1857521" y="547497"/>
                  </a:lnTo>
                  <a:lnTo>
                    <a:pt x="1862271" y="533971"/>
                  </a:lnTo>
                  <a:lnTo>
                    <a:pt x="1872816" y="532162"/>
                  </a:lnTo>
                  <a:cubicBezTo>
                    <a:pt x="1873006" y="536480"/>
                    <a:pt x="1873197" y="540798"/>
                    <a:pt x="1873387" y="545116"/>
                  </a:cubicBezTo>
                  <a:lnTo>
                    <a:pt x="1883932" y="548640"/>
                  </a:lnTo>
                  <a:lnTo>
                    <a:pt x="1891057" y="544544"/>
                  </a:lnTo>
                  <a:lnTo>
                    <a:pt x="1901603" y="563594"/>
                  </a:lnTo>
                  <a:lnTo>
                    <a:pt x="1923263" y="575882"/>
                  </a:lnTo>
                  <a:lnTo>
                    <a:pt x="1940363" y="585407"/>
                  </a:lnTo>
                  <a:lnTo>
                    <a:pt x="1950909" y="586645"/>
                  </a:lnTo>
                  <a:lnTo>
                    <a:pt x="1968484" y="605695"/>
                  </a:lnTo>
                  <a:lnTo>
                    <a:pt x="1972664" y="630365"/>
                  </a:lnTo>
                  <a:lnTo>
                    <a:pt x="2005535" y="664559"/>
                  </a:lnTo>
                  <a:lnTo>
                    <a:pt x="2010190" y="688658"/>
                  </a:lnTo>
                  <a:lnTo>
                    <a:pt x="2033656" y="705136"/>
                  </a:lnTo>
                  <a:lnTo>
                    <a:pt x="2040116" y="699802"/>
                  </a:lnTo>
                  <a:lnTo>
                    <a:pt x="2036601" y="684562"/>
                  </a:lnTo>
                  <a:lnTo>
                    <a:pt x="2049521" y="677513"/>
                  </a:lnTo>
                  <a:lnTo>
                    <a:pt x="2045436" y="666845"/>
                  </a:lnTo>
                  <a:lnTo>
                    <a:pt x="2032421" y="662369"/>
                  </a:lnTo>
                  <a:lnTo>
                    <a:pt x="2027101" y="651796"/>
                  </a:lnTo>
                  <a:lnTo>
                    <a:pt x="2029476" y="634651"/>
                  </a:lnTo>
                  <a:lnTo>
                    <a:pt x="2021876" y="625888"/>
                  </a:lnTo>
                  <a:lnTo>
                    <a:pt x="2028906" y="627031"/>
                  </a:lnTo>
                  <a:lnTo>
                    <a:pt x="2034131" y="633508"/>
                  </a:lnTo>
                  <a:lnTo>
                    <a:pt x="2042396" y="622364"/>
                  </a:lnTo>
                  <a:lnTo>
                    <a:pt x="2056457" y="622935"/>
                  </a:lnTo>
                  <a:lnTo>
                    <a:pt x="2070612" y="628841"/>
                  </a:lnTo>
                  <a:lnTo>
                    <a:pt x="2081157" y="643319"/>
                  </a:lnTo>
                  <a:lnTo>
                    <a:pt x="2091703" y="659797"/>
                  </a:lnTo>
                  <a:cubicBezTo>
                    <a:pt x="2091703" y="659797"/>
                    <a:pt x="2084673" y="663893"/>
                    <a:pt x="2084102" y="665702"/>
                  </a:cubicBezTo>
                  <a:cubicBezTo>
                    <a:pt x="2085499" y="670258"/>
                    <a:pt x="2087475" y="674613"/>
                    <a:pt x="2089993" y="678656"/>
                  </a:cubicBezTo>
                  <a:lnTo>
                    <a:pt x="2103483" y="690944"/>
                  </a:lnTo>
                  <a:lnTo>
                    <a:pt x="2114028" y="705803"/>
                  </a:lnTo>
                  <a:lnTo>
                    <a:pt x="2135119" y="705231"/>
                  </a:lnTo>
                  <a:lnTo>
                    <a:pt x="2137494" y="714756"/>
                  </a:lnTo>
                  <a:lnTo>
                    <a:pt x="2152789" y="716471"/>
                  </a:lnTo>
                  <a:lnTo>
                    <a:pt x="2167420" y="712946"/>
                  </a:lnTo>
                  <a:lnTo>
                    <a:pt x="2171600" y="703421"/>
                  </a:lnTo>
                  <a:lnTo>
                    <a:pt x="2178060" y="712280"/>
                  </a:lnTo>
                  <a:lnTo>
                    <a:pt x="2195065" y="718185"/>
                  </a:lnTo>
                  <a:lnTo>
                    <a:pt x="2209696" y="717042"/>
                  </a:lnTo>
                  <a:lnTo>
                    <a:pt x="2222046" y="703421"/>
                  </a:lnTo>
                  <a:lnTo>
                    <a:pt x="2233162" y="708184"/>
                  </a:lnTo>
                  <a:lnTo>
                    <a:pt x="2241427" y="713423"/>
                  </a:lnTo>
                  <a:lnTo>
                    <a:pt x="2238482" y="725234"/>
                  </a:lnTo>
                  <a:lnTo>
                    <a:pt x="2245797" y="749427"/>
                  </a:lnTo>
                  <a:lnTo>
                    <a:pt x="2235157" y="773906"/>
                  </a:lnTo>
                  <a:lnTo>
                    <a:pt x="2235157" y="805910"/>
                  </a:lnTo>
                  <a:lnTo>
                    <a:pt x="2171030" y="805910"/>
                  </a:lnTo>
                  <a:lnTo>
                    <a:pt x="2146709" y="815435"/>
                  </a:lnTo>
                  <a:lnTo>
                    <a:pt x="2107283" y="795719"/>
                  </a:lnTo>
                  <a:lnTo>
                    <a:pt x="2081442" y="798767"/>
                  </a:lnTo>
                  <a:lnTo>
                    <a:pt x="2037266" y="782765"/>
                  </a:lnTo>
                  <a:lnTo>
                    <a:pt x="2002305" y="782765"/>
                  </a:lnTo>
                  <a:lnTo>
                    <a:pt x="1991665" y="792290"/>
                  </a:lnTo>
                  <a:lnTo>
                    <a:pt x="1997745" y="809054"/>
                  </a:lnTo>
                  <a:lnTo>
                    <a:pt x="1984065" y="822769"/>
                  </a:lnTo>
                  <a:lnTo>
                    <a:pt x="1949009" y="801434"/>
                  </a:lnTo>
                  <a:lnTo>
                    <a:pt x="1921648" y="804482"/>
                  </a:lnTo>
                  <a:lnTo>
                    <a:pt x="1911008" y="786194"/>
                  </a:lnTo>
                  <a:lnTo>
                    <a:pt x="1869871" y="774002"/>
                  </a:lnTo>
                  <a:lnTo>
                    <a:pt x="1841371" y="760190"/>
                  </a:lnTo>
                  <a:lnTo>
                    <a:pt x="1819520" y="749427"/>
                  </a:lnTo>
                  <a:lnTo>
                    <a:pt x="1845361" y="718947"/>
                  </a:lnTo>
                  <a:lnTo>
                    <a:pt x="1837761" y="693039"/>
                  </a:lnTo>
                  <a:lnTo>
                    <a:pt x="1819520" y="682276"/>
                  </a:lnTo>
                  <a:lnTo>
                    <a:pt x="1711407" y="694563"/>
                  </a:lnTo>
                  <a:lnTo>
                    <a:pt x="1668846" y="711327"/>
                  </a:lnTo>
                  <a:lnTo>
                    <a:pt x="1641390" y="712851"/>
                  </a:lnTo>
                  <a:lnTo>
                    <a:pt x="1612890" y="723519"/>
                  </a:lnTo>
                  <a:lnTo>
                    <a:pt x="1577929" y="715899"/>
                  </a:lnTo>
                  <a:lnTo>
                    <a:pt x="1555033" y="743331"/>
                  </a:lnTo>
                  <a:lnTo>
                    <a:pt x="1527672" y="761619"/>
                  </a:lnTo>
                  <a:lnTo>
                    <a:pt x="1502971" y="813530"/>
                  </a:lnTo>
                  <a:lnTo>
                    <a:pt x="1509432" y="836390"/>
                  </a:lnTo>
                  <a:lnTo>
                    <a:pt x="1477511" y="866966"/>
                  </a:lnTo>
                  <a:lnTo>
                    <a:pt x="1445590" y="879158"/>
                  </a:lnTo>
                  <a:lnTo>
                    <a:pt x="1430389" y="907733"/>
                  </a:lnTo>
                  <a:cubicBezTo>
                    <a:pt x="1430389" y="907733"/>
                    <a:pt x="1396854" y="982504"/>
                    <a:pt x="1393814" y="988600"/>
                  </a:cubicBezTo>
                  <a:cubicBezTo>
                    <a:pt x="1390773" y="994696"/>
                    <a:pt x="1393814" y="1032891"/>
                    <a:pt x="1393814" y="1032891"/>
                  </a:cubicBezTo>
                  <a:lnTo>
                    <a:pt x="1407494" y="1077087"/>
                  </a:lnTo>
                  <a:lnTo>
                    <a:pt x="1375573" y="1151858"/>
                  </a:lnTo>
                  <a:lnTo>
                    <a:pt x="1387733" y="1188530"/>
                  </a:lnTo>
                  <a:lnTo>
                    <a:pt x="1404454" y="1222058"/>
                  </a:lnTo>
                  <a:lnTo>
                    <a:pt x="1448630" y="1284637"/>
                  </a:lnTo>
                  <a:cubicBezTo>
                    <a:pt x="1448187" y="1295114"/>
                    <a:pt x="1447743" y="1305592"/>
                    <a:pt x="1447300" y="1316069"/>
                  </a:cubicBezTo>
                  <a:lnTo>
                    <a:pt x="1538312" y="1385507"/>
                  </a:lnTo>
                  <a:lnTo>
                    <a:pt x="1599304" y="1360932"/>
                  </a:lnTo>
                  <a:lnTo>
                    <a:pt x="1658016" y="1379601"/>
                  </a:lnTo>
                  <a:lnTo>
                    <a:pt x="1730978" y="1339977"/>
                  </a:lnTo>
                  <a:cubicBezTo>
                    <a:pt x="1730978" y="1339977"/>
                    <a:pt x="1755393" y="1339977"/>
                    <a:pt x="1762994" y="1353693"/>
                  </a:cubicBezTo>
                  <a:cubicBezTo>
                    <a:pt x="1770594" y="1367409"/>
                    <a:pt x="1775154" y="1379601"/>
                    <a:pt x="1802515" y="1379601"/>
                  </a:cubicBezTo>
                  <a:cubicBezTo>
                    <a:pt x="1829875" y="1379601"/>
                    <a:pt x="1843651" y="1410176"/>
                    <a:pt x="1843651" y="1410176"/>
                  </a:cubicBezTo>
                  <a:lnTo>
                    <a:pt x="1831491" y="1445228"/>
                  </a:lnTo>
                  <a:lnTo>
                    <a:pt x="1837571" y="1463516"/>
                  </a:lnTo>
                  <a:lnTo>
                    <a:pt x="1825410" y="1492091"/>
                  </a:lnTo>
                  <a:lnTo>
                    <a:pt x="1853911" y="1551527"/>
                  </a:lnTo>
                  <a:lnTo>
                    <a:pt x="1875192" y="1597343"/>
                  </a:lnTo>
                  <a:lnTo>
                    <a:pt x="1895047" y="1641634"/>
                  </a:lnTo>
                  <a:lnTo>
                    <a:pt x="1899607" y="1698022"/>
                  </a:lnTo>
                  <a:lnTo>
                    <a:pt x="1895047" y="1730121"/>
                  </a:lnTo>
                  <a:lnTo>
                    <a:pt x="1859991" y="1791176"/>
                  </a:lnTo>
                  <a:lnTo>
                    <a:pt x="1870632" y="1885760"/>
                  </a:lnTo>
                  <a:lnTo>
                    <a:pt x="1882792" y="1907095"/>
                  </a:lnTo>
                  <a:lnTo>
                    <a:pt x="1878232" y="1922336"/>
                  </a:lnTo>
                  <a:lnTo>
                    <a:pt x="1899607" y="1945291"/>
                  </a:lnTo>
                  <a:lnTo>
                    <a:pt x="1913288" y="1998631"/>
                  </a:lnTo>
                  <a:lnTo>
                    <a:pt x="1901127" y="2049018"/>
                  </a:lnTo>
                  <a:lnTo>
                    <a:pt x="1919368" y="2087118"/>
                  </a:lnTo>
                  <a:cubicBezTo>
                    <a:pt x="1919368" y="2087118"/>
                    <a:pt x="1936088" y="2128361"/>
                    <a:pt x="1937608" y="2132933"/>
                  </a:cubicBezTo>
                  <a:cubicBezTo>
                    <a:pt x="1939128" y="2137505"/>
                    <a:pt x="1949769" y="2152745"/>
                    <a:pt x="1948249" y="2160365"/>
                  </a:cubicBezTo>
                  <a:cubicBezTo>
                    <a:pt x="1946729" y="2167985"/>
                    <a:pt x="1942169" y="2187893"/>
                    <a:pt x="1942169" y="2187893"/>
                  </a:cubicBezTo>
                  <a:lnTo>
                    <a:pt x="1948249" y="2218373"/>
                  </a:lnTo>
                  <a:lnTo>
                    <a:pt x="2025866" y="2218373"/>
                  </a:lnTo>
                  <a:lnTo>
                    <a:pt x="2062442" y="2206181"/>
                  </a:lnTo>
                  <a:lnTo>
                    <a:pt x="2152219" y="2114645"/>
                  </a:lnTo>
                  <a:cubicBezTo>
                    <a:pt x="2160428" y="2104920"/>
                    <a:pt x="2168037" y="2094709"/>
                    <a:pt x="2175020" y="2084070"/>
                  </a:cubicBezTo>
                  <a:cubicBezTo>
                    <a:pt x="2176540" y="2079498"/>
                    <a:pt x="2188700" y="2023110"/>
                    <a:pt x="2188700" y="2023110"/>
                  </a:cubicBezTo>
                  <a:lnTo>
                    <a:pt x="2252637" y="1997107"/>
                  </a:lnTo>
                  <a:lnTo>
                    <a:pt x="2252637" y="1947291"/>
                  </a:lnTo>
                  <a:lnTo>
                    <a:pt x="2238957" y="1907572"/>
                  </a:lnTo>
                  <a:lnTo>
                    <a:pt x="2272398" y="1875568"/>
                  </a:lnTo>
                  <a:lnTo>
                    <a:pt x="2362270" y="1823657"/>
                  </a:lnTo>
                  <a:lnTo>
                    <a:pt x="2369870" y="1783937"/>
                  </a:lnTo>
                  <a:lnTo>
                    <a:pt x="2369870" y="1715357"/>
                  </a:lnTo>
                  <a:lnTo>
                    <a:pt x="2353055" y="1663446"/>
                  </a:lnTo>
                  <a:lnTo>
                    <a:pt x="2357615" y="1631442"/>
                  </a:lnTo>
                  <a:lnTo>
                    <a:pt x="2342035" y="1617631"/>
                  </a:lnTo>
                  <a:lnTo>
                    <a:pt x="2371010" y="1574959"/>
                  </a:lnTo>
                  <a:lnTo>
                    <a:pt x="2381651" y="1518476"/>
                  </a:lnTo>
                  <a:lnTo>
                    <a:pt x="2424212" y="1492568"/>
                  </a:lnTo>
                  <a:lnTo>
                    <a:pt x="2433712" y="1466564"/>
                  </a:lnTo>
                  <a:lnTo>
                    <a:pt x="2511329" y="1385888"/>
                  </a:lnTo>
                  <a:lnTo>
                    <a:pt x="2535745" y="1309116"/>
                  </a:lnTo>
                  <a:lnTo>
                    <a:pt x="2558546" y="1266730"/>
                  </a:lnTo>
                  <a:lnTo>
                    <a:pt x="2558546" y="1220915"/>
                  </a:lnTo>
                  <a:lnTo>
                    <a:pt x="2537265" y="1213295"/>
                  </a:lnTo>
                  <a:lnTo>
                    <a:pt x="2512849" y="1233107"/>
                  </a:lnTo>
                  <a:lnTo>
                    <a:pt x="2479408" y="1236155"/>
                  </a:lnTo>
                  <a:lnTo>
                    <a:pt x="2444447" y="1245680"/>
                  </a:lnTo>
                  <a:lnTo>
                    <a:pt x="2415472" y="1227296"/>
                  </a:lnTo>
                  <a:lnTo>
                    <a:pt x="2418511" y="1204436"/>
                  </a:lnTo>
                  <a:lnTo>
                    <a:pt x="2382031" y="1163288"/>
                  </a:lnTo>
                  <a:lnTo>
                    <a:pt x="2345454" y="1141857"/>
                  </a:lnTo>
                  <a:lnTo>
                    <a:pt x="2328734" y="1086993"/>
                  </a:lnTo>
                  <a:lnTo>
                    <a:pt x="2293013" y="1052894"/>
                  </a:lnTo>
                  <a:lnTo>
                    <a:pt x="2289973" y="1010221"/>
                  </a:lnTo>
                  <a:lnTo>
                    <a:pt x="2264037" y="972121"/>
                  </a:lnTo>
                  <a:lnTo>
                    <a:pt x="2232116" y="900494"/>
                  </a:lnTo>
                  <a:lnTo>
                    <a:pt x="2198581" y="866966"/>
                  </a:lnTo>
                  <a:lnTo>
                    <a:pt x="2195540" y="839438"/>
                  </a:lnTo>
                  <a:lnTo>
                    <a:pt x="2209316" y="845630"/>
                  </a:lnTo>
                  <a:lnTo>
                    <a:pt x="2224516" y="857821"/>
                  </a:lnTo>
                  <a:lnTo>
                    <a:pt x="2230596" y="880682"/>
                  </a:lnTo>
                  <a:cubicBezTo>
                    <a:pt x="2242757" y="880682"/>
                    <a:pt x="2247317" y="857821"/>
                    <a:pt x="2247317" y="857821"/>
                  </a:cubicBezTo>
                  <a:lnTo>
                    <a:pt x="2257957" y="880682"/>
                  </a:lnTo>
                  <a:lnTo>
                    <a:pt x="2268597" y="909257"/>
                  </a:lnTo>
                  <a:lnTo>
                    <a:pt x="2302133" y="959644"/>
                  </a:lnTo>
                  <a:lnTo>
                    <a:pt x="2320374" y="962692"/>
                  </a:lnTo>
                  <a:lnTo>
                    <a:pt x="2341654" y="1006983"/>
                  </a:lnTo>
                  <a:lnTo>
                    <a:pt x="2340134" y="1026795"/>
                  </a:lnTo>
                  <a:lnTo>
                    <a:pt x="2401031" y="1089374"/>
                  </a:lnTo>
                  <a:lnTo>
                    <a:pt x="2411671" y="1147286"/>
                  </a:lnTo>
                  <a:lnTo>
                    <a:pt x="2422312" y="1173290"/>
                  </a:lnTo>
                  <a:lnTo>
                    <a:pt x="2442167" y="1193102"/>
                  </a:lnTo>
                  <a:lnTo>
                    <a:pt x="2533465" y="1168718"/>
                  </a:lnTo>
                  <a:lnTo>
                    <a:pt x="2550185" y="1153382"/>
                  </a:lnTo>
                  <a:lnTo>
                    <a:pt x="2589706" y="1141190"/>
                  </a:lnTo>
                  <a:lnTo>
                    <a:pt x="2589706" y="1122902"/>
                  </a:lnTo>
                  <a:lnTo>
                    <a:pt x="2635403" y="1092422"/>
                  </a:lnTo>
                  <a:lnTo>
                    <a:pt x="2654403" y="1056989"/>
                  </a:lnTo>
                  <a:lnTo>
                    <a:pt x="2665423" y="1038987"/>
                  </a:lnTo>
                  <a:lnTo>
                    <a:pt x="2680719" y="1017651"/>
                  </a:lnTo>
                  <a:lnTo>
                    <a:pt x="2655543" y="982885"/>
                  </a:lnTo>
                  <a:lnTo>
                    <a:pt x="2620392" y="953071"/>
                  </a:lnTo>
                  <a:lnTo>
                    <a:pt x="2609182" y="924496"/>
                  </a:lnTo>
                  <a:lnTo>
                    <a:pt x="2596262" y="927544"/>
                  </a:lnTo>
                  <a:lnTo>
                    <a:pt x="2586761" y="954977"/>
                  </a:lnTo>
                  <a:lnTo>
                    <a:pt x="2551800" y="964502"/>
                  </a:lnTo>
                  <a:lnTo>
                    <a:pt x="2533560" y="952310"/>
                  </a:lnTo>
                  <a:lnTo>
                    <a:pt x="2527479" y="926402"/>
                  </a:lnTo>
                  <a:lnTo>
                    <a:pt x="2515319" y="929450"/>
                  </a:lnTo>
                  <a:lnTo>
                    <a:pt x="2496984" y="895826"/>
                  </a:lnTo>
                  <a:lnTo>
                    <a:pt x="2480263" y="886301"/>
                  </a:lnTo>
                  <a:lnTo>
                    <a:pt x="2458983" y="851249"/>
                  </a:lnTo>
                  <a:lnTo>
                    <a:pt x="2474183" y="834390"/>
                  </a:lnTo>
                  <a:lnTo>
                    <a:pt x="2524534" y="876110"/>
                  </a:lnTo>
                  <a:close/>
                  <a:moveTo>
                    <a:pt x="1812015" y="651510"/>
                  </a:moveTo>
                  <a:lnTo>
                    <a:pt x="1815245" y="636937"/>
                  </a:lnTo>
                  <a:lnTo>
                    <a:pt x="1815245" y="615982"/>
                  </a:lnTo>
                  <a:cubicBezTo>
                    <a:pt x="1811948" y="613046"/>
                    <a:pt x="1807901" y="611098"/>
                    <a:pt x="1803560" y="610362"/>
                  </a:cubicBezTo>
                  <a:cubicBezTo>
                    <a:pt x="1800444" y="610367"/>
                    <a:pt x="1797432" y="611519"/>
                    <a:pt x="1795104" y="613601"/>
                  </a:cubicBezTo>
                  <a:lnTo>
                    <a:pt x="1795104" y="636937"/>
                  </a:lnTo>
                  <a:cubicBezTo>
                    <a:pt x="1795921" y="641759"/>
                    <a:pt x="1795921" y="646688"/>
                    <a:pt x="1795104" y="651510"/>
                  </a:cubicBezTo>
                  <a:lnTo>
                    <a:pt x="1812015" y="651510"/>
                  </a:lnTo>
                  <a:close/>
                  <a:moveTo>
                    <a:pt x="1812015" y="588550"/>
                  </a:moveTo>
                  <a:cubicBezTo>
                    <a:pt x="1812642" y="583327"/>
                    <a:pt x="1808927" y="578583"/>
                    <a:pt x="1803721" y="577954"/>
                  </a:cubicBezTo>
                  <a:cubicBezTo>
                    <a:pt x="1802714" y="577832"/>
                    <a:pt x="1801698" y="577872"/>
                    <a:pt x="1800710" y="578072"/>
                  </a:cubicBezTo>
                  <a:lnTo>
                    <a:pt x="1795104" y="594169"/>
                  </a:lnTo>
                  <a:lnTo>
                    <a:pt x="1800710" y="606266"/>
                  </a:lnTo>
                  <a:lnTo>
                    <a:pt x="1812015" y="606266"/>
                  </a:lnTo>
                  <a:lnTo>
                    <a:pt x="1812015" y="588550"/>
                  </a:lnTo>
                  <a:close/>
                  <a:moveTo>
                    <a:pt x="1396854" y="171926"/>
                  </a:moveTo>
                  <a:lnTo>
                    <a:pt x="1453855" y="171926"/>
                  </a:lnTo>
                  <a:lnTo>
                    <a:pt x="1484921" y="127063"/>
                  </a:lnTo>
                  <a:lnTo>
                    <a:pt x="1556458" y="127063"/>
                  </a:lnTo>
                  <a:lnTo>
                    <a:pt x="1567953" y="98488"/>
                  </a:lnTo>
                  <a:lnTo>
                    <a:pt x="1611939" y="75152"/>
                  </a:lnTo>
                  <a:cubicBezTo>
                    <a:pt x="1632745" y="56960"/>
                    <a:pt x="1611939" y="24003"/>
                    <a:pt x="1611939" y="24003"/>
                  </a:cubicBezTo>
                  <a:lnTo>
                    <a:pt x="1522257" y="12764"/>
                  </a:lnTo>
                  <a:lnTo>
                    <a:pt x="1433145" y="24194"/>
                  </a:lnTo>
                  <a:lnTo>
                    <a:pt x="1303561" y="0"/>
                  </a:lnTo>
                  <a:lnTo>
                    <a:pt x="1223664" y="36385"/>
                  </a:lnTo>
                  <a:cubicBezTo>
                    <a:pt x="1223664" y="36385"/>
                    <a:pt x="1166187" y="67532"/>
                    <a:pt x="1158397" y="64961"/>
                  </a:cubicBezTo>
                  <a:cubicBezTo>
                    <a:pt x="1142874" y="63646"/>
                    <a:pt x="1127274" y="63646"/>
                    <a:pt x="1111751" y="64961"/>
                  </a:cubicBezTo>
                  <a:cubicBezTo>
                    <a:pt x="1111751" y="64961"/>
                    <a:pt x="1140252" y="90869"/>
                    <a:pt x="1153172" y="93536"/>
                  </a:cubicBezTo>
                  <a:cubicBezTo>
                    <a:pt x="1162615" y="94992"/>
                    <a:pt x="1172229" y="94992"/>
                    <a:pt x="1181673" y="93536"/>
                  </a:cubicBezTo>
                  <a:cubicBezTo>
                    <a:pt x="1181673" y="93536"/>
                    <a:pt x="1181673" y="118872"/>
                    <a:pt x="1186898" y="124682"/>
                  </a:cubicBezTo>
                  <a:cubicBezTo>
                    <a:pt x="1205043" y="145542"/>
                    <a:pt x="1167897" y="161068"/>
                    <a:pt x="1167897" y="161068"/>
                  </a:cubicBezTo>
                  <a:lnTo>
                    <a:pt x="1167897" y="185642"/>
                  </a:lnTo>
                  <a:cubicBezTo>
                    <a:pt x="1167897" y="185642"/>
                    <a:pt x="1171982" y="232029"/>
                    <a:pt x="1179678" y="229933"/>
                  </a:cubicBezTo>
                  <a:cubicBezTo>
                    <a:pt x="1187373" y="227838"/>
                    <a:pt x="1200008" y="254603"/>
                    <a:pt x="1200008" y="254603"/>
                  </a:cubicBezTo>
                  <a:lnTo>
                    <a:pt x="1223854" y="280606"/>
                  </a:lnTo>
                  <a:lnTo>
                    <a:pt x="1267460" y="280606"/>
                  </a:lnTo>
                  <a:lnTo>
                    <a:pt x="1321897" y="215646"/>
                  </a:lnTo>
                  <a:lnTo>
                    <a:pt x="1375478" y="192310"/>
                  </a:lnTo>
                  <a:lnTo>
                    <a:pt x="1396854" y="171926"/>
                  </a:lnTo>
                  <a:close/>
                  <a:moveTo>
                    <a:pt x="2516459" y="1725835"/>
                  </a:moveTo>
                  <a:lnTo>
                    <a:pt x="2509429" y="1706785"/>
                  </a:lnTo>
                  <a:lnTo>
                    <a:pt x="2501354" y="1714786"/>
                  </a:lnTo>
                  <a:lnTo>
                    <a:pt x="2494324" y="1730978"/>
                  </a:lnTo>
                  <a:lnTo>
                    <a:pt x="2478268" y="1740503"/>
                  </a:lnTo>
                  <a:lnTo>
                    <a:pt x="2471238" y="1761744"/>
                  </a:lnTo>
                  <a:lnTo>
                    <a:pt x="2461168" y="1786890"/>
                  </a:lnTo>
                  <a:lnTo>
                    <a:pt x="2421932" y="1798987"/>
                  </a:lnTo>
                  <a:lnTo>
                    <a:pt x="2404831" y="1828229"/>
                  </a:lnTo>
                  <a:lnTo>
                    <a:pt x="2400841" y="1876616"/>
                  </a:lnTo>
                  <a:lnTo>
                    <a:pt x="2386781" y="1900619"/>
                  </a:lnTo>
                  <a:lnTo>
                    <a:pt x="2370725" y="1917764"/>
                  </a:lnTo>
                  <a:lnTo>
                    <a:pt x="2376710" y="1946339"/>
                  </a:lnTo>
                  <a:lnTo>
                    <a:pt x="2387826" y="1959483"/>
                  </a:lnTo>
                  <a:lnTo>
                    <a:pt x="2376710" y="1974533"/>
                  </a:lnTo>
                  <a:lnTo>
                    <a:pt x="2387826" y="1984058"/>
                  </a:lnTo>
                  <a:lnTo>
                    <a:pt x="2424972" y="1984058"/>
                  </a:lnTo>
                  <a:lnTo>
                    <a:pt x="2446062" y="1952816"/>
                  </a:lnTo>
                  <a:cubicBezTo>
                    <a:pt x="2446062" y="1952816"/>
                    <a:pt x="2463163" y="1916525"/>
                    <a:pt x="2463163" y="1913477"/>
                  </a:cubicBezTo>
                  <a:cubicBezTo>
                    <a:pt x="2463163" y="1910429"/>
                    <a:pt x="2471238" y="1877187"/>
                    <a:pt x="2471238" y="1877187"/>
                  </a:cubicBezTo>
                  <a:lnTo>
                    <a:pt x="2500309" y="1839087"/>
                  </a:lnTo>
                  <a:lnTo>
                    <a:pt x="2500309" y="1786319"/>
                  </a:lnTo>
                  <a:lnTo>
                    <a:pt x="2520449" y="1786319"/>
                  </a:lnTo>
                  <a:lnTo>
                    <a:pt x="2514464" y="1748981"/>
                  </a:lnTo>
                  <a:lnTo>
                    <a:pt x="2516459" y="1725835"/>
                  </a:lnTo>
                  <a:close/>
                  <a:moveTo>
                    <a:pt x="487109" y="952881"/>
                  </a:moveTo>
                  <a:lnTo>
                    <a:pt x="443027" y="937832"/>
                  </a:lnTo>
                  <a:cubicBezTo>
                    <a:pt x="443027" y="937832"/>
                    <a:pt x="430772" y="939546"/>
                    <a:pt x="416427" y="942975"/>
                  </a:cubicBezTo>
                  <a:cubicBezTo>
                    <a:pt x="405872" y="945099"/>
                    <a:pt x="395564" y="948290"/>
                    <a:pt x="385646" y="952500"/>
                  </a:cubicBezTo>
                  <a:lnTo>
                    <a:pt x="448158" y="973836"/>
                  </a:lnTo>
                  <a:lnTo>
                    <a:pt x="473428" y="973836"/>
                  </a:lnTo>
                  <a:lnTo>
                    <a:pt x="515609" y="1010221"/>
                  </a:lnTo>
                  <a:lnTo>
                    <a:pt x="544110" y="1010221"/>
                  </a:lnTo>
                  <a:cubicBezTo>
                    <a:pt x="544110" y="1010221"/>
                    <a:pt x="567386" y="999839"/>
                    <a:pt x="559596" y="981646"/>
                  </a:cubicBezTo>
                  <a:lnTo>
                    <a:pt x="523400" y="968597"/>
                  </a:lnTo>
                  <a:lnTo>
                    <a:pt x="487109" y="95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3918;p38">
              <a:extLst>
                <a:ext uri="{FF2B5EF4-FFF2-40B4-BE49-F238E27FC236}">
                  <a16:creationId xmlns:a16="http://schemas.microsoft.com/office/drawing/2014/main" xmlns="" id="{540E360C-5EF6-DA4C-8753-A35145906432}"/>
                </a:ext>
              </a:extLst>
            </p:cNvPr>
            <p:cNvSpPr/>
            <p:nvPr/>
          </p:nvSpPr>
          <p:spPr>
            <a:xfrm>
              <a:off x="2963026" y="773963"/>
              <a:ext cx="2815611" cy="2175092"/>
            </a:xfrm>
            <a:custGeom>
              <a:avLst/>
              <a:gdLst/>
              <a:ahLst/>
              <a:cxnLst/>
              <a:rect l="l" t="t" r="r" b="b"/>
              <a:pathLst>
                <a:path w="2815611" h="2175092" extrusionOk="0">
                  <a:moveTo>
                    <a:pt x="1577728" y="1854137"/>
                  </a:moveTo>
                  <a:cubicBezTo>
                    <a:pt x="783307" y="1853603"/>
                    <a:pt x="139725" y="1207484"/>
                    <a:pt x="140258" y="410994"/>
                  </a:cubicBezTo>
                  <a:cubicBezTo>
                    <a:pt x="140350" y="271815"/>
                    <a:pt x="160537" y="133380"/>
                    <a:pt x="200190" y="0"/>
                  </a:cubicBezTo>
                  <a:cubicBezTo>
                    <a:pt x="-203778" y="685400"/>
                    <a:pt x="22925" y="1569358"/>
                    <a:pt x="706545" y="1974380"/>
                  </a:cubicBezTo>
                  <a:cubicBezTo>
                    <a:pt x="1390164" y="2379402"/>
                    <a:pt x="2271836" y="2152107"/>
                    <a:pt x="2675797" y="1466707"/>
                  </a:cubicBezTo>
                  <a:cubicBezTo>
                    <a:pt x="2735230" y="1365885"/>
                    <a:pt x="2782181" y="1258167"/>
                    <a:pt x="2815612" y="1145953"/>
                  </a:cubicBezTo>
                  <a:cubicBezTo>
                    <a:pt x="2557081" y="1585036"/>
                    <a:pt x="2086286" y="1854375"/>
                    <a:pt x="1577728" y="1854137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3919;p38">
              <a:extLst>
                <a:ext uri="{FF2B5EF4-FFF2-40B4-BE49-F238E27FC236}">
                  <a16:creationId xmlns:a16="http://schemas.microsoft.com/office/drawing/2014/main" xmlns="" id="{C910E43A-D8D1-914F-AF55-717BABD90CC8}"/>
                </a:ext>
              </a:extLst>
            </p:cNvPr>
            <p:cNvSpPr/>
            <p:nvPr/>
          </p:nvSpPr>
          <p:spPr>
            <a:xfrm>
              <a:off x="2183550" y="4458424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3920;p38">
              <a:extLst>
                <a:ext uri="{FF2B5EF4-FFF2-40B4-BE49-F238E27FC236}">
                  <a16:creationId xmlns:a16="http://schemas.microsoft.com/office/drawing/2014/main" xmlns="" id="{4D77B6DD-C9BE-9F40-A9F1-3A795495628E}"/>
                </a:ext>
              </a:extLst>
            </p:cNvPr>
            <p:cNvSpPr/>
            <p:nvPr/>
          </p:nvSpPr>
          <p:spPr>
            <a:xfrm>
              <a:off x="2233331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3921;p38">
              <a:extLst>
                <a:ext uri="{FF2B5EF4-FFF2-40B4-BE49-F238E27FC236}">
                  <a16:creationId xmlns:a16="http://schemas.microsoft.com/office/drawing/2014/main" xmlns="" id="{2001EFC7-DEED-5143-9CAB-0C05FF8AA9B1}"/>
                </a:ext>
              </a:extLst>
            </p:cNvPr>
            <p:cNvSpPr/>
            <p:nvPr/>
          </p:nvSpPr>
          <p:spPr>
            <a:xfrm>
              <a:off x="2233331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3922;p38">
              <a:extLst>
                <a:ext uri="{FF2B5EF4-FFF2-40B4-BE49-F238E27FC236}">
                  <a16:creationId xmlns:a16="http://schemas.microsoft.com/office/drawing/2014/main" xmlns="" id="{D78AAB9A-AB43-A14B-BEF6-2D07DAE0FE1F}"/>
                </a:ext>
              </a:extLst>
            </p:cNvPr>
            <p:cNvSpPr/>
            <p:nvPr/>
          </p:nvSpPr>
          <p:spPr>
            <a:xfrm>
              <a:off x="2447182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3923;p38">
              <a:extLst>
                <a:ext uri="{FF2B5EF4-FFF2-40B4-BE49-F238E27FC236}">
                  <a16:creationId xmlns:a16="http://schemas.microsoft.com/office/drawing/2014/main" xmlns="" id="{079E0386-4DB8-354B-BFFD-BAA69BF95FB0}"/>
                </a:ext>
              </a:extLst>
            </p:cNvPr>
            <p:cNvSpPr/>
            <p:nvPr/>
          </p:nvSpPr>
          <p:spPr>
            <a:xfrm>
              <a:off x="2726476" y="4553957"/>
              <a:ext cx="159649" cy="89989"/>
            </a:xfrm>
            <a:custGeom>
              <a:avLst/>
              <a:gdLst/>
              <a:ahLst/>
              <a:cxnLst/>
              <a:rect l="l" t="t" r="r" b="b"/>
              <a:pathLst>
                <a:path w="159649" h="89989" extrusionOk="0">
                  <a:moveTo>
                    <a:pt x="8089" y="21720"/>
                  </a:moveTo>
                  <a:cubicBezTo>
                    <a:pt x="26619" y="26806"/>
                    <a:pt x="46400" y="24415"/>
                    <a:pt x="63190" y="15052"/>
                  </a:cubicBezTo>
                  <a:cubicBezTo>
                    <a:pt x="76395" y="15052"/>
                    <a:pt x="148692" y="-15523"/>
                    <a:pt x="158193" y="10480"/>
                  </a:cubicBezTo>
                  <a:cubicBezTo>
                    <a:pt x="166743" y="33150"/>
                    <a:pt x="135582" y="54200"/>
                    <a:pt x="118862" y="58105"/>
                  </a:cubicBezTo>
                  <a:cubicBezTo>
                    <a:pt x="82476" y="66963"/>
                    <a:pt x="55590" y="85156"/>
                    <a:pt x="40959" y="88204"/>
                  </a:cubicBezTo>
                  <a:cubicBezTo>
                    <a:pt x="30034" y="90490"/>
                    <a:pt x="15974" y="92014"/>
                    <a:pt x="7329" y="83442"/>
                  </a:cubicBezTo>
                  <a:cubicBezTo>
                    <a:pt x="-3027" y="73345"/>
                    <a:pt x="-2077" y="35245"/>
                    <a:pt x="8089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3924;p38">
              <a:extLst>
                <a:ext uri="{FF2B5EF4-FFF2-40B4-BE49-F238E27FC236}">
                  <a16:creationId xmlns:a16="http://schemas.microsoft.com/office/drawing/2014/main" xmlns="" id="{EBFBA86E-65BF-EF4A-84FF-B116A19AE409}"/>
                </a:ext>
              </a:extLst>
            </p:cNvPr>
            <p:cNvSpPr/>
            <p:nvPr/>
          </p:nvSpPr>
          <p:spPr>
            <a:xfrm>
              <a:off x="2729149" y="4569009"/>
              <a:ext cx="157010" cy="75128"/>
            </a:xfrm>
            <a:custGeom>
              <a:avLst/>
              <a:gdLst/>
              <a:ahLst/>
              <a:cxnLst/>
              <a:rect l="l" t="t" r="r" b="b"/>
              <a:pathLst>
                <a:path w="157010" h="75128" extrusionOk="0">
                  <a:moveTo>
                    <a:pt x="38381" y="67056"/>
                  </a:moveTo>
                  <a:cubicBezTo>
                    <a:pt x="53011" y="63913"/>
                    <a:pt x="79897" y="45815"/>
                    <a:pt x="116283" y="36957"/>
                  </a:cubicBezTo>
                  <a:cubicBezTo>
                    <a:pt x="130249" y="33528"/>
                    <a:pt x="154284" y="17907"/>
                    <a:pt x="156754" y="0"/>
                  </a:cubicBezTo>
                  <a:cubicBezTo>
                    <a:pt x="159984" y="20860"/>
                    <a:pt x="131864" y="39434"/>
                    <a:pt x="116283" y="43244"/>
                  </a:cubicBezTo>
                  <a:cubicBezTo>
                    <a:pt x="79897" y="52102"/>
                    <a:pt x="53011" y="70295"/>
                    <a:pt x="38381" y="73343"/>
                  </a:cubicBezTo>
                  <a:cubicBezTo>
                    <a:pt x="27456" y="75629"/>
                    <a:pt x="13395" y="77153"/>
                    <a:pt x="4750" y="68580"/>
                  </a:cubicBezTo>
                  <a:cubicBezTo>
                    <a:pt x="2496" y="66075"/>
                    <a:pt x="867" y="63075"/>
                    <a:pt x="0" y="59817"/>
                  </a:cubicBezTo>
                  <a:cubicBezTo>
                    <a:pt x="10928" y="68189"/>
                    <a:pt x="25166" y="70876"/>
                    <a:pt x="38381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3925;p38">
              <a:extLst>
                <a:ext uri="{FF2B5EF4-FFF2-40B4-BE49-F238E27FC236}">
                  <a16:creationId xmlns:a16="http://schemas.microsoft.com/office/drawing/2014/main" xmlns="" id="{BAA1C295-0455-2540-8395-6FCC60581D97}"/>
                </a:ext>
              </a:extLst>
            </p:cNvPr>
            <p:cNvSpPr/>
            <p:nvPr/>
          </p:nvSpPr>
          <p:spPr>
            <a:xfrm>
              <a:off x="2596621" y="4484615"/>
              <a:ext cx="159662" cy="89989"/>
            </a:xfrm>
            <a:custGeom>
              <a:avLst/>
              <a:gdLst/>
              <a:ahLst/>
              <a:cxnLst/>
              <a:rect l="l" t="t" r="r" b="b"/>
              <a:pathLst>
                <a:path w="159662" h="89989" extrusionOk="0">
                  <a:moveTo>
                    <a:pt x="8075" y="21720"/>
                  </a:moveTo>
                  <a:cubicBezTo>
                    <a:pt x="26602" y="26863"/>
                    <a:pt x="46403" y="24463"/>
                    <a:pt x="63177" y="15052"/>
                  </a:cubicBezTo>
                  <a:cubicBezTo>
                    <a:pt x="76382" y="15052"/>
                    <a:pt x="148679" y="-15523"/>
                    <a:pt x="158179" y="10480"/>
                  </a:cubicBezTo>
                  <a:cubicBezTo>
                    <a:pt x="166825" y="33245"/>
                    <a:pt x="135569" y="54295"/>
                    <a:pt x="118943" y="58105"/>
                  </a:cubicBezTo>
                  <a:cubicBezTo>
                    <a:pt x="82557" y="66963"/>
                    <a:pt x="55672" y="85156"/>
                    <a:pt x="41041" y="88204"/>
                  </a:cubicBezTo>
                  <a:cubicBezTo>
                    <a:pt x="30116" y="90490"/>
                    <a:pt x="16055" y="92014"/>
                    <a:pt x="7410" y="83442"/>
                  </a:cubicBezTo>
                  <a:cubicBezTo>
                    <a:pt x="-3040" y="73345"/>
                    <a:pt x="-2090" y="35245"/>
                    <a:pt x="8075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3926;p38">
              <a:extLst>
                <a:ext uri="{FF2B5EF4-FFF2-40B4-BE49-F238E27FC236}">
                  <a16:creationId xmlns:a16="http://schemas.microsoft.com/office/drawing/2014/main" xmlns="" id="{58AD3667-311E-3047-B8B2-2D4693B6131D}"/>
                </a:ext>
              </a:extLst>
            </p:cNvPr>
            <p:cNvSpPr/>
            <p:nvPr/>
          </p:nvSpPr>
          <p:spPr>
            <a:xfrm>
              <a:off x="2599186" y="4499667"/>
              <a:ext cx="157105" cy="75128"/>
            </a:xfrm>
            <a:custGeom>
              <a:avLst/>
              <a:gdLst/>
              <a:ahLst/>
              <a:cxnLst/>
              <a:rect l="l" t="t" r="r" b="b"/>
              <a:pathLst>
                <a:path w="157105" h="75128" extrusionOk="0">
                  <a:moveTo>
                    <a:pt x="38476" y="67056"/>
                  </a:moveTo>
                  <a:cubicBezTo>
                    <a:pt x="53106" y="64008"/>
                    <a:pt x="79992" y="45815"/>
                    <a:pt x="116378" y="36957"/>
                  </a:cubicBezTo>
                  <a:cubicBezTo>
                    <a:pt x="130344" y="33528"/>
                    <a:pt x="154379" y="17907"/>
                    <a:pt x="156849" y="0"/>
                  </a:cubicBezTo>
                  <a:cubicBezTo>
                    <a:pt x="160079" y="20955"/>
                    <a:pt x="131959" y="39434"/>
                    <a:pt x="116378" y="43244"/>
                  </a:cubicBezTo>
                  <a:cubicBezTo>
                    <a:pt x="79992" y="52102"/>
                    <a:pt x="53106" y="70295"/>
                    <a:pt x="38476" y="73343"/>
                  </a:cubicBezTo>
                  <a:cubicBezTo>
                    <a:pt x="27551" y="75629"/>
                    <a:pt x="13490" y="77153"/>
                    <a:pt x="4845" y="68580"/>
                  </a:cubicBezTo>
                  <a:cubicBezTo>
                    <a:pt x="2578" y="66113"/>
                    <a:pt x="919" y="63141"/>
                    <a:pt x="0" y="59912"/>
                  </a:cubicBezTo>
                  <a:cubicBezTo>
                    <a:pt x="10998" y="68209"/>
                    <a:pt x="25243" y="70856"/>
                    <a:pt x="38476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3927;p38">
              <a:extLst>
                <a:ext uri="{FF2B5EF4-FFF2-40B4-BE49-F238E27FC236}">
                  <a16:creationId xmlns:a16="http://schemas.microsoft.com/office/drawing/2014/main" xmlns="" id="{9D1DC731-F108-EC43-AD17-F46942A9D887}"/>
                </a:ext>
              </a:extLst>
            </p:cNvPr>
            <p:cNvSpPr/>
            <p:nvPr/>
          </p:nvSpPr>
          <p:spPr>
            <a:xfrm>
              <a:off x="2302147" y="4142110"/>
              <a:ext cx="514696" cy="443940"/>
            </a:xfrm>
            <a:custGeom>
              <a:avLst/>
              <a:gdLst/>
              <a:ahLst/>
              <a:cxnLst/>
              <a:rect l="l" t="t" r="r" b="b"/>
              <a:pathLst>
                <a:path w="514696" h="443940" extrusionOk="0">
                  <a:moveTo>
                    <a:pt x="99908" y="274309"/>
                  </a:moveTo>
                  <a:cubicBezTo>
                    <a:pt x="156055" y="299074"/>
                    <a:pt x="209066" y="302884"/>
                    <a:pt x="252388" y="279643"/>
                  </a:cubicBezTo>
                  <a:lnTo>
                    <a:pt x="297134" y="253735"/>
                  </a:lnTo>
                  <a:cubicBezTo>
                    <a:pt x="299794" y="311647"/>
                    <a:pt x="302359" y="367273"/>
                    <a:pt x="302359" y="367273"/>
                  </a:cubicBezTo>
                  <a:cubicBezTo>
                    <a:pt x="302359" y="367273"/>
                    <a:pt x="336655" y="393371"/>
                    <a:pt x="363351" y="370130"/>
                  </a:cubicBezTo>
                  <a:cubicBezTo>
                    <a:pt x="363351" y="370130"/>
                    <a:pt x="368956" y="288787"/>
                    <a:pt x="374656" y="208872"/>
                  </a:cubicBezTo>
                  <a:lnTo>
                    <a:pt x="421872" y="181440"/>
                  </a:lnTo>
                  <a:cubicBezTo>
                    <a:pt x="420813" y="185707"/>
                    <a:pt x="420239" y="190089"/>
                    <a:pt x="420162" y="194489"/>
                  </a:cubicBezTo>
                  <a:cubicBezTo>
                    <a:pt x="420162" y="209729"/>
                    <a:pt x="430992" y="435472"/>
                    <a:pt x="430992" y="435472"/>
                  </a:cubicBezTo>
                  <a:cubicBezTo>
                    <a:pt x="430992" y="435472"/>
                    <a:pt x="465573" y="456141"/>
                    <a:pt x="492269" y="432900"/>
                  </a:cubicBezTo>
                  <a:cubicBezTo>
                    <a:pt x="492269" y="432900"/>
                    <a:pt x="510225" y="171248"/>
                    <a:pt x="514405" y="129434"/>
                  </a:cubicBezTo>
                  <a:cubicBezTo>
                    <a:pt x="519060" y="82475"/>
                    <a:pt x="466903" y="59329"/>
                    <a:pt x="434033" y="71331"/>
                  </a:cubicBezTo>
                  <a:lnTo>
                    <a:pt x="383681" y="90381"/>
                  </a:lnTo>
                  <a:cubicBezTo>
                    <a:pt x="384726" y="77236"/>
                    <a:pt x="385581" y="67045"/>
                    <a:pt x="386151" y="61330"/>
                  </a:cubicBezTo>
                  <a:cubicBezTo>
                    <a:pt x="390806" y="14276"/>
                    <a:pt x="338650" y="-8870"/>
                    <a:pt x="305874" y="3132"/>
                  </a:cubicBezTo>
                  <a:cubicBezTo>
                    <a:pt x="275853" y="14086"/>
                    <a:pt x="73213" y="90286"/>
                    <a:pt x="73213" y="90286"/>
                  </a:cubicBezTo>
                  <a:cubicBezTo>
                    <a:pt x="74494" y="109831"/>
                    <a:pt x="76873" y="129300"/>
                    <a:pt x="80338" y="148579"/>
                  </a:cubicBezTo>
                  <a:lnTo>
                    <a:pt x="346" y="141816"/>
                  </a:lnTo>
                  <a:cubicBezTo>
                    <a:pt x="-4594" y="217254"/>
                    <a:pt x="44142" y="249544"/>
                    <a:pt x="99908" y="274309"/>
                  </a:cubicBezTo>
                  <a:close/>
                  <a:moveTo>
                    <a:pt x="240132" y="144293"/>
                  </a:moveTo>
                  <a:lnTo>
                    <a:pt x="293714" y="113241"/>
                  </a:lnTo>
                  <a:cubicBezTo>
                    <a:pt x="292795" y="117022"/>
                    <a:pt x="292191" y="120880"/>
                    <a:pt x="291909" y="12476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3928;p38">
              <a:extLst>
                <a:ext uri="{FF2B5EF4-FFF2-40B4-BE49-F238E27FC236}">
                  <a16:creationId xmlns:a16="http://schemas.microsoft.com/office/drawing/2014/main" xmlns="" id="{03D50DEE-EFDC-A941-9C8E-C501EEF72829}"/>
                </a:ext>
              </a:extLst>
            </p:cNvPr>
            <p:cNvSpPr/>
            <p:nvPr/>
          </p:nvSpPr>
          <p:spPr>
            <a:xfrm>
              <a:off x="2258507" y="4054849"/>
              <a:ext cx="110678" cy="194691"/>
            </a:xfrm>
            <a:custGeom>
              <a:avLst/>
              <a:gdLst/>
              <a:ahLst/>
              <a:cxnLst/>
              <a:rect l="l" t="t" r="r" b="b"/>
              <a:pathLst>
                <a:path w="110678" h="194691" extrusionOk="0">
                  <a:moveTo>
                    <a:pt x="0" y="0"/>
                  </a:moveTo>
                  <a:cubicBezTo>
                    <a:pt x="0" y="0"/>
                    <a:pt x="6555" y="99917"/>
                    <a:pt x="19666" y="114300"/>
                  </a:cubicBezTo>
                  <a:cubicBezTo>
                    <a:pt x="32776" y="128683"/>
                    <a:pt x="76667" y="138493"/>
                    <a:pt x="76667" y="138493"/>
                  </a:cubicBezTo>
                  <a:lnTo>
                    <a:pt x="110678" y="194691"/>
                  </a:lnTo>
                  <a:cubicBezTo>
                    <a:pt x="110678" y="194691"/>
                    <a:pt x="79612" y="16192"/>
                    <a:pt x="72677" y="11906"/>
                  </a:cubicBezTo>
                  <a:cubicBezTo>
                    <a:pt x="6574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3929;p38">
              <a:extLst>
                <a:ext uri="{FF2B5EF4-FFF2-40B4-BE49-F238E27FC236}">
                  <a16:creationId xmlns:a16="http://schemas.microsoft.com/office/drawing/2014/main" xmlns="" id="{000F6869-8707-0B45-B036-EA065DD8D014}"/>
                </a:ext>
              </a:extLst>
            </p:cNvPr>
            <p:cNvSpPr/>
            <p:nvPr/>
          </p:nvSpPr>
          <p:spPr>
            <a:xfrm>
              <a:off x="2250051" y="3940511"/>
              <a:ext cx="73912" cy="142900"/>
            </a:xfrm>
            <a:custGeom>
              <a:avLst/>
              <a:gdLst/>
              <a:ahLst/>
              <a:cxnLst/>
              <a:rect l="l" t="t" r="r" b="b"/>
              <a:pathLst>
                <a:path w="73912" h="142900" extrusionOk="0">
                  <a:moveTo>
                    <a:pt x="73912" y="3467"/>
                  </a:moveTo>
                  <a:cubicBezTo>
                    <a:pt x="56731" y="-4505"/>
                    <a:pt x="36318" y="1677"/>
                    <a:pt x="26411" y="17850"/>
                  </a:cubicBezTo>
                  <a:cubicBezTo>
                    <a:pt x="13965" y="38614"/>
                    <a:pt x="950" y="109957"/>
                    <a:pt x="0" y="122149"/>
                  </a:cubicBezTo>
                  <a:cubicBezTo>
                    <a:pt x="0" y="122149"/>
                    <a:pt x="17575" y="146533"/>
                    <a:pt x="43891" y="1424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3930;p38">
              <a:extLst>
                <a:ext uri="{FF2B5EF4-FFF2-40B4-BE49-F238E27FC236}">
                  <a16:creationId xmlns:a16="http://schemas.microsoft.com/office/drawing/2014/main" xmlns="" id="{3E3B3115-C373-7047-AE7A-60915A723F40}"/>
                </a:ext>
              </a:extLst>
            </p:cNvPr>
            <p:cNvSpPr/>
            <p:nvPr/>
          </p:nvSpPr>
          <p:spPr>
            <a:xfrm>
              <a:off x="2326123" y="3751123"/>
              <a:ext cx="169201" cy="272154"/>
            </a:xfrm>
            <a:custGeom>
              <a:avLst/>
              <a:gdLst/>
              <a:ahLst/>
              <a:cxnLst/>
              <a:rect l="l" t="t" r="r" b="b"/>
              <a:pathLst>
                <a:path w="169201" h="272154" extrusionOk="0">
                  <a:moveTo>
                    <a:pt x="9431" y="194093"/>
                  </a:moveTo>
                  <a:cubicBezTo>
                    <a:pt x="26626" y="194951"/>
                    <a:pt x="39452" y="199427"/>
                    <a:pt x="41542" y="194093"/>
                  </a:cubicBezTo>
                  <a:cubicBezTo>
                    <a:pt x="43431" y="185197"/>
                    <a:pt x="44764" y="176196"/>
                    <a:pt x="45532" y="167138"/>
                  </a:cubicBezTo>
                  <a:cubicBezTo>
                    <a:pt x="43537" y="162185"/>
                    <a:pt x="41827" y="156755"/>
                    <a:pt x="41827" y="156755"/>
                  </a:cubicBezTo>
                  <a:cubicBezTo>
                    <a:pt x="20166" y="143420"/>
                    <a:pt x="13326" y="119989"/>
                    <a:pt x="10571" y="92748"/>
                  </a:cubicBezTo>
                  <a:cubicBezTo>
                    <a:pt x="5726" y="46170"/>
                    <a:pt x="30806" y="5308"/>
                    <a:pt x="77073" y="450"/>
                  </a:cubicBezTo>
                  <a:cubicBezTo>
                    <a:pt x="120774" y="-4122"/>
                    <a:pt x="153075" y="26644"/>
                    <a:pt x="161530" y="68935"/>
                  </a:cubicBezTo>
                  <a:cubicBezTo>
                    <a:pt x="166185" y="89890"/>
                    <a:pt x="175400" y="129324"/>
                    <a:pt x="162955" y="163613"/>
                  </a:cubicBezTo>
                  <a:cubicBezTo>
                    <a:pt x="156020" y="182663"/>
                    <a:pt x="146995" y="198094"/>
                    <a:pt x="138064" y="201047"/>
                  </a:cubicBezTo>
                  <a:cubicBezTo>
                    <a:pt x="129411" y="200818"/>
                    <a:pt x="120781" y="200056"/>
                    <a:pt x="112224" y="198761"/>
                  </a:cubicBezTo>
                  <a:lnTo>
                    <a:pt x="112224" y="198761"/>
                  </a:lnTo>
                  <a:cubicBezTo>
                    <a:pt x="112224" y="198761"/>
                    <a:pt x="109943" y="211715"/>
                    <a:pt x="108328" y="220097"/>
                  </a:cubicBezTo>
                  <a:cubicBezTo>
                    <a:pt x="106713" y="228479"/>
                    <a:pt x="107378" y="232765"/>
                    <a:pt x="123814" y="242957"/>
                  </a:cubicBezTo>
                  <a:cubicBezTo>
                    <a:pt x="140249" y="253149"/>
                    <a:pt x="98923" y="274103"/>
                    <a:pt x="71847" y="272008"/>
                  </a:cubicBezTo>
                  <a:cubicBezTo>
                    <a:pt x="44772" y="269912"/>
                    <a:pt x="14276" y="253625"/>
                    <a:pt x="5916" y="236003"/>
                  </a:cubicBezTo>
                  <a:cubicBezTo>
                    <a:pt x="-2825" y="216668"/>
                    <a:pt x="-2065" y="193522"/>
                    <a:pt x="9431" y="194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4" name="Google Shape;3931;p38">
              <a:extLst>
                <a:ext uri="{FF2B5EF4-FFF2-40B4-BE49-F238E27FC236}">
                  <a16:creationId xmlns:a16="http://schemas.microsoft.com/office/drawing/2014/main" xmlns="" id="{386C5255-235D-C447-BDC0-422F89E4F56C}"/>
                </a:ext>
              </a:extLst>
            </p:cNvPr>
            <p:cNvGrpSpPr/>
            <p:nvPr/>
          </p:nvGrpSpPr>
          <p:grpSpPr>
            <a:xfrm>
              <a:off x="2428704" y="3970322"/>
              <a:ext cx="350131" cy="370523"/>
              <a:chOff x="4512354" y="4952197"/>
              <a:chExt cx="350131" cy="370523"/>
            </a:xfrm>
          </p:grpSpPr>
          <p:grpSp>
            <p:nvGrpSpPr>
              <p:cNvPr id="210" name="Google Shape;3932;p38">
                <a:extLst>
                  <a:ext uri="{FF2B5EF4-FFF2-40B4-BE49-F238E27FC236}">
                    <a16:creationId xmlns:a16="http://schemas.microsoft.com/office/drawing/2014/main" xmlns="" id="{5BD7EC86-46D3-EE47-A812-44C677950B7E}"/>
                  </a:ext>
                </a:extLst>
              </p:cNvPr>
              <p:cNvGrpSpPr/>
              <p:nvPr/>
            </p:nvGrpSpPr>
            <p:grpSpPr>
              <a:xfrm>
                <a:off x="4512354" y="5116449"/>
                <a:ext cx="343196" cy="206271"/>
                <a:chOff x="4512354" y="5116449"/>
                <a:chExt cx="343196" cy="206271"/>
              </a:xfrm>
            </p:grpSpPr>
            <p:sp>
              <p:nvSpPr>
                <p:cNvPr id="221" name="Google Shape;3933;p38">
                  <a:extLst>
                    <a:ext uri="{FF2B5EF4-FFF2-40B4-BE49-F238E27FC236}">
                      <a16:creationId xmlns:a16="http://schemas.microsoft.com/office/drawing/2014/main" xmlns="" id="{B7199801-7808-5F4F-A044-2BD9275ED1B3}"/>
                    </a:ext>
                  </a:extLst>
                </p:cNvPr>
                <p:cNvSpPr/>
                <p:nvPr/>
              </p:nvSpPr>
              <p:spPr>
                <a:xfrm>
                  <a:off x="4512496" y="5200650"/>
                  <a:ext cx="343054" cy="122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54" h="122070" extrusionOk="0">
                      <a:moveTo>
                        <a:pt x="343054" y="31909"/>
                      </a:moveTo>
                      <a:lnTo>
                        <a:pt x="343054" y="31909"/>
                      </a:lnTo>
                      <a:cubicBezTo>
                        <a:pt x="343053" y="36890"/>
                        <a:pt x="340413" y="41500"/>
                        <a:pt x="336119" y="44005"/>
                      </a:cubicBezTo>
                      <a:lnTo>
                        <a:pt x="204921" y="120205"/>
                      </a:lnTo>
                      <a:cubicBezTo>
                        <a:pt x="200594" y="122692"/>
                        <a:pt x="195282" y="122692"/>
                        <a:pt x="190955" y="120205"/>
                      </a:cubicBezTo>
                      <a:lnTo>
                        <a:pt x="7030" y="13526"/>
                      </a:lnTo>
                      <a:cubicBezTo>
                        <a:pt x="2686" y="11059"/>
                        <a:pt x="0" y="6439"/>
                        <a:pt x="0" y="14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3934;p38">
                  <a:extLst>
                    <a:ext uri="{FF2B5EF4-FFF2-40B4-BE49-F238E27FC236}">
                      <a16:creationId xmlns:a16="http://schemas.microsoft.com/office/drawing/2014/main" xmlns="" id="{1CD008B2-AA90-0E4B-8787-6E307A70CF08}"/>
                    </a:ext>
                  </a:extLst>
                </p:cNvPr>
                <p:cNvSpPr/>
                <p:nvPr/>
              </p:nvSpPr>
              <p:spPr>
                <a:xfrm>
                  <a:off x="4710387" y="5232749"/>
                  <a:ext cx="145163" cy="8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63" h="89916" extrusionOk="0">
                      <a:moveTo>
                        <a:pt x="138229" y="11906"/>
                      </a:moveTo>
                      <a:lnTo>
                        <a:pt x="7030" y="88106"/>
                      </a:lnTo>
                      <a:cubicBezTo>
                        <a:pt x="4885" y="89316"/>
                        <a:pt x="2461" y="89945"/>
                        <a:pt x="0" y="89916"/>
                      </a:cubicBezTo>
                      <a:lnTo>
                        <a:pt x="0" y="0"/>
                      </a:lnTo>
                      <a:lnTo>
                        <a:pt x="145164" y="0"/>
                      </a:lnTo>
                      <a:cubicBezTo>
                        <a:pt x="145097" y="4915"/>
                        <a:pt x="142464" y="9430"/>
                        <a:pt x="138229" y="1190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3935;p38">
                  <a:extLst>
                    <a:ext uri="{FF2B5EF4-FFF2-40B4-BE49-F238E27FC236}">
                      <a16:creationId xmlns:a16="http://schemas.microsoft.com/office/drawing/2014/main" xmlns="" id="{B1D179F8-C83C-DE4F-87DB-4C15F4EDF905}"/>
                    </a:ext>
                  </a:extLst>
                </p:cNvPr>
                <p:cNvSpPr/>
                <p:nvPr/>
              </p:nvSpPr>
              <p:spPr>
                <a:xfrm>
                  <a:off x="4512354" y="5116449"/>
                  <a:ext cx="343006" cy="198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06" h="198541" extrusionOk="0">
                      <a:moveTo>
                        <a:pt x="202973" y="197263"/>
                      </a:moveTo>
                      <a:cubicBezTo>
                        <a:pt x="200034" y="198968"/>
                        <a:pt x="196412" y="198968"/>
                        <a:pt x="193473" y="197263"/>
                      </a:cubicBezTo>
                      <a:lnTo>
                        <a:pt x="1853" y="86582"/>
                      </a:lnTo>
                      <a:cubicBezTo>
                        <a:pt x="-618" y="85249"/>
                        <a:pt x="-618" y="82963"/>
                        <a:pt x="1853" y="81534"/>
                      </a:cubicBezTo>
                      <a:lnTo>
                        <a:pt x="142551" y="0"/>
                      </a:lnTo>
                      <a:lnTo>
                        <a:pt x="343007" y="11611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24" name="Google Shape;3936;p38">
                  <a:extLst>
                    <a:ext uri="{FF2B5EF4-FFF2-40B4-BE49-F238E27FC236}">
                      <a16:creationId xmlns:a16="http://schemas.microsoft.com/office/drawing/2014/main" xmlns="" id="{D9710CA2-4C15-1F4E-BC84-08B681E8CC3F}"/>
                    </a:ext>
                  </a:extLst>
                </p:cNvPr>
                <p:cNvGrpSpPr/>
                <p:nvPr/>
              </p:nvGrpSpPr>
              <p:grpSpPr>
                <a:xfrm>
                  <a:off x="4592868" y="5212556"/>
                  <a:ext cx="96807" cy="56007"/>
                  <a:chOff x="4592868" y="5212556"/>
                  <a:chExt cx="96807" cy="56007"/>
                </a:xfrm>
              </p:grpSpPr>
              <p:sp>
                <p:nvSpPr>
                  <p:cNvPr id="289" name="Google Shape;3937;p38">
                    <a:extLst>
                      <a:ext uri="{FF2B5EF4-FFF2-40B4-BE49-F238E27FC236}">
                        <a16:creationId xmlns:a16="http://schemas.microsoft.com/office/drawing/2014/main" xmlns="" id="{303945C5-7113-DE41-92C9-2E545E6C0F19}"/>
                      </a:ext>
                    </a:extLst>
                  </p:cNvPr>
                  <p:cNvSpPr/>
                  <p:nvPr/>
                </p:nvSpPr>
                <p:spPr>
                  <a:xfrm>
                    <a:off x="4592868" y="5212556"/>
                    <a:ext cx="96807" cy="560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07" h="56007" extrusionOk="0">
                        <a:moveTo>
                          <a:pt x="0" y="20003"/>
                        </a:moveTo>
                        <a:lnTo>
                          <a:pt x="950" y="20479"/>
                        </a:lnTo>
                        <a:lnTo>
                          <a:pt x="62227" y="56007"/>
                        </a:lnTo>
                        <a:lnTo>
                          <a:pt x="95858" y="36481"/>
                        </a:lnTo>
                        <a:lnTo>
                          <a:pt x="96808" y="36004"/>
                        </a:lnTo>
                        <a:lnTo>
                          <a:pt x="34581" y="0"/>
                        </a:lnTo>
                        <a:lnTo>
                          <a:pt x="0" y="2000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" name="Google Shape;3938;p38">
                    <a:extLst>
                      <a:ext uri="{FF2B5EF4-FFF2-40B4-BE49-F238E27FC236}">
                        <a16:creationId xmlns:a16="http://schemas.microsoft.com/office/drawing/2014/main" xmlns="" id="{D8022862-B9FB-1A4E-BEF1-9829F0755E19}"/>
                      </a:ext>
                    </a:extLst>
                  </p:cNvPr>
                  <p:cNvSpPr/>
                  <p:nvPr/>
                </p:nvSpPr>
                <p:spPr>
                  <a:xfrm>
                    <a:off x="4593818" y="5213603"/>
                    <a:ext cx="94907" cy="54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07" h="54959" extrusionOk="0">
                        <a:moveTo>
                          <a:pt x="0" y="19431"/>
                        </a:moveTo>
                        <a:lnTo>
                          <a:pt x="61277" y="54959"/>
                        </a:lnTo>
                        <a:lnTo>
                          <a:pt x="94908" y="35433"/>
                        </a:lnTo>
                        <a:lnTo>
                          <a:pt x="33631" y="0"/>
                        </a:lnTo>
                        <a:lnTo>
                          <a:pt x="0" y="1943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25" name="Google Shape;3939;p38">
                  <a:extLst>
                    <a:ext uri="{FF2B5EF4-FFF2-40B4-BE49-F238E27FC236}">
                      <a16:creationId xmlns:a16="http://schemas.microsoft.com/office/drawing/2014/main" xmlns="" id="{AD0BB41B-08CA-504E-B585-904860CE718D}"/>
                    </a:ext>
                  </a:extLst>
                </p:cNvPr>
                <p:cNvSpPr/>
                <p:nvPr/>
              </p:nvSpPr>
              <p:spPr>
                <a:xfrm>
                  <a:off x="4803130" y="5231915"/>
                  <a:ext cx="21235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120"/>
                      </a:lnTo>
                      <a:cubicBezTo>
                        <a:pt x="21449" y="7120"/>
                        <a:pt x="21449" y="5882"/>
                        <a:pt x="20594" y="550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215"/>
                        <a:pt x="-211" y="5882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" name="Google Shape;3940;p38">
                  <a:extLst>
                    <a:ext uri="{FF2B5EF4-FFF2-40B4-BE49-F238E27FC236}">
                      <a16:creationId xmlns:a16="http://schemas.microsoft.com/office/drawing/2014/main" xmlns="" id="{A41A18EF-80F1-8042-9789-EAC746FF9BCB}"/>
                    </a:ext>
                  </a:extLst>
                </p:cNvPr>
                <p:cNvSpPr/>
                <p:nvPr/>
              </p:nvSpPr>
              <p:spPr>
                <a:xfrm>
                  <a:off x="4790604" y="52242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" name="Google Shape;3941;p38">
                  <a:extLst>
                    <a:ext uri="{FF2B5EF4-FFF2-40B4-BE49-F238E27FC236}">
                      <a16:creationId xmlns:a16="http://schemas.microsoft.com/office/drawing/2014/main" xmlns="" id="{51A305C2-CCAC-B24D-8A2F-367785EFF0F2}"/>
                    </a:ext>
                  </a:extLst>
                </p:cNvPr>
                <p:cNvSpPr/>
                <p:nvPr/>
              </p:nvSpPr>
              <p:spPr>
                <a:xfrm>
                  <a:off x="4778123" y="5216961"/>
                  <a:ext cx="2119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7" h="12299" extrusionOk="0">
                      <a:moveTo>
                        <a:pt x="475" y="6834"/>
                      </a:moveTo>
                      <a:lnTo>
                        <a:pt x="9310" y="11978"/>
                      </a:lnTo>
                      <a:cubicBezTo>
                        <a:pt x="10212" y="12406"/>
                        <a:pt x="11259" y="12406"/>
                        <a:pt x="12160" y="11978"/>
                      </a:cubicBezTo>
                      <a:lnTo>
                        <a:pt x="20521" y="7120"/>
                      </a:lnTo>
                      <a:cubicBezTo>
                        <a:pt x="21376" y="6644"/>
                        <a:pt x="21471" y="5881"/>
                        <a:pt x="20521" y="5501"/>
                      </a:cubicBezTo>
                      <a:lnTo>
                        <a:pt x="11685" y="357"/>
                      </a:lnTo>
                      <a:cubicBezTo>
                        <a:pt x="10794" y="-119"/>
                        <a:pt x="9726" y="-119"/>
                        <a:pt x="8835" y="357"/>
                      </a:cubicBezTo>
                      <a:lnTo>
                        <a:pt x="380" y="5215"/>
                      </a:lnTo>
                      <a:cubicBezTo>
                        <a:pt x="-95" y="5691"/>
                        <a:pt x="-190" y="6358"/>
                        <a:pt x="47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" name="Google Shape;3942;p38">
                  <a:extLst>
                    <a:ext uri="{FF2B5EF4-FFF2-40B4-BE49-F238E27FC236}">
                      <a16:creationId xmlns:a16="http://schemas.microsoft.com/office/drawing/2014/main" xmlns="" id="{342EA800-2D65-AD4B-BD78-5318E95825A4}"/>
                    </a:ext>
                  </a:extLst>
                </p:cNvPr>
                <p:cNvSpPr/>
                <p:nvPr/>
              </p:nvSpPr>
              <p:spPr>
                <a:xfrm>
                  <a:off x="4765618" y="520972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" name="Google Shape;3943;p38">
                  <a:extLst>
                    <a:ext uri="{FF2B5EF4-FFF2-40B4-BE49-F238E27FC236}">
                      <a16:creationId xmlns:a16="http://schemas.microsoft.com/office/drawing/2014/main" xmlns="" id="{E1A7D0C9-CE2B-354A-BF8F-7393EF6AEBA4}"/>
                    </a:ext>
                  </a:extLst>
                </p:cNvPr>
                <p:cNvSpPr/>
                <p:nvPr/>
              </p:nvSpPr>
              <p:spPr>
                <a:xfrm>
                  <a:off x="4753078" y="520248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" name="Google Shape;3944;p38">
                  <a:extLst>
                    <a:ext uri="{FF2B5EF4-FFF2-40B4-BE49-F238E27FC236}">
                      <a16:creationId xmlns:a16="http://schemas.microsoft.com/office/drawing/2014/main" xmlns="" id="{03686ABD-A70A-7E45-BF2B-E78A6B242F32}"/>
                    </a:ext>
                  </a:extLst>
                </p:cNvPr>
                <p:cNvSpPr/>
                <p:nvPr/>
              </p:nvSpPr>
              <p:spPr>
                <a:xfrm>
                  <a:off x="4740609" y="5195244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405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" name="Google Shape;3945;p38">
                  <a:extLst>
                    <a:ext uri="{FF2B5EF4-FFF2-40B4-BE49-F238E27FC236}">
                      <a16:creationId xmlns:a16="http://schemas.microsoft.com/office/drawing/2014/main" xmlns="" id="{F3BAE0E6-65E9-834B-A235-04702303F737}"/>
                    </a:ext>
                  </a:extLst>
                </p:cNvPr>
                <p:cNvSpPr/>
                <p:nvPr/>
              </p:nvSpPr>
              <p:spPr>
                <a:xfrm>
                  <a:off x="4728092" y="518800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" name="Google Shape;3946;p38">
                  <a:extLst>
                    <a:ext uri="{FF2B5EF4-FFF2-40B4-BE49-F238E27FC236}">
                      <a16:creationId xmlns:a16="http://schemas.microsoft.com/office/drawing/2014/main" xmlns="" id="{AD528A3D-A37B-304D-B47C-CCE6CB8E7CE5}"/>
                    </a:ext>
                  </a:extLst>
                </p:cNvPr>
                <p:cNvSpPr/>
                <p:nvPr/>
              </p:nvSpPr>
              <p:spPr>
                <a:xfrm>
                  <a:off x="4715552" y="518076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" name="Google Shape;3947;p38">
                  <a:extLst>
                    <a:ext uri="{FF2B5EF4-FFF2-40B4-BE49-F238E27FC236}">
                      <a16:creationId xmlns:a16="http://schemas.microsoft.com/office/drawing/2014/main" xmlns="" id="{D6B121E5-B0F0-904D-B75F-9B28559EE2A5}"/>
                    </a:ext>
                  </a:extLst>
                </p:cNvPr>
                <p:cNvSpPr/>
                <p:nvPr/>
              </p:nvSpPr>
              <p:spPr>
                <a:xfrm>
                  <a:off x="4703083" y="517352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" name="Google Shape;3948;p38">
                  <a:extLst>
                    <a:ext uri="{FF2B5EF4-FFF2-40B4-BE49-F238E27FC236}">
                      <a16:creationId xmlns:a16="http://schemas.microsoft.com/office/drawing/2014/main" xmlns="" id="{35AA3730-0F71-7048-BAC6-9FC00860537E}"/>
                    </a:ext>
                  </a:extLst>
                </p:cNvPr>
                <p:cNvSpPr/>
                <p:nvPr/>
              </p:nvSpPr>
              <p:spPr>
                <a:xfrm>
                  <a:off x="4690566" y="5166324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39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" name="Google Shape;3949;p38">
                  <a:extLst>
                    <a:ext uri="{FF2B5EF4-FFF2-40B4-BE49-F238E27FC236}">
                      <a16:creationId xmlns:a16="http://schemas.microsoft.com/office/drawing/2014/main" xmlns="" id="{6FE38E8D-EFC0-D740-85E8-076B544D232F}"/>
                    </a:ext>
                  </a:extLst>
                </p:cNvPr>
                <p:cNvSpPr/>
                <p:nvPr/>
              </p:nvSpPr>
              <p:spPr>
                <a:xfrm>
                  <a:off x="4678026" y="515908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72" y="12371"/>
                        <a:pt x="11319" y="12371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656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" name="Google Shape;3950;p38">
                  <a:extLst>
                    <a:ext uri="{FF2B5EF4-FFF2-40B4-BE49-F238E27FC236}">
                      <a16:creationId xmlns:a16="http://schemas.microsoft.com/office/drawing/2014/main" xmlns="" id="{E1F31FF5-BDAD-5B4E-B574-F57D0888EFC2}"/>
                    </a:ext>
                  </a:extLst>
                </p:cNvPr>
                <p:cNvSpPr/>
                <p:nvPr/>
              </p:nvSpPr>
              <p:spPr>
                <a:xfrm>
                  <a:off x="4665615" y="5151846"/>
                  <a:ext cx="21342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2" h="12263" extrusionOk="0">
                      <a:moveTo>
                        <a:pt x="596" y="6798"/>
                      </a:moveTo>
                      <a:lnTo>
                        <a:pt x="9431" y="11942"/>
                      </a:lnTo>
                      <a:cubicBezTo>
                        <a:pt x="10333" y="12371"/>
                        <a:pt x="11380" y="12371"/>
                        <a:pt x="12281" y="11942"/>
                      </a:cubicBezTo>
                      <a:lnTo>
                        <a:pt x="20736" y="7084"/>
                      </a:lnTo>
                      <a:cubicBezTo>
                        <a:pt x="21496" y="6608"/>
                        <a:pt x="21591" y="5846"/>
                        <a:pt x="20736" y="5465"/>
                      </a:cubicBezTo>
                      <a:lnTo>
                        <a:pt x="11901" y="322"/>
                      </a:lnTo>
                      <a:cubicBezTo>
                        <a:pt x="10999" y="-107"/>
                        <a:pt x="9953" y="-107"/>
                        <a:pt x="9051" y="322"/>
                      </a:cubicBezTo>
                      <a:lnTo>
                        <a:pt x="691" y="5274"/>
                      </a:lnTo>
                      <a:cubicBezTo>
                        <a:pt x="-164" y="5656"/>
                        <a:pt x="-259" y="6322"/>
                        <a:pt x="59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" name="Google Shape;3951;p38">
                  <a:extLst>
                    <a:ext uri="{FF2B5EF4-FFF2-40B4-BE49-F238E27FC236}">
                      <a16:creationId xmlns:a16="http://schemas.microsoft.com/office/drawing/2014/main" xmlns="" id="{EF7E049C-2B9D-FA49-A198-328ECA52A28C}"/>
                    </a:ext>
                  </a:extLst>
                </p:cNvPr>
                <p:cNvSpPr/>
                <p:nvPr/>
              </p:nvSpPr>
              <p:spPr>
                <a:xfrm>
                  <a:off x="4653040" y="51445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3952;p38">
                  <a:extLst>
                    <a:ext uri="{FF2B5EF4-FFF2-40B4-BE49-F238E27FC236}">
                      <a16:creationId xmlns:a16="http://schemas.microsoft.com/office/drawing/2014/main" xmlns="" id="{DA537BC9-178C-B64E-9C47-9DBCCEE6CDD0}"/>
                    </a:ext>
                  </a:extLst>
                </p:cNvPr>
                <p:cNvSpPr/>
                <p:nvPr/>
              </p:nvSpPr>
              <p:spPr>
                <a:xfrm>
                  <a:off x="4634503" y="5133808"/>
                  <a:ext cx="27254" cy="1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4" h="15763" extrusionOk="0">
                      <a:moveTo>
                        <a:pt x="546" y="6834"/>
                      </a:moveTo>
                      <a:lnTo>
                        <a:pt x="15367" y="15407"/>
                      </a:lnTo>
                      <a:cubicBezTo>
                        <a:pt x="16258" y="15883"/>
                        <a:pt x="17326" y="15883"/>
                        <a:pt x="18217" y="15407"/>
                      </a:cubicBezTo>
                      <a:lnTo>
                        <a:pt x="26577" y="10549"/>
                      </a:lnTo>
                      <a:cubicBezTo>
                        <a:pt x="27432" y="10073"/>
                        <a:pt x="27527" y="9311"/>
                        <a:pt x="26577" y="8930"/>
                      </a:cubicBezTo>
                      <a:lnTo>
                        <a:pt x="11662" y="357"/>
                      </a:lnTo>
                      <a:cubicBezTo>
                        <a:pt x="10805" y="-119"/>
                        <a:pt x="9763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691"/>
                        <a:pt x="-214" y="6453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3953;p38">
                  <a:extLst>
                    <a:ext uri="{FF2B5EF4-FFF2-40B4-BE49-F238E27FC236}">
                      <a16:creationId xmlns:a16="http://schemas.microsoft.com/office/drawing/2014/main" xmlns="" id="{4CC3146F-684F-BC4E-979C-16A02A07C03C}"/>
                    </a:ext>
                  </a:extLst>
                </p:cNvPr>
                <p:cNvSpPr/>
                <p:nvPr/>
              </p:nvSpPr>
              <p:spPr>
                <a:xfrm>
                  <a:off x="4772458" y="522766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44" y="-107"/>
                        <a:pt x="9797" y="-107"/>
                        <a:pt x="8895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3954;p38">
                  <a:extLst>
                    <a:ext uri="{FF2B5EF4-FFF2-40B4-BE49-F238E27FC236}">
                      <a16:creationId xmlns:a16="http://schemas.microsoft.com/office/drawing/2014/main" xmlns="" id="{4D8AF69A-6C68-B543-92F0-4B9BA9E444E6}"/>
                    </a:ext>
                  </a:extLst>
                </p:cNvPr>
                <p:cNvSpPr/>
                <p:nvPr/>
              </p:nvSpPr>
              <p:spPr>
                <a:xfrm>
                  <a:off x="4759918" y="522042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3955;p38">
                  <a:extLst>
                    <a:ext uri="{FF2B5EF4-FFF2-40B4-BE49-F238E27FC236}">
                      <a16:creationId xmlns:a16="http://schemas.microsoft.com/office/drawing/2014/main" xmlns="" id="{F66366A3-AEF5-DD44-846A-B2C393C9D87B}"/>
                    </a:ext>
                  </a:extLst>
                </p:cNvPr>
                <p:cNvSpPr/>
                <p:nvPr/>
              </p:nvSpPr>
              <p:spPr>
                <a:xfrm>
                  <a:off x="4747378" y="5212806"/>
                  <a:ext cx="21257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8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179"/>
                      </a:lnTo>
                      <a:cubicBezTo>
                        <a:pt x="-130" y="6036"/>
                        <a:pt x="-225" y="6894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Google Shape;3956;p38">
                  <a:extLst>
                    <a:ext uri="{FF2B5EF4-FFF2-40B4-BE49-F238E27FC236}">
                      <a16:creationId xmlns:a16="http://schemas.microsoft.com/office/drawing/2014/main" xmlns="" id="{6BF51E4D-609D-E247-94A0-8669B6342240}"/>
                    </a:ext>
                  </a:extLst>
                </p:cNvPr>
                <p:cNvSpPr/>
                <p:nvPr/>
              </p:nvSpPr>
              <p:spPr>
                <a:xfrm>
                  <a:off x="4734837" y="52059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" name="Google Shape;3957;p38">
                  <a:extLst>
                    <a:ext uri="{FF2B5EF4-FFF2-40B4-BE49-F238E27FC236}">
                      <a16:creationId xmlns:a16="http://schemas.microsoft.com/office/drawing/2014/main" xmlns="" id="{A1A5B0F2-2566-6A47-A528-F0EF2EAF0828}"/>
                    </a:ext>
                  </a:extLst>
                </p:cNvPr>
                <p:cNvSpPr/>
                <p:nvPr/>
              </p:nvSpPr>
              <p:spPr>
                <a:xfrm>
                  <a:off x="4722523" y="5198768"/>
                  <a:ext cx="2141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1" h="12299" extrusionOk="0">
                      <a:moveTo>
                        <a:pt x="689" y="6834"/>
                      </a:moveTo>
                      <a:lnTo>
                        <a:pt x="9524" y="11978"/>
                      </a:lnTo>
                      <a:cubicBezTo>
                        <a:pt x="10426" y="12406"/>
                        <a:pt x="11473" y="12406"/>
                        <a:pt x="12374" y="11978"/>
                      </a:cubicBezTo>
                      <a:lnTo>
                        <a:pt x="20734" y="7120"/>
                      </a:lnTo>
                      <a:cubicBezTo>
                        <a:pt x="21589" y="7120"/>
                        <a:pt x="21684" y="5882"/>
                        <a:pt x="20734" y="5501"/>
                      </a:cubicBezTo>
                      <a:lnTo>
                        <a:pt x="11899" y="357"/>
                      </a:lnTo>
                      <a:cubicBezTo>
                        <a:pt x="11008" y="-119"/>
                        <a:pt x="9940" y="-119"/>
                        <a:pt x="9049" y="357"/>
                      </a:cubicBezTo>
                      <a:lnTo>
                        <a:pt x="594" y="5215"/>
                      </a:lnTo>
                      <a:cubicBezTo>
                        <a:pt x="-166" y="5691"/>
                        <a:pt x="-261" y="6358"/>
                        <a:pt x="689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" name="Google Shape;3958;p38">
                  <a:extLst>
                    <a:ext uri="{FF2B5EF4-FFF2-40B4-BE49-F238E27FC236}">
                      <a16:creationId xmlns:a16="http://schemas.microsoft.com/office/drawing/2014/main" xmlns="" id="{C81675EE-6987-FE4D-B1F6-2A5EE267A950}"/>
                    </a:ext>
                  </a:extLst>
                </p:cNvPr>
                <p:cNvSpPr/>
                <p:nvPr/>
              </p:nvSpPr>
              <p:spPr>
                <a:xfrm>
                  <a:off x="4709923" y="5191470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7084"/>
                        <a:pt x="21459" y="5846"/>
                        <a:pt x="20604" y="5465"/>
                      </a:cubicBezTo>
                      <a:lnTo>
                        <a:pt x="11769" y="322"/>
                      </a:lnTo>
                      <a:cubicBezTo>
                        <a:pt x="10868" y="-107"/>
                        <a:pt x="9821" y="-107"/>
                        <a:pt x="8919" y="322"/>
                      </a:cubicBezTo>
                      <a:lnTo>
                        <a:pt x="464" y="5274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3959;p38">
                  <a:extLst>
                    <a:ext uri="{FF2B5EF4-FFF2-40B4-BE49-F238E27FC236}">
                      <a16:creationId xmlns:a16="http://schemas.microsoft.com/office/drawing/2014/main" xmlns="" id="{8EE8A9A0-205E-174B-B489-5BCC0743AC4B}"/>
                    </a:ext>
                  </a:extLst>
                </p:cNvPr>
                <p:cNvSpPr/>
                <p:nvPr/>
              </p:nvSpPr>
              <p:spPr>
                <a:xfrm>
                  <a:off x="4697392" y="5184231"/>
                  <a:ext cx="21235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8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449" y="5846"/>
                        <a:pt x="20594" y="5465"/>
                      </a:cubicBezTo>
                      <a:lnTo>
                        <a:pt x="11759" y="321"/>
                      </a:lnTo>
                      <a:cubicBezTo>
                        <a:pt x="10858" y="-107"/>
                        <a:pt x="9811" y="-107"/>
                        <a:pt x="8909" y="321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894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" name="Google Shape;3960;p38">
                  <a:extLst>
                    <a:ext uri="{FF2B5EF4-FFF2-40B4-BE49-F238E27FC236}">
                      <a16:creationId xmlns:a16="http://schemas.microsoft.com/office/drawing/2014/main" xmlns="" id="{29B669E9-1703-6142-9F89-44E472D34B89}"/>
                    </a:ext>
                  </a:extLst>
                </p:cNvPr>
                <p:cNvSpPr/>
                <p:nvPr/>
              </p:nvSpPr>
              <p:spPr>
                <a:xfrm>
                  <a:off x="4684958" y="5176992"/>
                  <a:ext cx="2097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6" h="12299" extrusionOk="0">
                      <a:moveTo>
                        <a:pt x="253" y="6799"/>
                      </a:moveTo>
                      <a:lnTo>
                        <a:pt x="9089" y="11942"/>
                      </a:lnTo>
                      <a:cubicBezTo>
                        <a:pt x="9946" y="12418"/>
                        <a:pt x="10987" y="12418"/>
                        <a:pt x="11844" y="11942"/>
                      </a:cubicBezTo>
                      <a:lnTo>
                        <a:pt x="20299" y="7084"/>
                      </a:lnTo>
                      <a:cubicBezTo>
                        <a:pt x="21154" y="6608"/>
                        <a:pt x="21249" y="5846"/>
                        <a:pt x="20299" y="5465"/>
                      </a:cubicBezTo>
                      <a:lnTo>
                        <a:pt x="11464" y="321"/>
                      </a:lnTo>
                      <a:cubicBezTo>
                        <a:pt x="10562" y="-107"/>
                        <a:pt x="9515" y="-107"/>
                        <a:pt x="8614" y="321"/>
                      </a:cubicBezTo>
                      <a:lnTo>
                        <a:pt x="253" y="5179"/>
                      </a:lnTo>
                      <a:cubicBezTo>
                        <a:pt x="253" y="5655"/>
                        <a:pt x="-317" y="6417"/>
                        <a:pt x="253" y="679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" name="Google Shape;3961;p38">
                  <a:extLst>
                    <a:ext uri="{FF2B5EF4-FFF2-40B4-BE49-F238E27FC236}">
                      <a16:creationId xmlns:a16="http://schemas.microsoft.com/office/drawing/2014/main" xmlns="" id="{3E08F150-E3E6-5241-B85D-5A9DA087D6BB}"/>
                    </a:ext>
                  </a:extLst>
                </p:cNvPr>
                <p:cNvSpPr/>
                <p:nvPr/>
              </p:nvSpPr>
              <p:spPr>
                <a:xfrm>
                  <a:off x="4672326" y="516971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9"/>
                        <a:pt x="21531" y="5882"/>
                        <a:pt x="20581" y="5406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" name="Google Shape;3962;p38">
                  <a:extLst>
                    <a:ext uri="{FF2B5EF4-FFF2-40B4-BE49-F238E27FC236}">
                      <a16:creationId xmlns:a16="http://schemas.microsoft.com/office/drawing/2014/main" xmlns="" id="{FBA67743-4ED0-3F47-9D70-F62ADCDB94D1}"/>
                    </a:ext>
                  </a:extLst>
                </p:cNvPr>
                <p:cNvSpPr/>
                <p:nvPr/>
              </p:nvSpPr>
              <p:spPr>
                <a:xfrm>
                  <a:off x="4659785" y="516247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" name="Google Shape;3963;p38">
                  <a:extLst>
                    <a:ext uri="{FF2B5EF4-FFF2-40B4-BE49-F238E27FC236}">
                      <a16:creationId xmlns:a16="http://schemas.microsoft.com/office/drawing/2014/main" xmlns="" id="{5764E37C-7ADB-B34C-9D86-5CCC89E6D4B9}"/>
                    </a:ext>
                  </a:extLst>
                </p:cNvPr>
                <p:cNvSpPr/>
                <p:nvPr/>
              </p:nvSpPr>
              <p:spPr>
                <a:xfrm>
                  <a:off x="4647352" y="5155656"/>
                  <a:ext cx="21150" cy="12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50" h="12358" extrusionOk="0">
                      <a:moveTo>
                        <a:pt x="428" y="6894"/>
                      </a:moveTo>
                      <a:lnTo>
                        <a:pt x="9263" y="12037"/>
                      </a:lnTo>
                      <a:cubicBezTo>
                        <a:pt x="10164" y="12466"/>
                        <a:pt x="11211" y="12466"/>
                        <a:pt x="12113" y="12037"/>
                      </a:cubicBezTo>
                      <a:lnTo>
                        <a:pt x="20473" y="7084"/>
                      </a:lnTo>
                      <a:cubicBezTo>
                        <a:pt x="21328" y="7084"/>
                        <a:pt x="21423" y="5941"/>
                        <a:pt x="20473" y="5465"/>
                      </a:cubicBezTo>
                      <a:lnTo>
                        <a:pt x="11638" y="321"/>
                      </a:lnTo>
                      <a:cubicBezTo>
                        <a:pt x="10769" y="-107"/>
                        <a:pt x="9752" y="-107"/>
                        <a:pt x="8883" y="321"/>
                      </a:cubicBezTo>
                      <a:lnTo>
                        <a:pt x="428" y="5179"/>
                      </a:lnTo>
                      <a:cubicBezTo>
                        <a:pt x="-143" y="5274"/>
                        <a:pt x="-143" y="6036"/>
                        <a:pt x="428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" name="Google Shape;3964;p38">
                  <a:extLst>
                    <a:ext uri="{FF2B5EF4-FFF2-40B4-BE49-F238E27FC236}">
                      <a16:creationId xmlns:a16="http://schemas.microsoft.com/office/drawing/2014/main" xmlns="" id="{FEB7D478-A0B6-F64E-A1EE-1033C5E61407}"/>
                    </a:ext>
                  </a:extLst>
                </p:cNvPr>
                <p:cNvSpPr/>
                <p:nvPr/>
              </p:nvSpPr>
              <p:spPr>
                <a:xfrm>
                  <a:off x="4634693" y="5148036"/>
                  <a:ext cx="21269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63" extrusionOk="0">
                      <a:moveTo>
                        <a:pt x="546" y="6798"/>
                      </a:moveTo>
                      <a:lnTo>
                        <a:pt x="9381" y="11942"/>
                      </a:lnTo>
                      <a:cubicBezTo>
                        <a:pt x="10283" y="12371"/>
                        <a:pt x="11330" y="12371"/>
                        <a:pt x="12232" y="11942"/>
                      </a:cubicBezTo>
                      <a:lnTo>
                        <a:pt x="20592" y="7084"/>
                      </a:lnTo>
                      <a:cubicBezTo>
                        <a:pt x="21447" y="6608"/>
                        <a:pt x="21542" y="5846"/>
                        <a:pt x="20592" y="5465"/>
                      </a:cubicBezTo>
                      <a:lnTo>
                        <a:pt x="11757" y="322"/>
                      </a:lnTo>
                      <a:cubicBezTo>
                        <a:pt x="10855" y="-107"/>
                        <a:pt x="9808" y="-107"/>
                        <a:pt x="8906" y="322"/>
                      </a:cubicBezTo>
                      <a:lnTo>
                        <a:pt x="451" y="5179"/>
                      </a:lnTo>
                      <a:cubicBezTo>
                        <a:pt x="-119" y="5656"/>
                        <a:pt x="-214" y="6417"/>
                        <a:pt x="54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3965;p38">
                  <a:extLst>
                    <a:ext uri="{FF2B5EF4-FFF2-40B4-BE49-F238E27FC236}">
                      <a16:creationId xmlns:a16="http://schemas.microsoft.com/office/drawing/2014/main" xmlns="" id="{27B1B879-7066-4047-B2B9-0A1E2A88046C}"/>
                    </a:ext>
                  </a:extLst>
                </p:cNvPr>
                <p:cNvSpPr/>
                <p:nvPr/>
              </p:nvSpPr>
              <p:spPr>
                <a:xfrm>
                  <a:off x="4784985" y="5234904"/>
                  <a:ext cx="27256" cy="15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6" h="15823" extrusionOk="0">
                      <a:moveTo>
                        <a:pt x="454" y="6894"/>
                      </a:moveTo>
                      <a:lnTo>
                        <a:pt x="15369" y="15466"/>
                      </a:lnTo>
                      <a:cubicBezTo>
                        <a:pt x="16226" y="15942"/>
                        <a:pt x="17267" y="15942"/>
                        <a:pt x="18124" y="15466"/>
                      </a:cubicBezTo>
                      <a:lnTo>
                        <a:pt x="26580" y="10608"/>
                      </a:lnTo>
                      <a:cubicBezTo>
                        <a:pt x="27435" y="10132"/>
                        <a:pt x="27530" y="9370"/>
                        <a:pt x="26580" y="8989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513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3966;p38">
                  <a:extLst>
                    <a:ext uri="{FF2B5EF4-FFF2-40B4-BE49-F238E27FC236}">
                      <a16:creationId xmlns:a16="http://schemas.microsoft.com/office/drawing/2014/main" xmlns="" id="{0B73D431-91D3-984B-AA1B-8DFE0063DF06}"/>
                    </a:ext>
                  </a:extLst>
                </p:cNvPr>
                <p:cNvSpPr/>
                <p:nvPr/>
              </p:nvSpPr>
              <p:spPr>
                <a:xfrm>
                  <a:off x="4610064" y="5140680"/>
                  <a:ext cx="3353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35" h="17487" extrusionOk="0">
                      <a:moveTo>
                        <a:pt x="24131" y="343"/>
                      </a:moveTo>
                      <a:lnTo>
                        <a:pt x="32966" y="5487"/>
                      </a:lnTo>
                      <a:cubicBezTo>
                        <a:pt x="33726" y="5487"/>
                        <a:pt x="33726" y="6534"/>
                        <a:pt x="32966" y="6915"/>
                      </a:cubicBezTo>
                      <a:lnTo>
                        <a:pt x="24036" y="12154"/>
                      </a:lnTo>
                      <a:cubicBezTo>
                        <a:pt x="23222" y="12535"/>
                        <a:pt x="22284" y="12535"/>
                        <a:pt x="21471" y="12154"/>
                      </a:cubicBezTo>
                      <a:lnTo>
                        <a:pt x="20711" y="11678"/>
                      </a:lnTo>
                      <a:cubicBezTo>
                        <a:pt x="19963" y="11306"/>
                        <a:pt x="19083" y="11306"/>
                        <a:pt x="18336" y="11678"/>
                      </a:cubicBezTo>
                      <a:lnTo>
                        <a:pt x="8835" y="17202"/>
                      </a:lnTo>
                      <a:cubicBezTo>
                        <a:pt x="7990" y="17583"/>
                        <a:pt x="7021" y="17583"/>
                        <a:pt x="6175" y="17202"/>
                      </a:cubicBezTo>
                      <a:lnTo>
                        <a:pt x="570" y="13964"/>
                      </a:lnTo>
                      <a:cubicBezTo>
                        <a:pt x="-190" y="13487"/>
                        <a:pt x="-190" y="12821"/>
                        <a:pt x="570" y="12440"/>
                      </a:cubicBezTo>
                      <a:lnTo>
                        <a:pt x="9405" y="7296"/>
                      </a:lnTo>
                      <a:lnTo>
                        <a:pt x="11210" y="6248"/>
                      </a:lnTo>
                      <a:lnTo>
                        <a:pt x="12540" y="5487"/>
                      </a:lnTo>
                      <a:lnTo>
                        <a:pt x="13870" y="4725"/>
                      </a:lnTo>
                      <a:lnTo>
                        <a:pt x="21471" y="343"/>
                      </a:lnTo>
                      <a:cubicBezTo>
                        <a:pt x="22298" y="-114"/>
                        <a:pt x="23302" y="-114"/>
                        <a:pt x="24131" y="343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3967;p38">
                  <a:extLst>
                    <a:ext uri="{FF2B5EF4-FFF2-40B4-BE49-F238E27FC236}">
                      <a16:creationId xmlns:a16="http://schemas.microsoft.com/office/drawing/2014/main" xmlns="" id="{392066E0-38DE-B54F-A27D-4C152061C4D0}"/>
                    </a:ext>
                  </a:extLst>
                </p:cNvPr>
                <p:cNvSpPr/>
                <p:nvPr/>
              </p:nvSpPr>
              <p:spPr>
                <a:xfrm>
                  <a:off x="4754598" y="525944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7025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3968;p38">
                  <a:extLst>
                    <a:ext uri="{FF2B5EF4-FFF2-40B4-BE49-F238E27FC236}">
                      <a16:creationId xmlns:a16="http://schemas.microsoft.com/office/drawing/2014/main" xmlns="" id="{8F865153-3736-7140-BBF6-0D65B1185E79}"/>
                    </a:ext>
                  </a:extLst>
                </p:cNvPr>
                <p:cNvSpPr/>
                <p:nvPr/>
              </p:nvSpPr>
              <p:spPr>
                <a:xfrm>
                  <a:off x="4742212" y="5252239"/>
                  <a:ext cx="2074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6" h="12299" extrusionOk="0">
                      <a:moveTo>
                        <a:pt x="0" y="6798"/>
                      </a:moveTo>
                      <a:lnTo>
                        <a:pt x="8835" y="11942"/>
                      </a:lnTo>
                      <a:cubicBezTo>
                        <a:pt x="9726" y="12418"/>
                        <a:pt x="10794" y="12418"/>
                        <a:pt x="11685" y="11942"/>
                      </a:cubicBezTo>
                      <a:lnTo>
                        <a:pt x="20141" y="7084"/>
                      </a:lnTo>
                      <a:cubicBezTo>
                        <a:pt x="20901" y="7084"/>
                        <a:pt x="20996" y="5846"/>
                        <a:pt x="20141" y="5465"/>
                      </a:cubicBezTo>
                      <a:lnTo>
                        <a:pt x="11305" y="322"/>
                      </a:lnTo>
                      <a:cubicBezTo>
                        <a:pt x="10404" y="-107"/>
                        <a:pt x="9357" y="-107"/>
                        <a:pt x="8455" y="322"/>
                      </a:cubicBezTo>
                      <a:lnTo>
                        <a:pt x="0" y="5179"/>
                      </a:lnTo>
                      <a:cubicBezTo>
                        <a:pt x="0" y="5560"/>
                        <a:pt x="0" y="6417"/>
                        <a:pt x="0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" name="Google Shape;3969;p38">
                  <a:extLst>
                    <a:ext uri="{FF2B5EF4-FFF2-40B4-BE49-F238E27FC236}">
                      <a16:creationId xmlns:a16="http://schemas.microsoft.com/office/drawing/2014/main" xmlns="" id="{2CB0769F-160F-C84A-9EC0-CEAFB4F95FF5}"/>
                    </a:ext>
                  </a:extLst>
                </p:cNvPr>
                <p:cNvSpPr/>
                <p:nvPr/>
              </p:nvSpPr>
              <p:spPr>
                <a:xfrm>
                  <a:off x="4729612" y="52450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" name="Google Shape;3970;p38">
                  <a:extLst>
                    <a:ext uri="{FF2B5EF4-FFF2-40B4-BE49-F238E27FC236}">
                      <a16:creationId xmlns:a16="http://schemas.microsoft.com/office/drawing/2014/main" xmlns="" id="{A95B8294-CF43-494B-A23E-75A6648C8F2E}"/>
                    </a:ext>
                  </a:extLst>
                </p:cNvPr>
                <p:cNvSpPr/>
                <p:nvPr/>
              </p:nvSpPr>
              <p:spPr>
                <a:xfrm>
                  <a:off x="4623423" y="5183528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9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" name="Google Shape;3971;p38">
                  <a:extLst>
                    <a:ext uri="{FF2B5EF4-FFF2-40B4-BE49-F238E27FC236}">
                      <a16:creationId xmlns:a16="http://schemas.microsoft.com/office/drawing/2014/main" xmlns="" id="{BF35D7A8-D17F-4F46-9380-536AAF1F37F3}"/>
                    </a:ext>
                  </a:extLst>
                </p:cNvPr>
                <p:cNvSpPr/>
                <p:nvPr/>
              </p:nvSpPr>
              <p:spPr>
                <a:xfrm>
                  <a:off x="4610954" y="51763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" name="Google Shape;3972;p38">
                  <a:extLst>
                    <a:ext uri="{FF2B5EF4-FFF2-40B4-BE49-F238E27FC236}">
                      <a16:creationId xmlns:a16="http://schemas.microsoft.com/office/drawing/2014/main" xmlns="" id="{E5196BF7-56BF-9448-BA9A-409850E4FE19}"/>
                    </a:ext>
                  </a:extLst>
                </p:cNvPr>
                <p:cNvSpPr/>
                <p:nvPr/>
              </p:nvSpPr>
              <p:spPr>
                <a:xfrm>
                  <a:off x="4598509" y="516908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" name="Google Shape;3973;p38">
                  <a:extLst>
                    <a:ext uri="{FF2B5EF4-FFF2-40B4-BE49-F238E27FC236}">
                      <a16:creationId xmlns:a16="http://schemas.microsoft.com/office/drawing/2014/main" xmlns="" id="{CB53C25A-8590-B74F-84B9-47C52E5DA58D}"/>
                    </a:ext>
                  </a:extLst>
                </p:cNvPr>
                <p:cNvSpPr/>
                <p:nvPr/>
              </p:nvSpPr>
              <p:spPr>
                <a:xfrm>
                  <a:off x="4586039" y="516190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" name="Google Shape;3974;p38">
                  <a:extLst>
                    <a:ext uri="{FF2B5EF4-FFF2-40B4-BE49-F238E27FC236}">
                      <a16:creationId xmlns:a16="http://schemas.microsoft.com/office/drawing/2014/main" xmlns="" id="{A269258E-D253-9948-AE9F-44FEA65D635E}"/>
                    </a:ext>
                  </a:extLst>
                </p:cNvPr>
                <p:cNvSpPr/>
                <p:nvPr/>
              </p:nvSpPr>
              <p:spPr>
                <a:xfrm>
                  <a:off x="4713902" y="5236011"/>
                  <a:ext cx="2452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23" h="14108" extrusionOk="0">
                      <a:moveTo>
                        <a:pt x="570" y="6739"/>
                      </a:moveTo>
                      <a:lnTo>
                        <a:pt x="12635" y="13787"/>
                      </a:lnTo>
                      <a:cubicBezTo>
                        <a:pt x="13505" y="14216"/>
                        <a:pt x="14521" y="14216"/>
                        <a:pt x="15390" y="13787"/>
                      </a:cubicBezTo>
                      <a:lnTo>
                        <a:pt x="23846" y="8930"/>
                      </a:lnTo>
                      <a:cubicBezTo>
                        <a:pt x="24701" y="8453"/>
                        <a:pt x="24796" y="7691"/>
                        <a:pt x="23846" y="7310"/>
                      </a:cubicBezTo>
                      <a:lnTo>
                        <a:pt x="11780" y="357"/>
                      </a:lnTo>
                      <a:cubicBezTo>
                        <a:pt x="10923" y="-119"/>
                        <a:pt x="9882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596"/>
                        <a:pt x="-190" y="6358"/>
                        <a:pt x="570" y="673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3975;p38">
                  <a:extLst>
                    <a:ext uri="{FF2B5EF4-FFF2-40B4-BE49-F238E27FC236}">
                      <a16:creationId xmlns:a16="http://schemas.microsoft.com/office/drawing/2014/main" xmlns="" id="{341483D4-0B79-8145-8FCF-E8DDE40A6680}"/>
                    </a:ext>
                  </a:extLst>
                </p:cNvPr>
                <p:cNvSpPr/>
                <p:nvPr/>
              </p:nvSpPr>
              <p:spPr>
                <a:xfrm>
                  <a:off x="4635943" y="5190803"/>
                  <a:ext cx="2441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13" h="14108" extrusionOk="0">
                      <a:moveTo>
                        <a:pt x="436" y="6798"/>
                      </a:moveTo>
                      <a:lnTo>
                        <a:pt x="12502" y="13752"/>
                      </a:lnTo>
                      <a:cubicBezTo>
                        <a:pt x="13393" y="14228"/>
                        <a:pt x="14461" y="14228"/>
                        <a:pt x="15352" y="13752"/>
                      </a:cubicBezTo>
                      <a:lnTo>
                        <a:pt x="23807" y="8894"/>
                      </a:lnTo>
                      <a:cubicBezTo>
                        <a:pt x="24567" y="8418"/>
                        <a:pt x="24662" y="7656"/>
                        <a:pt x="23807" y="7275"/>
                      </a:cubicBezTo>
                      <a:lnTo>
                        <a:pt x="11932" y="322"/>
                      </a:lnTo>
                      <a:cubicBezTo>
                        <a:pt x="11030" y="-107"/>
                        <a:pt x="9983" y="-107"/>
                        <a:pt x="9082" y="322"/>
                      </a:cubicBezTo>
                      <a:lnTo>
                        <a:pt x="721" y="5179"/>
                      </a:lnTo>
                      <a:cubicBezTo>
                        <a:pt x="-134" y="5656"/>
                        <a:pt x="-229" y="6418"/>
                        <a:pt x="43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" name="Google Shape;3976;p38">
                  <a:extLst>
                    <a:ext uri="{FF2B5EF4-FFF2-40B4-BE49-F238E27FC236}">
                      <a16:creationId xmlns:a16="http://schemas.microsoft.com/office/drawing/2014/main" xmlns="" id="{F9080301-49EA-9A4B-94AC-D357292BB9FF}"/>
                    </a:ext>
                  </a:extLst>
                </p:cNvPr>
                <p:cNvSpPr/>
                <p:nvPr/>
              </p:nvSpPr>
              <p:spPr>
                <a:xfrm>
                  <a:off x="4651601" y="5199816"/>
                  <a:ext cx="71148" cy="4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8" h="41195" extrusionOk="0">
                      <a:moveTo>
                        <a:pt x="454" y="6834"/>
                      </a:moveTo>
                      <a:lnTo>
                        <a:pt x="59260" y="40839"/>
                      </a:lnTo>
                      <a:cubicBezTo>
                        <a:pt x="60117" y="41315"/>
                        <a:pt x="61159" y="41315"/>
                        <a:pt x="62016" y="40839"/>
                      </a:cubicBezTo>
                      <a:lnTo>
                        <a:pt x="70471" y="35981"/>
                      </a:lnTo>
                      <a:cubicBezTo>
                        <a:pt x="71326" y="35505"/>
                        <a:pt x="71421" y="34742"/>
                        <a:pt x="70471" y="3436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" name="Google Shape;3977;p38">
                  <a:extLst>
                    <a:ext uri="{FF2B5EF4-FFF2-40B4-BE49-F238E27FC236}">
                      <a16:creationId xmlns:a16="http://schemas.microsoft.com/office/drawing/2014/main" xmlns="" id="{B75097D5-E67F-C74E-8482-B442E588FD51}"/>
                    </a:ext>
                  </a:extLst>
                </p:cNvPr>
                <p:cNvSpPr/>
                <p:nvPr/>
              </p:nvSpPr>
              <p:spPr>
                <a:xfrm>
                  <a:off x="4756949" y="5232713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275"/>
                      </a:lnTo>
                      <a:cubicBezTo>
                        <a:pt x="-106" y="6036"/>
                        <a:pt x="-201" y="6036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" name="Google Shape;3978;p38">
                  <a:extLst>
                    <a:ext uri="{FF2B5EF4-FFF2-40B4-BE49-F238E27FC236}">
                      <a16:creationId xmlns:a16="http://schemas.microsoft.com/office/drawing/2014/main" xmlns="" id="{542DE385-586C-5549-9BB7-AA6928C4ECB4}"/>
                    </a:ext>
                  </a:extLst>
                </p:cNvPr>
                <p:cNvSpPr/>
                <p:nvPr/>
              </p:nvSpPr>
              <p:spPr>
                <a:xfrm>
                  <a:off x="4744433" y="5225534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" name="Google Shape;3979;p38">
                  <a:extLst>
                    <a:ext uri="{FF2B5EF4-FFF2-40B4-BE49-F238E27FC236}">
                      <a16:creationId xmlns:a16="http://schemas.microsoft.com/office/drawing/2014/main" xmlns="" id="{0A16C9A2-9D18-7147-AB51-01760B25CD03}"/>
                    </a:ext>
                  </a:extLst>
                </p:cNvPr>
                <p:cNvSpPr/>
                <p:nvPr/>
              </p:nvSpPr>
              <p:spPr>
                <a:xfrm>
                  <a:off x="4732035" y="5218330"/>
                  <a:ext cx="21424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4" h="12263" extrusionOk="0">
                      <a:moveTo>
                        <a:pt x="677" y="6798"/>
                      </a:moveTo>
                      <a:lnTo>
                        <a:pt x="9513" y="11942"/>
                      </a:lnTo>
                      <a:cubicBezTo>
                        <a:pt x="10414" y="12371"/>
                        <a:pt x="11461" y="12371"/>
                        <a:pt x="12363" y="11942"/>
                      </a:cubicBezTo>
                      <a:lnTo>
                        <a:pt x="20818" y="7084"/>
                      </a:lnTo>
                      <a:cubicBezTo>
                        <a:pt x="21578" y="6608"/>
                        <a:pt x="21673" y="5846"/>
                        <a:pt x="20818" y="5465"/>
                      </a:cubicBezTo>
                      <a:lnTo>
                        <a:pt x="11983" y="322"/>
                      </a:lnTo>
                      <a:cubicBezTo>
                        <a:pt x="11081" y="-107"/>
                        <a:pt x="10034" y="-107"/>
                        <a:pt x="9133" y="322"/>
                      </a:cubicBezTo>
                      <a:lnTo>
                        <a:pt x="677" y="5179"/>
                      </a:lnTo>
                      <a:cubicBezTo>
                        <a:pt x="-178" y="5656"/>
                        <a:pt x="-273" y="6417"/>
                        <a:pt x="677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" name="Google Shape;3980;p38">
                  <a:extLst>
                    <a:ext uri="{FF2B5EF4-FFF2-40B4-BE49-F238E27FC236}">
                      <a16:creationId xmlns:a16="http://schemas.microsoft.com/office/drawing/2014/main" xmlns="" id="{57CF7E51-51B5-0C49-B652-9DC98AD514D4}"/>
                    </a:ext>
                  </a:extLst>
                </p:cNvPr>
                <p:cNvSpPr/>
                <p:nvPr/>
              </p:nvSpPr>
              <p:spPr>
                <a:xfrm>
                  <a:off x="4719447" y="5211091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941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" name="Google Shape;3981;p38">
                  <a:extLst>
                    <a:ext uri="{FF2B5EF4-FFF2-40B4-BE49-F238E27FC236}">
                      <a16:creationId xmlns:a16="http://schemas.microsoft.com/office/drawing/2014/main" xmlns="" id="{E80346F6-4CD1-AF4E-B44F-235E30C41FA1}"/>
                    </a:ext>
                  </a:extLst>
                </p:cNvPr>
                <p:cNvSpPr/>
                <p:nvPr/>
              </p:nvSpPr>
              <p:spPr>
                <a:xfrm>
                  <a:off x="4706978" y="5203817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8"/>
                        <a:pt x="21459" y="5882"/>
                        <a:pt x="20604" y="5405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" name="Google Shape;3982;p38">
                  <a:extLst>
                    <a:ext uri="{FF2B5EF4-FFF2-40B4-BE49-F238E27FC236}">
                      <a16:creationId xmlns:a16="http://schemas.microsoft.com/office/drawing/2014/main" xmlns="" id="{ECDC892F-4668-FD44-BE93-F60186304FEB}"/>
                    </a:ext>
                  </a:extLst>
                </p:cNvPr>
                <p:cNvSpPr/>
                <p:nvPr/>
              </p:nvSpPr>
              <p:spPr>
                <a:xfrm>
                  <a:off x="4694711" y="5196578"/>
                  <a:ext cx="20722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2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05" y="12406"/>
                        <a:pt x="10721" y="12406"/>
                        <a:pt x="11590" y="11978"/>
                      </a:cubicBezTo>
                      <a:lnTo>
                        <a:pt x="20046" y="7025"/>
                      </a:lnTo>
                      <a:cubicBezTo>
                        <a:pt x="20901" y="6549"/>
                        <a:pt x="20996" y="5882"/>
                        <a:pt x="20046" y="5406"/>
                      </a:cubicBezTo>
                      <a:lnTo>
                        <a:pt x="11210" y="357"/>
                      </a:lnTo>
                      <a:cubicBezTo>
                        <a:pt x="10353" y="-119"/>
                        <a:pt x="9312" y="-119"/>
                        <a:pt x="8455" y="357"/>
                      </a:cubicBezTo>
                      <a:lnTo>
                        <a:pt x="0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" name="Google Shape;3983;p38">
                  <a:extLst>
                    <a:ext uri="{FF2B5EF4-FFF2-40B4-BE49-F238E27FC236}">
                      <a16:creationId xmlns:a16="http://schemas.microsoft.com/office/drawing/2014/main" xmlns="" id="{06F8EA9A-8037-5B44-A88E-211A17CC1699}"/>
                    </a:ext>
                  </a:extLst>
                </p:cNvPr>
                <p:cNvSpPr/>
                <p:nvPr/>
              </p:nvSpPr>
              <p:spPr>
                <a:xfrm>
                  <a:off x="4681992" y="5189338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9"/>
                        <a:pt x="21459" y="5882"/>
                        <a:pt x="20604" y="5406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453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" name="Google Shape;3984;p38">
                  <a:extLst>
                    <a:ext uri="{FF2B5EF4-FFF2-40B4-BE49-F238E27FC236}">
                      <a16:creationId xmlns:a16="http://schemas.microsoft.com/office/drawing/2014/main" xmlns="" id="{9F64F99E-4D84-E142-AD04-EDD20944AE76}"/>
                    </a:ext>
                  </a:extLst>
                </p:cNvPr>
                <p:cNvSpPr/>
                <p:nvPr/>
              </p:nvSpPr>
              <p:spPr>
                <a:xfrm>
                  <a:off x="4669476" y="51821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" name="Google Shape;3985;p38">
                  <a:extLst>
                    <a:ext uri="{FF2B5EF4-FFF2-40B4-BE49-F238E27FC236}">
                      <a16:creationId xmlns:a16="http://schemas.microsoft.com/office/drawing/2014/main" xmlns="" id="{D86987DC-2A7F-1E4C-AA17-71597FDB0605}"/>
                    </a:ext>
                  </a:extLst>
                </p:cNvPr>
                <p:cNvSpPr/>
                <p:nvPr/>
              </p:nvSpPr>
              <p:spPr>
                <a:xfrm>
                  <a:off x="4656900" y="5174765"/>
                  <a:ext cx="2131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6" h="12299" extrusionOk="0">
                      <a:moveTo>
                        <a:pt x="570" y="6834"/>
                      </a:moveTo>
                      <a:lnTo>
                        <a:pt x="9405" y="11978"/>
                      </a:lnTo>
                      <a:cubicBezTo>
                        <a:pt x="10307" y="12406"/>
                        <a:pt x="11354" y="12406"/>
                        <a:pt x="12255" y="11978"/>
                      </a:cubicBezTo>
                      <a:lnTo>
                        <a:pt x="20711" y="7120"/>
                      </a:lnTo>
                      <a:cubicBezTo>
                        <a:pt x="21471" y="7120"/>
                        <a:pt x="21566" y="5882"/>
                        <a:pt x="20711" y="5501"/>
                      </a:cubicBezTo>
                      <a:lnTo>
                        <a:pt x="11875" y="357"/>
                      </a:lnTo>
                      <a:cubicBezTo>
                        <a:pt x="10984" y="-119"/>
                        <a:pt x="9916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787"/>
                        <a:pt x="-190" y="6834"/>
                        <a:pt x="57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" name="Google Shape;3986;p38">
                  <a:extLst>
                    <a:ext uri="{FF2B5EF4-FFF2-40B4-BE49-F238E27FC236}">
                      <a16:creationId xmlns:a16="http://schemas.microsoft.com/office/drawing/2014/main" xmlns="" id="{3566C4A0-2462-534B-B261-2068BCF204A8}"/>
                    </a:ext>
                  </a:extLst>
                </p:cNvPr>
                <p:cNvSpPr/>
                <p:nvPr/>
              </p:nvSpPr>
              <p:spPr>
                <a:xfrm>
                  <a:off x="4644490" y="516765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" name="Google Shape;3987;p38">
                  <a:extLst>
                    <a:ext uri="{FF2B5EF4-FFF2-40B4-BE49-F238E27FC236}">
                      <a16:creationId xmlns:a16="http://schemas.microsoft.com/office/drawing/2014/main" xmlns="" id="{E01BDD85-18AF-9742-8656-AC78347CE4C1}"/>
                    </a:ext>
                  </a:extLst>
                </p:cNvPr>
                <p:cNvSpPr/>
                <p:nvPr/>
              </p:nvSpPr>
              <p:spPr>
                <a:xfrm>
                  <a:off x="4632021" y="5160418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179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3988;p38">
                  <a:extLst>
                    <a:ext uri="{FF2B5EF4-FFF2-40B4-BE49-F238E27FC236}">
                      <a16:creationId xmlns:a16="http://schemas.microsoft.com/office/drawing/2014/main" xmlns="" id="{11F47646-BFFA-484B-80E2-9975D6C25D8F}"/>
                    </a:ext>
                  </a:extLst>
                </p:cNvPr>
                <p:cNvSpPr/>
                <p:nvPr/>
              </p:nvSpPr>
              <p:spPr>
                <a:xfrm>
                  <a:off x="4619504" y="5153179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59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" name="Google Shape;3989;p38">
                  <a:extLst>
                    <a:ext uri="{FF2B5EF4-FFF2-40B4-BE49-F238E27FC236}">
                      <a16:creationId xmlns:a16="http://schemas.microsoft.com/office/drawing/2014/main" xmlns="" id="{D754A9EF-367C-9D46-9496-1A213B1EDA50}"/>
                    </a:ext>
                  </a:extLst>
                </p:cNvPr>
                <p:cNvSpPr/>
                <p:nvPr/>
              </p:nvSpPr>
              <p:spPr>
                <a:xfrm>
                  <a:off x="4769418" y="5240428"/>
                  <a:ext cx="30663" cy="17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63" h="17728" extrusionOk="0">
                      <a:moveTo>
                        <a:pt x="535" y="6417"/>
                      </a:moveTo>
                      <a:lnTo>
                        <a:pt x="18775" y="17371"/>
                      </a:lnTo>
                      <a:cubicBezTo>
                        <a:pt x="19667" y="17847"/>
                        <a:pt x="20734" y="17847"/>
                        <a:pt x="21626" y="17371"/>
                      </a:cubicBezTo>
                      <a:lnTo>
                        <a:pt x="29986" y="12513"/>
                      </a:lnTo>
                      <a:cubicBezTo>
                        <a:pt x="30841" y="12037"/>
                        <a:pt x="30936" y="11370"/>
                        <a:pt x="29986" y="10894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275"/>
                        <a:pt x="-225" y="5941"/>
                        <a:pt x="535" y="641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" name="Google Shape;3990;p38">
                  <a:extLst>
                    <a:ext uri="{FF2B5EF4-FFF2-40B4-BE49-F238E27FC236}">
                      <a16:creationId xmlns:a16="http://schemas.microsoft.com/office/drawing/2014/main" xmlns="" id="{A4315B1C-158A-E14D-9EC3-C7F86992A52F}"/>
                    </a:ext>
                  </a:extLst>
                </p:cNvPr>
                <p:cNvSpPr/>
                <p:nvPr/>
              </p:nvSpPr>
              <p:spPr>
                <a:xfrm>
                  <a:off x="4751035" y="5243345"/>
                  <a:ext cx="214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12299" extrusionOk="0">
                      <a:moveTo>
                        <a:pt x="677" y="6834"/>
                      </a:moveTo>
                      <a:lnTo>
                        <a:pt x="9513" y="11978"/>
                      </a:lnTo>
                      <a:cubicBezTo>
                        <a:pt x="10382" y="12406"/>
                        <a:pt x="11398" y="12406"/>
                        <a:pt x="12268" y="11978"/>
                      </a:cubicBezTo>
                      <a:lnTo>
                        <a:pt x="20723" y="7025"/>
                      </a:lnTo>
                      <a:cubicBezTo>
                        <a:pt x="21578" y="7025"/>
                        <a:pt x="21673" y="5882"/>
                        <a:pt x="20723" y="5405"/>
                      </a:cubicBezTo>
                      <a:lnTo>
                        <a:pt x="11888" y="357"/>
                      </a:lnTo>
                      <a:cubicBezTo>
                        <a:pt x="11031" y="-119"/>
                        <a:pt x="9990" y="-119"/>
                        <a:pt x="9133" y="357"/>
                      </a:cubicBezTo>
                      <a:lnTo>
                        <a:pt x="677" y="4929"/>
                      </a:lnTo>
                      <a:cubicBezTo>
                        <a:pt x="-178" y="5691"/>
                        <a:pt x="-273" y="6453"/>
                        <a:pt x="677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" name="Google Shape;3991;p38">
                  <a:extLst>
                    <a:ext uri="{FF2B5EF4-FFF2-40B4-BE49-F238E27FC236}">
                      <a16:creationId xmlns:a16="http://schemas.microsoft.com/office/drawing/2014/main" xmlns="" id="{941021CB-2DD0-6C4A-8099-C09B20F71220}"/>
                    </a:ext>
                  </a:extLst>
                </p:cNvPr>
                <p:cNvSpPr/>
                <p:nvPr/>
              </p:nvSpPr>
              <p:spPr>
                <a:xfrm>
                  <a:off x="4738529" y="5236106"/>
                  <a:ext cx="212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0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025"/>
                      </a:lnTo>
                      <a:cubicBezTo>
                        <a:pt x="21354" y="6549"/>
                        <a:pt x="21449" y="5882"/>
                        <a:pt x="20594" y="5406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" name="Google Shape;3992;p38">
                  <a:extLst>
                    <a:ext uri="{FF2B5EF4-FFF2-40B4-BE49-F238E27FC236}">
                      <a16:creationId xmlns:a16="http://schemas.microsoft.com/office/drawing/2014/main" xmlns="" id="{20A9987E-3538-E140-BC34-CEF41249C3B7}"/>
                    </a:ext>
                  </a:extLst>
                </p:cNvPr>
                <p:cNvSpPr/>
                <p:nvPr/>
              </p:nvSpPr>
              <p:spPr>
                <a:xfrm>
                  <a:off x="4726002" y="522886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" name="Google Shape;3993;p38">
                  <a:extLst>
                    <a:ext uri="{FF2B5EF4-FFF2-40B4-BE49-F238E27FC236}">
                      <a16:creationId xmlns:a16="http://schemas.microsoft.com/office/drawing/2014/main" xmlns="" id="{DD55347A-6F16-2E4D-B58E-41FB4C492E3D}"/>
                    </a:ext>
                  </a:extLst>
                </p:cNvPr>
                <p:cNvSpPr/>
                <p:nvPr/>
              </p:nvSpPr>
              <p:spPr>
                <a:xfrm>
                  <a:off x="4713712" y="5221628"/>
                  <a:ext cx="2078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1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37" y="12406"/>
                        <a:pt x="10784" y="12406"/>
                        <a:pt x="11685" y="11978"/>
                      </a:cubicBezTo>
                      <a:lnTo>
                        <a:pt x="20141" y="7120"/>
                      </a:lnTo>
                      <a:cubicBezTo>
                        <a:pt x="20996" y="6644"/>
                        <a:pt x="20996" y="5882"/>
                        <a:pt x="20141" y="5501"/>
                      </a:cubicBezTo>
                      <a:lnTo>
                        <a:pt x="11305" y="357"/>
                      </a:lnTo>
                      <a:cubicBezTo>
                        <a:pt x="10414" y="-119"/>
                        <a:pt x="9346" y="-119"/>
                        <a:pt x="8455" y="357"/>
                      </a:cubicBezTo>
                      <a:lnTo>
                        <a:pt x="95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" name="Google Shape;3994;p38">
                  <a:extLst>
                    <a:ext uri="{FF2B5EF4-FFF2-40B4-BE49-F238E27FC236}">
                      <a16:creationId xmlns:a16="http://schemas.microsoft.com/office/drawing/2014/main" xmlns="" id="{0774C5A0-DC9E-8441-9929-FA67CC575DF2}"/>
                    </a:ext>
                  </a:extLst>
                </p:cNvPr>
                <p:cNvSpPr/>
                <p:nvPr/>
              </p:nvSpPr>
              <p:spPr>
                <a:xfrm>
                  <a:off x="4701016" y="52144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" name="Google Shape;3995;p38">
                  <a:extLst>
                    <a:ext uri="{FF2B5EF4-FFF2-40B4-BE49-F238E27FC236}">
                      <a16:creationId xmlns:a16="http://schemas.microsoft.com/office/drawing/2014/main" xmlns="" id="{224174B8-D61A-B147-B34E-E58296DC1895}"/>
                    </a:ext>
                  </a:extLst>
                </p:cNvPr>
                <p:cNvSpPr/>
                <p:nvPr/>
              </p:nvSpPr>
              <p:spPr>
                <a:xfrm>
                  <a:off x="4688557" y="5207186"/>
                  <a:ext cx="2127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1" h="12299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544" y="5846"/>
                        <a:pt x="20594" y="5465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274"/>
                      </a:lnTo>
                      <a:cubicBezTo>
                        <a:pt x="-116" y="5751"/>
                        <a:pt x="-211" y="6417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" name="Google Shape;3996;p38">
                  <a:extLst>
                    <a:ext uri="{FF2B5EF4-FFF2-40B4-BE49-F238E27FC236}">
                      <a16:creationId xmlns:a16="http://schemas.microsoft.com/office/drawing/2014/main" xmlns="" id="{CF5CFC5A-2367-9C48-BA54-B732D363160B}"/>
                    </a:ext>
                  </a:extLst>
                </p:cNvPr>
                <p:cNvSpPr/>
                <p:nvPr/>
              </p:nvSpPr>
              <p:spPr>
                <a:xfrm>
                  <a:off x="4675924" y="5199947"/>
                  <a:ext cx="2136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4" h="12299" extrusionOk="0">
                      <a:moveTo>
                        <a:pt x="641" y="6894"/>
                      </a:moveTo>
                      <a:lnTo>
                        <a:pt x="9477" y="11942"/>
                      </a:lnTo>
                      <a:cubicBezTo>
                        <a:pt x="10368" y="12418"/>
                        <a:pt x="11435" y="12418"/>
                        <a:pt x="12327" y="11942"/>
                      </a:cubicBezTo>
                      <a:lnTo>
                        <a:pt x="20687" y="7084"/>
                      </a:lnTo>
                      <a:cubicBezTo>
                        <a:pt x="21542" y="6608"/>
                        <a:pt x="21637" y="5846"/>
                        <a:pt x="20687" y="5465"/>
                      </a:cubicBezTo>
                      <a:lnTo>
                        <a:pt x="11852" y="321"/>
                      </a:lnTo>
                      <a:cubicBezTo>
                        <a:pt x="10982" y="-107"/>
                        <a:pt x="9966" y="-107"/>
                        <a:pt x="9096" y="321"/>
                      </a:cubicBezTo>
                      <a:lnTo>
                        <a:pt x="641" y="5275"/>
                      </a:lnTo>
                      <a:cubicBezTo>
                        <a:pt x="-214" y="5751"/>
                        <a:pt x="-214" y="6417"/>
                        <a:pt x="641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" name="Google Shape;3997;p38">
                  <a:extLst>
                    <a:ext uri="{FF2B5EF4-FFF2-40B4-BE49-F238E27FC236}">
                      <a16:creationId xmlns:a16="http://schemas.microsoft.com/office/drawing/2014/main" xmlns="" id="{319E2837-FF17-8C4A-80EA-BCCE2828BDD4}"/>
                    </a:ext>
                  </a:extLst>
                </p:cNvPr>
                <p:cNvSpPr/>
                <p:nvPr/>
              </p:nvSpPr>
              <p:spPr>
                <a:xfrm>
                  <a:off x="4663585" y="519270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" name="Google Shape;3998;p38">
                  <a:extLst>
                    <a:ext uri="{FF2B5EF4-FFF2-40B4-BE49-F238E27FC236}">
                      <a16:creationId xmlns:a16="http://schemas.microsoft.com/office/drawing/2014/main" xmlns="" id="{F4995234-C18D-1446-B50F-63F96CA6DE8F}"/>
                    </a:ext>
                  </a:extLst>
                </p:cNvPr>
                <p:cNvSpPr/>
                <p:nvPr/>
              </p:nvSpPr>
              <p:spPr>
                <a:xfrm>
                  <a:off x="4651034" y="5185529"/>
                  <a:ext cx="21269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99" extrusionOk="0">
                      <a:moveTo>
                        <a:pt x="546" y="6834"/>
                      </a:moveTo>
                      <a:lnTo>
                        <a:pt x="9381" y="11978"/>
                      </a:lnTo>
                      <a:cubicBezTo>
                        <a:pt x="10283" y="12406"/>
                        <a:pt x="11330" y="12406"/>
                        <a:pt x="12232" y="11978"/>
                      </a:cubicBezTo>
                      <a:lnTo>
                        <a:pt x="20592" y="7120"/>
                      </a:lnTo>
                      <a:cubicBezTo>
                        <a:pt x="21447" y="6644"/>
                        <a:pt x="21542" y="5882"/>
                        <a:pt x="20592" y="5501"/>
                      </a:cubicBezTo>
                      <a:lnTo>
                        <a:pt x="11757" y="357"/>
                      </a:lnTo>
                      <a:cubicBezTo>
                        <a:pt x="10865" y="-119"/>
                        <a:pt x="9798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596"/>
                        <a:pt x="-214" y="6358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" name="Google Shape;3999;p38">
                  <a:extLst>
                    <a:ext uri="{FF2B5EF4-FFF2-40B4-BE49-F238E27FC236}">
                      <a16:creationId xmlns:a16="http://schemas.microsoft.com/office/drawing/2014/main" xmlns="" id="{0F923BFA-8F2A-DA46-A484-C3E7DFDE6A90}"/>
                    </a:ext>
                  </a:extLst>
                </p:cNvPr>
                <p:cNvSpPr/>
                <p:nvPr/>
              </p:nvSpPr>
              <p:spPr>
                <a:xfrm>
                  <a:off x="4638600" y="517832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40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" name="Google Shape;4000;p38">
                  <a:extLst>
                    <a:ext uri="{FF2B5EF4-FFF2-40B4-BE49-F238E27FC236}">
                      <a16:creationId xmlns:a16="http://schemas.microsoft.com/office/drawing/2014/main" xmlns="" id="{1754718B-F1C1-B94F-B822-42517ECA496A}"/>
                    </a:ext>
                  </a:extLst>
                </p:cNvPr>
                <p:cNvSpPr/>
                <p:nvPr/>
              </p:nvSpPr>
              <p:spPr>
                <a:xfrm>
                  <a:off x="4626083" y="5171051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8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" name="Google Shape;4001;p38">
                  <a:extLst>
                    <a:ext uri="{FF2B5EF4-FFF2-40B4-BE49-F238E27FC236}">
                      <a16:creationId xmlns:a16="http://schemas.microsoft.com/office/drawing/2014/main" xmlns="" id="{2375A80D-1F16-D14B-BFFB-1D53D9F4BE14}"/>
                    </a:ext>
                  </a:extLst>
                </p:cNvPr>
                <p:cNvSpPr/>
                <p:nvPr/>
              </p:nvSpPr>
              <p:spPr>
                <a:xfrm>
                  <a:off x="4598129" y="5154858"/>
                  <a:ext cx="36743" cy="21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3" h="21252" extrusionOk="0">
                      <a:moveTo>
                        <a:pt x="535" y="6834"/>
                      </a:moveTo>
                      <a:lnTo>
                        <a:pt x="24856" y="20931"/>
                      </a:lnTo>
                      <a:cubicBezTo>
                        <a:pt x="25725" y="21360"/>
                        <a:pt x="26741" y="21360"/>
                        <a:pt x="27611" y="20931"/>
                      </a:cubicBezTo>
                      <a:lnTo>
                        <a:pt x="36066" y="15978"/>
                      </a:lnTo>
                      <a:cubicBezTo>
                        <a:pt x="36921" y="15502"/>
                        <a:pt x="37016" y="14835"/>
                        <a:pt x="36066" y="14359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" name="Google Shape;4002;p38">
                  <a:extLst>
                    <a:ext uri="{FF2B5EF4-FFF2-40B4-BE49-F238E27FC236}">
                      <a16:creationId xmlns:a16="http://schemas.microsoft.com/office/drawing/2014/main" xmlns="" id="{97E0A251-C150-4C46-906A-22AABDBA6A5C}"/>
                    </a:ext>
                  </a:extLst>
                </p:cNvPr>
                <p:cNvSpPr/>
                <p:nvPr/>
              </p:nvSpPr>
              <p:spPr>
                <a:xfrm>
                  <a:off x="4763493" y="5250906"/>
                  <a:ext cx="24428" cy="14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8" h="14204" extrusionOk="0">
                      <a:moveTo>
                        <a:pt x="475" y="6894"/>
                      </a:moveTo>
                      <a:lnTo>
                        <a:pt x="12540" y="13847"/>
                      </a:lnTo>
                      <a:cubicBezTo>
                        <a:pt x="13431" y="14323"/>
                        <a:pt x="14499" y="14323"/>
                        <a:pt x="15390" y="13847"/>
                      </a:cubicBezTo>
                      <a:lnTo>
                        <a:pt x="23751" y="8989"/>
                      </a:lnTo>
                      <a:cubicBezTo>
                        <a:pt x="24606" y="8513"/>
                        <a:pt x="24701" y="7751"/>
                        <a:pt x="23751" y="7370"/>
                      </a:cubicBezTo>
                      <a:lnTo>
                        <a:pt x="11685" y="321"/>
                      </a:lnTo>
                      <a:cubicBezTo>
                        <a:pt x="10784" y="-107"/>
                        <a:pt x="9737" y="-107"/>
                        <a:pt x="8835" y="321"/>
                      </a:cubicBezTo>
                      <a:lnTo>
                        <a:pt x="380" y="5179"/>
                      </a:lnTo>
                      <a:cubicBezTo>
                        <a:pt x="-95" y="5370"/>
                        <a:pt x="-190" y="6132"/>
                        <a:pt x="47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1" name="Google Shape;4003;p38">
                <a:extLst>
                  <a:ext uri="{FF2B5EF4-FFF2-40B4-BE49-F238E27FC236}">
                    <a16:creationId xmlns:a16="http://schemas.microsoft.com/office/drawing/2014/main" xmlns="" id="{7CFD20B1-9093-864F-8CD0-8755F3DB295C}"/>
                  </a:ext>
                </a:extLst>
              </p:cNvPr>
              <p:cNvGrpSpPr/>
              <p:nvPr/>
            </p:nvGrpSpPr>
            <p:grpSpPr>
              <a:xfrm>
                <a:off x="4655095" y="4952197"/>
                <a:ext cx="207390" cy="280361"/>
                <a:chOff x="4655095" y="4952197"/>
                <a:chExt cx="207390" cy="280361"/>
              </a:xfrm>
            </p:grpSpPr>
            <p:grpSp>
              <p:nvGrpSpPr>
                <p:cNvPr id="212" name="Google Shape;4004;p38">
                  <a:extLst>
                    <a:ext uri="{FF2B5EF4-FFF2-40B4-BE49-F238E27FC236}">
                      <a16:creationId xmlns:a16="http://schemas.microsoft.com/office/drawing/2014/main" xmlns="" id="{35D187A6-8A63-A34B-AAC4-0AE2894D96FA}"/>
                    </a:ext>
                  </a:extLst>
                </p:cNvPr>
                <p:cNvGrpSpPr/>
                <p:nvPr/>
              </p:nvGrpSpPr>
              <p:grpSpPr>
                <a:xfrm>
                  <a:off x="4655095" y="4952197"/>
                  <a:ext cx="207390" cy="280361"/>
                  <a:chOff x="4655095" y="4952197"/>
                  <a:chExt cx="207390" cy="280361"/>
                </a:xfrm>
              </p:grpSpPr>
              <p:sp>
                <p:nvSpPr>
                  <p:cNvPr id="216" name="Google Shape;4005;p38">
                    <a:extLst>
                      <a:ext uri="{FF2B5EF4-FFF2-40B4-BE49-F238E27FC236}">
                        <a16:creationId xmlns:a16="http://schemas.microsoft.com/office/drawing/2014/main" xmlns="" id="{5DAE8B9E-A948-A046-BB3D-ED005077B1B3}"/>
                      </a:ext>
                    </a:extLst>
                  </p:cNvPr>
                  <p:cNvSpPr/>
                  <p:nvPr/>
                </p:nvSpPr>
                <p:spPr>
                  <a:xfrm>
                    <a:off x="4655095" y="4952197"/>
                    <a:ext cx="207390" cy="280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390" h="280361" extrusionOk="0">
                        <a:moveTo>
                          <a:pt x="200455" y="280361"/>
                        </a:moveTo>
                        <a:lnTo>
                          <a:pt x="200455" y="280361"/>
                        </a:lnTo>
                        <a:lnTo>
                          <a:pt x="0" y="164251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4734" y="110530"/>
                          <a:pt x="207375" y="115102"/>
                          <a:pt x="207391" y="120055"/>
                        </a:cubicBezTo>
                        <a:lnTo>
                          <a:pt x="207391" y="268360"/>
                        </a:lnTo>
                        <a:cubicBezTo>
                          <a:pt x="206156" y="275980"/>
                          <a:pt x="204731" y="277885"/>
                          <a:pt x="200455" y="280361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" name="Google Shape;4006;p38">
                    <a:extLst>
                      <a:ext uri="{FF2B5EF4-FFF2-40B4-BE49-F238E27FC236}">
                        <a16:creationId xmlns:a16="http://schemas.microsoft.com/office/drawing/2014/main" xmlns="" id="{8B9FEE0F-8D40-234B-B6D7-0FFD8FA1469E}"/>
                      </a:ext>
                    </a:extLst>
                  </p:cNvPr>
                  <p:cNvSpPr/>
                  <p:nvPr/>
                </p:nvSpPr>
                <p:spPr>
                  <a:xfrm>
                    <a:off x="4655095" y="4952197"/>
                    <a:ext cx="205775" cy="127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775" h="127104" extrusionOk="0">
                        <a:moveTo>
                          <a:pt x="182120" y="127104"/>
                        </a:moveTo>
                        <a:lnTo>
                          <a:pt x="0" y="11470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2698" y="109330"/>
                          <a:pt x="204541" y="111216"/>
                          <a:pt x="205776" y="11348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4007;p38">
                    <a:extLst>
                      <a:ext uri="{FF2B5EF4-FFF2-40B4-BE49-F238E27FC236}">
                        <a16:creationId xmlns:a16="http://schemas.microsoft.com/office/drawing/2014/main" xmlns="" id="{1817F64B-DA13-3F46-963F-6BD52C3CEAE1}"/>
                      </a:ext>
                    </a:extLst>
                  </p:cNvPr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" name="Google Shape;4008;p38">
                    <a:extLst>
                      <a:ext uri="{FF2B5EF4-FFF2-40B4-BE49-F238E27FC236}">
                        <a16:creationId xmlns:a16="http://schemas.microsoft.com/office/drawing/2014/main" xmlns="" id="{B50B0ECE-DB71-2544-B490-1FDD50687777}"/>
                      </a:ext>
                    </a:extLst>
                  </p:cNvPr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" name="Google Shape;4009;p38">
                    <a:extLst>
                      <a:ext uri="{FF2B5EF4-FFF2-40B4-BE49-F238E27FC236}">
                        <a16:creationId xmlns:a16="http://schemas.microsoft.com/office/drawing/2014/main" xmlns="" id="{56483837-6245-BF47-9E96-E85CF62A99F9}"/>
                      </a:ext>
                    </a:extLst>
                  </p:cNvPr>
                  <p:cNvSpPr/>
                  <p:nvPr/>
                </p:nvSpPr>
                <p:spPr>
                  <a:xfrm>
                    <a:off x="4655095" y="5110733"/>
                    <a:ext cx="200455" cy="121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121824" extrusionOk="0">
                        <a:moveTo>
                          <a:pt x="200455" y="121825"/>
                        </a:moveTo>
                        <a:lnTo>
                          <a:pt x="200455" y="116014"/>
                        </a:lnTo>
                        <a:lnTo>
                          <a:pt x="0" y="0"/>
                        </a:lnTo>
                        <a:lnTo>
                          <a:pt x="0" y="5715"/>
                        </a:lnTo>
                        <a:lnTo>
                          <a:pt x="200455" y="121825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3" name="Google Shape;4010;p38">
                  <a:extLst>
                    <a:ext uri="{FF2B5EF4-FFF2-40B4-BE49-F238E27FC236}">
                      <a16:creationId xmlns:a16="http://schemas.microsoft.com/office/drawing/2014/main" xmlns="" id="{39107973-DCE0-514A-B841-DE7798CFC025}"/>
                    </a:ext>
                  </a:extLst>
                </p:cNvPr>
                <p:cNvSpPr/>
                <p:nvPr/>
              </p:nvSpPr>
              <p:spPr>
                <a:xfrm>
                  <a:off x="4660320" y="4963096"/>
                  <a:ext cx="2375" cy="14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144970" extrusionOk="0">
                      <a:moveTo>
                        <a:pt x="0" y="144971"/>
                      </a:moveTo>
                      <a:lnTo>
                        <a:pt x="0" y="0"/>
                      </a:lnTo>
                      <a:lnTo>
                        <a:pt x="2375" y="1429"/>
                      </a:lnTo>
                      <a:lnTo>
                        <a:pt x="2375" y="143732"/>
                      </a:lnTo>
                      <a:lnTo>
                        <a:pt x="0" y="1449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" name="Google Shape;4011;p38">
                  <a:extLst>
                    <a:ext uri="{FF2B5EF4-FFF2-40B4-BE49-F238E27FC236}">
                      <a16:creationId xmlns:a16="http://schemas.microsoft.com/office/drawing/2014/main" xmlns="" id="{7140DF42-3749-9B46-8784-06384F830A01}"/>
                    </a:ext>
                  </a:extLst>
                </p:cNvPr>
                <p:cNvSpPr/>
                <p:nvPr/>
              </p:nvSpPr>
              <p:spPr>
                <a:xfrm>
                  <a:off x="4662695" y="4964525"/>
                  <a:ext cx="186490" cy="249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90" h="249936" extrusionOk="0">
                      <a:moveTo>
                        <a:pt x="0" y="0"/>
                      </a:moveTo>
                      <a:lnTo>
                        <a:pt x="0" y="142304"/>
                      </a:lnTo>
                      <a:lnTo>
                        <a:pt x="186490" y="249936"/>
                      </a:lnTo>
                      <a:lnTo>
                        <a:pt x="186490" y="1079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" name="Google Shape;4012;p38">
                  <a:extLst>
                    <a:ext uri="{FF2B5EF4-FFF2-40B4-BE49-F238E27FC236}">
                      <a16:creationId xmlns:a16="http://schemas.microsoft.com/office/drawing/2014/main" xmlns="" id="{DCD7FE79-CBB9-3F4E-BDE8-C74202610724}"/>
                    </a:ext>
                  </a:extLst>
                </p:cNvPr>
                <p:cNvSpPr/>
                <p:nvPr/>
              </p:nvSpPr>
              <p:spPr>
                <a:xfrm>
                  <a:off x="4660320" y="5106828"/>
                  <a:ext cx="188865" cy="11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65" h="110490" extrusionOk="0">
                      <a:moveTo>
                        <a:pt x="0" y="1238"/>
                      </a:moveTo>
                      <a:lnTo>
                        <a:pt x="188865" y="110490"/>
                      </a:lnTo>
                      <a:lnTo>
                        <a:pt x="188865" y="107633"/>
                      </a:lnTo>
                      <a:lnTo>
                        <a:pt x="2375" y="0"/>
                      </a:lnTo>
                      <a:lnTo>
                        <a:pt x="0" y="12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75" name="Google Shape;4013;p38">
              <a:extLst>
                <a:ext uri="{FF2B5EF4-FFF2-40B4-BE49-F238E27FC236}">
                  <a16:creationId xmlns:a16="http://schemas.microsoft.com/office/drawing/2014/main" xmlns="" id="{85E123F2-3AA6-9C47-AB08-B956D4CDD0D5}"/>
                </a:ext>
              </a:extLst>
            </p:cNvPr>
            <p:cNvSpPr/>
            <p:nvPr/>
          </p:nvSpPr>
          <p:spPr>
            <a:xfrm>
              <a:off x="2270876" y="3943763"/>
              <a:ext cx="260754" cy="432930"/>
            </a:xfrm>
            <a:custGeom>
              <a:avLst/>
              <a:gdLst/>
              <a:ahLst/>
              <a:cxnLst/>
              <a:rect l="l" t="t" r="r" b="b"/>
              <a:pathLst>
                <a:path w="260754" h="432930" extrusionOk="0">
                  <a:moveTo>
                    <a:pt x="89949" y="4025"/>
                  </a:moveTo>
                  <a:cubicBezTo>
                    <a:pt x="85198" y="15931"/>
                    <a:pt x="97264" y="30504"/>
                    <a:pt x="129565" y="40696"/>
                  </a:cubicBezTo>
                  <a:cubicBezTo>
                    <a:pt x="161866" y="50888"/>
                    <a:pt x="164811" y="37839"/>
                    <a:pt x="164811" y="37839"/>
                  </a:cubicBezTo>
                  <a:cubicBezTo>
                    <a:pt x="186348" y="47478"/>
                    <a:pt x="207342" y="58289"/>
                    <a:pt x="227702" y="70224"/>
                  </a:cubicBezTo>
                  <a:cubicBezTo>
                    <a:pt x="246703" y="83844"/>
                    <a:pt x="255633" y="123183"/>
                    <a:pt x="258293" y="189667"/>
                  </a:cubicBezTo>
                  <a:cubicBezTo>
                    <a:pt x="261333" y="266534"/>
                    <a:pt x="261523" y="380167"/>
                    <a:pt x="259053" y="400265"/>
                  </a:cubicBezTo>
                  <a:cubicBezTo>
                    <a:pt x="259053" y="400265"/>
                    <a:pt x="222762" y="436460"/>
                    <a:pt x="176401" y="432650"/>
                  </a:cubicBezTo>
                  <a:cubicBezTo>
                    <a:pt x="130040" y="428840"/>
                    <a:pt x="51948" y="387692"/>
                    <a:pt x="32947" y="355878"/>
                  </a:cubicBezTo>
                  <a:cubicBezTo>
                    <a:pt x="33517" y="288441"/>
                    <a:pt x="41307" y="277488"/>
                    <a:pt x="30477" y="238626"/>
                  </a:cubicBezTo>
                  <a:cubicBezTo>
                    <a:pt x="5586" y="149757"/>
                    <a:pt x="-7524" y="113372"/>
                    <a:pt x="4541" y="54317"/>
                  </a:cubicBezTo>
                  <a:cubicBezTo>
                    <a:pt x="14517" y="5644"/>
                    <a:pt x="28482" y="-452"/>
                    <a:pt x="47672" y="24"/>
                  </a:cubicBezTo>
                  <a:cubicBezTo>
                    <a:pt x="61825" y="605"/>
                    <a:pt x="75937" y="1939"/>
                    <a:pt x="89949" y="40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4014;p38">
              <a:extLst>
                <a:ext uri="{FF2B5EF4-FFF2-40B4-BE49-F238E27FC236}">
                  <a16:creationId xmlns:a16="http://schemas.microsoft.com/office/drawing/2014/main" xmlns="" id="{B97E9993-544C-0045-8849-8C3A19B4F540}"/>
                </a:ext>
              </a:extLst>
            </p:cNvPr>
            <p:cNvSpPr/>
            <p:nvPr/>
          </p:nvSpPr>
          <p:spPr>
            <a:xfrm>
              <a:off x="2458935" y="4016678"/>
              <a:ext cx="330765" cy="258321"/>
            </a:xfrm>
            <a:custGeom>
              <a:avLst/>
              <a:gdLst/>
              <a:ahLst/>
              <a:cxnLst/>
              <a:rect l="l" t="t" r="r" b="b"/>
              <a:pathLst>
                <a:path w="330765" h="258321" extrusionOk="0">
                  <a:moveTo>
                    <a:pt x="146521" y="199144"/>
                  </a:moveTo>
                  <a:cubicBezTo>
                    <a:pt x="108520" y="208669"/>
                    <a:pt x="99495" y="184666"/>
                    <a:pt x="94460" y="164759"/>
                  </a:cubicBezTo>
                  <a:cubicBezTo>
                    <a:pt x="82394" y="116467"/>
                    <a:pt x="75459" y="72938"/>
                    <a:pt x="66814" y="45506"/>
                  </a:cubicBezTo>
                  <a:cubicBezTo>
                    <a:pt x="56174" y="13216"/>
                    <a:pt x="45058" y="8073"/>
                    <a:pt x="29383" y="1786"/>
                  </a:cubicBezTo>
                  <a:cubicBezTo>
                    <a:pt x="11047" y="-5643"/>
                    <a:pt x="-4818" y="9977"/>
                    <a:pt x="1357" y="51031"/>
                  </a:cubicBezTo>
                  <a:cubicBezTo>
                    <a:pt x="8834" y="98770"/>
                    <a:pt x="20501" y="145747"/>
                    <a:pt x="36223" y="191429"/>
                  </a:cubicBezTo>
                  <a:cubicBezTo>
                    <a:pt x="40973" y="206478"/>
                    <a:pt x="51614" y="233148"/>
                    <a:pt x="67479" y="246102"/>
                  </a:cubicBezTo>
                  <a:cubicBezTo>
                    <a:pt x="87144" y="262009"/>
                    <a:pt x="116690" y="261342"/>
                    <a:pt x="161437" y="250103"/>
                  </a:cubicBezTo>
                  <a:cubicBezTo>
                    <a:pt x="180437" y="245340"/>
                    <a:pt x="201528" y="233910"/>
                    <a:pt x="237439" y="217051"/>
                  </a:cubicBezTo>
                  <a:cubicBezTo>
                    <a:pt x="246939" y="212479"/>
                    <a:pt x="254634" y="209526"/>
                    <a:pt x="273255" y="200763"/>
                  </a:cubicBezTo>
                  <a:cubicBezTo>
                    <a:pt x="291856" y="192334"/>
                    <a:pt x="308153" y="179523"/>
                    <a:pt x="320756" y="163425"/>
                  </a:cubicBezTo>
                  <a:cubicBezTo>
                    <a:pt x="330256" y="149328"/>
                    <a:pt x="331776" y="142661"/>
                    <a:pt x="330256" y="139423"/>
                  </a:cubicBezTo>
                  <a:cubicBezTo>
                    <a:pt x="328736" y="136184"/>
                    <a:pt x="323321" y="136279"/>
                    <a:pt x="318096" y="142185"/>
                  </a:cubicBezTo>
                  <a:cubicBezTo>
                    <a:pt x="310637" y="152300"/>
                    <a:pt x="301357" y="160920"/>
                    <a:pt x="290735" y="167616"/>
                  </a:cubicBezTo>
                  <a:cubicBezTo>
                    <a:pt x="290735" y="167616"/>
                    <a:pt x="302800" y="155139"/>
                    <a:pt x="309261" y="147042"/>
                  </a:cubicBezTo>
                  <a:cubicBezTo>
                    <a:pt x="315140" y="139908"/>
                    <a:pt x="320001" y="131993"/>
                    <a:pt x="323701" y="123516"/>
                  </a:cubicBezTo>
                  <a:cubicBezTo>
                    <a:pt x="327121" y="115229"/>
                    <a:pt x="319996" y="103989"/>
                    <a:pt x="314201" y="109895"/>
                  </a:cubicBezTo>
                  <a:cubicBezTo>
                    <a:pt x="308406" y="115800"/>
                    <a:pt x="306221" y="121801"/>
                    <a:pt x="296340" y="133612"/>
                  </a:cubicBezTo>
                  <a:cubicBezTo>
                    <a:pt x="291172" y="139918"/>
                    <a:pt x="285271" y="145576"/>
                    <a:pt x="278765" y="150471"/>
                  </a:cubicBezTo>
                  <a:cubicBezTo>
                    <a:pt x="284870" y="142194"/>
                    <a:pt x="290302" y="133431"/>
                    <a:pt x="295010" y="124277"/>
                  </a:cubicBezTo>
                  <a:cubicBezTo>
                    <a:pt x="299192" y="117096"/>
                    <a:pt x="301237" y="108866"/>
                    <a:pt x="300900" y="100560"/>
                  </a:cubicBezTo>
                  <a:cubicBezTo>
                    <a:pt x="300900" y="96274"/>
                    <a:pt x="294535" y="91035"/>
                    <a:pt x="288835" y="99322"/>
                  </a:cubicBezTo>
                  <a:cubicBezTo>
                    <a:pt x="283306" y="110552"/>
                    <a:pt x="276448" y="121077"/>
                    <a:pt x="268409" y="130659"/>
                  </a:cubicBezTo>
                  <a:cubicBezTo>
                    <a:pt x="259669" y="139708"/>
                    <a:pt x="252354" y="144852"/>
                    <a:pt x="252069" y="142375"/>
                  </a:cubicBezTo>
                  <a:cubicBezTo>
                    <a:pt x="251784" y="139899"/>
                    <a:pt x="257389" y="134946"/>
                    <a:pt x="260429" y="124373"/>
                  </a:cubicBezTo>
                  <a:cubicBezTo>
                    <a:pt x="263469" y="113800"/>
                    <a:pt x="260429" y="102656"/>
                    <a:pt x="254634" y="101513"/>
                  </a:cubicBezTo>
                  <a:cubicBezTo>
                    <a:pt x="248839" y="100370"/>
                    <a:pt x="249979" y="100560"/>
                    <a:pt x="245134" y="110466"/>
                  </a:cubicBezTo>
                  <a:cubicBezTo>
                    <a:pt x="238797" y="120601"/>
                    <a:pt x="233117" y="131126"/>
                    <a:pt x="228128" y="141994"/>
                  </a:cubicBezTo>
                  <a:cubicBezTo>
                    <a:pt x="225144" y="152138"/>
                    <a:pt x="219767" y="161416"/>
                    <a:pt x="212453" y="169045"/>
                  </a:cubicBezTo>
                  <a:cubicBezTo>
                    <a:pt x="203428" y="178951"/>
                    <a:pt x="182717" y="190000"/>
                    <a:pt x="146521" y="19914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4015;p38">
              <a:extLst>
                <a:ext uri="{FF2B5EF4-FFF2-40B4-BE49-F238E27FC236}">
                  <a16:creationId xmlns:a16="http://schemas.microsoft.com/office/drawing/2014/main" xmlns="" id="{A9DD0664-FD5D-0A44-A826-5CA680A27EB0}"/>
                </a:ext>
              </a:extLst>
            </p:cNvPr>
            <p:cNvSpPr/>
            <p:nvPr/>
          </p:nvSpPr>
          <p:spPr>
            <a:xfrm>
              <a:off x="2447141" y="4011203"/>
              <a:ext cx="100743" cy="148055"/>
            </a:xfrm>
            <a:custGeom>
              <a:avLst/>
              <a:gdLst/>
              <a:ahLst/>
              <a:cxnLst/>
              <a:rect l="l" t="t" r="r" b="b"/>
              <a:pathLst>
                <a:path w="100743" h="148055" extrusionOk="0">
                  <a:moveTo>
                    <a:pt x="27117" y="689"/>
                  </a:moveTo>
                  <a:cubicBezTo>
                    <a:pt x="52482" y="-3121"/>
                    <a:pt x="70438" y="8404"/>
                    <a:pt x="81743" y="46981"/>
                  </a:cubicBezTo>
                  <a:cubicBezTo>
                    <a:pt x="93049" y="85557"/>
                    <a:pt x="100744" y="117370"/>
                    <a:pt x="100744" y="117370"/>
                  </a:cubicBezTo>
                  <a:cubicBezTo>
                    <a:pt x="90684" y="132001"/>
                    <a:pt x="75423" y="142231"/>
                    <a:pt x="58088" y="145945"/>
                  </a:cubicBezTo>
                  <a:cubicBezTo>
                    <a:pt x="27687" y="153375"/>
                    <a:pt x="16761" y="138801"/>
                    <a:pt x="16761" y="138801"/>
                  </a:cubicBezTo>
                  <a:cubicBezTo>
                    <a:pt x="16761" y="138801"/>
                    <a:pt x="8306" y="98320"/>
                    <a:pt x="3081" y="70793"/>
                  </a:cubicBezTo>
                  <a:cubicBezTo>
                    <a:pt x="-2144" y="43266"/>
                    <a:pt x="-4329" y="5356"/>
                    <a:pt x="27117" y="6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4016;p38">
              <a:extLst>
                <a:ext uri="{FF2B5EF4-FFF2-40B4-BE49-F238E27FC236}">
                  <a16:creationId xmlns:a16="http://schemas.microsoft.com/office/drawing/2014/main" xmlns="" id="{3A843849-B2ED-E145-8EAE-16B36DFBBC0F}"/>
                </a:ext>
              </a:extLst>
            </p:cNvPr>
            <p:cNvSpPr/>
            <p:nvPr/>
          </p:nvSpPr>
          <p:spPr>
            <a:xfrm>
              <a:off x="2331622" y="3739152"/>
              <a:ext cx="164429" cy="181621"/>
            </a:xfrm>
            <a:custGeom>
              <a:avLst/>
              <a:gdLst/>
              <a:ahLst/>
              <a:cxnLst/>
              <a:rect l="l" t="t" r="r" b="b"/>
              <a:pathLst>
                <a:path w="164429" h="181621" extrusionOk="0">
                  <a:moveTo>
                    <a:pt x="155175" y="75001"/>
                  </a:moveTo>
                  <a:cubicBezTo>
                    <a:pt x="155175" y="75001"/>
                    <a:pt x="195362" y="13755"/>
                    <a:pt x="108244" y="1277"/>
                  </a:cubicBezTo>
                  <a:cubicBezTo>
                    <a:pt x="45447" y="-7771"/>
                    <a:pt x="5166" y="32710"/>
                    <a:pt x="511" y="76620"/>
                  </a:cubicBezTo>
                  <a:cubicBezTo>
                    <a:pt x="-3954" y="118530"/>
                    <a:pt x="21792" y="162345"/>
                    <a:pt x="40412" y="179300"/>
                  </a:cubicBezTo>
                  <a:cubicBezTo>
                    <a:pt x="58682" y="183929"/>
                    <a:pt x="78014" y="181586"/>
                    <a:pt x="94659" y="172727"/>
                  </a:cubicBezTo>
                  <a:cubicBezTo>
                    <a:pt x="95657" y="161326"/>
                    <a:pt x="96038" y="149877"/>
                    <a:pt x="95799" y="138437"/>
                  </a:cubicBezTo>
                  <a:cubicBezTo>
                    <a:pt x="95799" y="138437"/>
                    <a:pt x="65208" y="73858"/>
                    <a:pt x="155175" y="7500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4017;p38">
              <a:extLst>
                <a:ext uri="{FF2B5EF4-FFF2-40B4-BE49-F238E27FC236}">
                  <a16:creationId xmlns:a16="http://schemas.microsoft.com/office/drawing/2014/main" xmlns="" id="{5F662A87-4DEF-EF42-9B70-663F2F9B1CB2}"/>
                </a:ext>
              </a:extLst>
            </p:cNvPr>
            <p:cNvSpPr/>
            <p:nvPr/>
          </p:nvSpPr>
          <p:spPr>
            <a:xfrm>
              <a:off x="2515394" y="4404988"/>
              <a:ext cx="145638" cy="201549"/>
            </a:xfrm>
            <a:custGeom>
              <a:avLst/>
              <a:gdLst/>
              <a:ahLst/>
              <a:cxnLst/>
              <a:rect l="l" t="t" r="r" b="b"/>
              <a:pathLst>
                <a:path w="145638" h="201549" extrusionOk="0">
                  <a:moveTo>
                    <a:pt x="145639" y="183928"/>
                  </a:moveTo>
                  <a:lnTo>
                    <a:pt x="145639" y="0"/>
                  </a:lnTo>
                  <a:lnTo>
                    <a:pt x="0" y="85249"/>
                  </a:lnTo>
                  <a:lnTo>
                    <a:pt x="56052" y="201549"/>
                  </a:lnTo>
                  <a:lnTo>
                    <a:pt x="145639" y="183928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4018;p38">
              <a:extLst>
                <a:ext uri="{FF2B5EF4-FFF2-40B4-BE49-F238E27FC236}">
                  <a16:creationId xmlns:a16="http://schemas.microsoft.com/office/drawing/2014/main" xmlns="" id="{6E96DC59-9F92-E04D-B1D1-DBF7FC70F6B3}"/>
                </a:ext>
              </a:extLst>
            </p:cNvPr>
            <p:cNvSpPr/>
            <p:nvPr/>
          </p:nvSpPr>
          <p:spPr>
            <a:xfrm>
              <a:off x="2565555" y="4383081"/>
              <a:ext cx="95477" cy="55816"/>
            </a:xfrm>
            <a:custGeom>
              <a:avLst/>
              <a:gdLst/>
              <a:ahLst/>
              <a:cxnLst/>
              <a:rect l="l" t="t" r="r" b="b"/>
              <a:pathLst>
                <a:path w="95477" h="55816" extrusionOk="0">
                  <a:moveTo>
                    <a:pt x="0" y="32480"/>
                  </a:moveTo>
                  <a:lnTo>
                    <a:pt x="55862" y="0"/>
                  </a:lnTo>
                  <a:lnTo>
                    <a:pt x="95478" y="22860"/>
                  </a:lnTo>
                  <a:lnTo>
                    <a:pt x="37526" y="55816"/>
                  </a:lnTo>
                  <a:lnTo>
                    <a:pt x="0" y="32480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4019;p38">
              <a:extLst>
                <a:ext uri="{FF2B5EF4-FFF2-40B4-BE49-F238E27FC236}">
                  <a16:creationId xmlns:a16="http://schemas.microsoft.com/office/drawing/2014/main" xmlns="" id="{60FB99B9-BB8D-8048-8309-FB1F27EC2210}"/>
                </a:ext>
              </a:extLst>
            </p:cNvPr>
            <p:cNvSpPr/>
            <p:nvPr/>
          </p:nvSpPr>
          <p:spPr>
            <a:xfrm>
              <a:off x="4383145" y="3435820"/>
              <a:ext cx="77712" cy="44958"/>
            </a:xfrm>
            <a:custGeom>
              <a:avLst/>
              <a:gdLst/>
              <a:ahLst/>
              <a:cxnLst/>
              <a:rect l="l" t="t" r="r" b="b"/>
              <a:pathLst>
                <a:path w="77712" h="44958" extrusionOk="0">
                  <a:moveTo>
                    <a:pt x="77712" y="22479"/>
                  </a:moveTo>
                  <a:cubicBezTo>
                    <a:pt x="77712" y="34894"/>
                    <a:pt x="60316" y="44958"/>
                    <a:pt x="38856" y="44958"/>
                  </a:cubicBezTo>
                  <a:cubicBezTo>
                    <a:pt x="17396" y="44958"/>
                    <a:pt x="0" y="34894"/>
                    <a:pt x="0" y="22479"/>
                  </a:cubicBezTo>
                  <a:cubicBezTo>
                    <a:pt x="0" y="10064"/>
                    <a:pt x="17397" y="0"/>
                    <a:pt x="38856" y="0"/>
                  </a:cubicBezTo>
                  <a:cubicBezTo>
                    <a:pt x="60316" y="0"/>
                    <a:pt x="77712" y="10064"/>
                    <a:pt x="77712" y="22479"/>
                  </a:cubicBez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4020;p38">
              <a:extLst>
                <a:ext uri="{FF2B5EF4-FFF2-40B4-BE49-F238E27FC236}">
                  <a16:creationId xmlns:a16="http://schemas.microsoft.com/office/drawing/2014/main" xmlns="" id="{CB8599C4-91D8-AC45-8ADF-90FAEA05C22D}"/>
                </a:ext>
              </a:extLst>
            </p:cNvPr>
            <p:cNvSpPr/>
            <p:nvPr/>
          </p:nvSpPr>
          <p:spPr>
            <a:xfrm flipH="1">
              <a:off x="4682927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4021;p38">
              <a:extLst>
                <a:ext uri="{FF2B5EF4-FFF2-40B4-BE49-F238E27FC236}">
                  <a16:creationId xmlns:a16="http://schemas.microsoft.com/office/drawing/2014/main" xmlns="" id="{C55698CA-050B-2642-88B2-F88165555698}"/>
                </a:ext>
              </a:extLst>
            </p:cNvPr>
            <p:cNvSpPr/>
            <p:nvPr/>
          </p:nvSpPr>
          <p:spPr>
            <a:xfrm rot="10800000">
              <a:off x="6022844" y="4502970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4022;p38">
              <a:extLst>
                <a:ext uri="{FF2B5EF4-FFF2-40B4-BE49-F238E27FC236}">
                  <a16:creationId xmlns:a16="http://schemas.microsoft.com/office/drawing/2014/main" xmlns="" id="{42279DCC-8300-944B-AEE4-30D8F9E64B69}"/>
                </a:ext>
              </a:extLst>
            </p:cNvPr>
            <p:cNvSpPr/>
            <p:nvPr/>
          </p:nvSpPr>
          <p:spPr>
            <a:xfrm flipH="1">
              <a:off x="6190049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4023;p38">
              <a:extLst>
                <a:ext uri="{FF2B5EF4-FFF2-40B4-BE49-F238E27FC236}">
                  <a16:creationId xmlns:a16="http://schemas.microsoft.com/office/drawing/2014/main" xmlns="" id="{81F48EC8-0D4F-F542-9873-8F55F17B7ADE}"/>
                </a:ext>
              </a:extLst>
            </p:cNvPr>
            <p:cNvSpPr/>
            <p:nvPr/>
          </p:nvSpPr>
          <p:spPr>
            <a:xfrm flipH="1">
              <a:off x="6403900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4024;p38">
              <a:extLst>
                <a:ext uri="{FF2B5EF4-FFF2-40B4-BE49-F238E27FC236}">
                  <a16:creationId xmlns:a16="http://schemas.microsoft.com/office/drawing/2014/main" xmlns="" id="{F2D540F8-852B-8D48-BFAB-297FC7A89B77}"/>
                </a:ext>
              </a:extLst>
            </p:cNvPr>
            <p:cNvSpPr/>
            <p:nvPr/>
          </p:nvSpPr>
          <p:spPr>
            <a:xfrm flipH="1">
              <a:off x="6190049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4025;p38">
              <a:extLst>
                <a:ext uri="{FF2B5EF4-FFF2-40B4-BE49-F238E27FC236}">
                  <a16:creationId xmlns:a16="http://schemas.microsoft.com/office/drawing/2014/main" xmlns="" id="{51DAF2E6-93F3-F646-AE1B-379AF5B8CDDC}"/>
                </a:ext>
              </a:extLst>
            </p:cNvPr>
            <p:cNvSpPr/>
            <p:nvPr/>
          </p:nvSpPr>
          <p:spPr>
            <a:xfrm>
              <a:off x="6351541" y="3874743"/>
              <a:ext cx="217302" cy="317702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4026;p38">
              <a:extLst>
                <a:ext uri="{FF2B5EF4-FFF2-40B4-BE49-F238E27FC236}">
                  <a16:creationId xmlns:a16="http://schemas.microsoft.com/office/drawing/2014/main" xmlns="" id="{1E0FE762-5FB2-4843-8AEB-73ED79407BB3}"/>
                </a:ext>
              </a:extLst>
            </p:cNvPr>
            <p:cNvSpPr/>
            <p:nvPr/>
          </p:nvSpPr>
          <p:spPr>
            <a:xfrm>
              <a:off x="6368017" y="3871983"/>
              <a:ext cx="104086" cy="12826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4027;p38">
              <a:extLst>
                <a:ext uri="{FF2B5EF4-FFF2-40B4-BE49-F238E27FC236}">
                  <a16:creationId xmlns:a16="http://schemas.microsoft.com/office/drawing/2014/main" xmlns="" id="{BDDF2CC2-3BF2-E449-97EA-9903773C8370}"/>
                </a:ext>
              </a:extLst>
            </p:cNvPr>
            <p:cNvSpPr/>
            <p:nvPr/>
          </p:nvSpPr>
          <p:spPr>
            <a:xfrm>
              <a:off x="6388363" y="4011215"/>
              <a:ext cx="128390" cy="143694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4028;p38">
              <a:extLst>
                <a:ext uri="{FF2B5EF4-FFF2-40B4-BE49-F238E27FC236}">
                  <a16:creationId xmlns:a16="http://schemas.microsoft.com/office/drawing/2014/main" xmlns="" id="{162999F7-FF8B-F94B-ADAF-C3CEF30196C3}"/>
                </a:ext>
              </a:extLst>
            </p:cNvPr>
            <p:cNvSpPr/>
            <p:nvPr/>
          </p:nvSpPr>
          <p:spPr>
            <a:xfrm>
              <a:off x="6169126" y="4068541"/>
              <a:ext cx="242294" cy="344916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4029;p38">
              <a:extLst>
                <a:ext uri="{FF2B5EF4-FFF2-40B4-BE49-F238E27FC236}">
                  <a16:creationId xmlns:a16="http://schemas.microsoft.com/office/drawing/2014/main" xmlns="" id="{407FA82B-A27B-194B-9B5D-B989C4366D63}"/>
                </a:ext>
              </a:extLst>
            </p:cNvPr>
            <p:cNvSpPr/>
            <p:nvPr/>
          </p:nvSpPr>
          <p:spPr>
            <a:xfrm>
              <a:off x="6350989" y="4058254"/>
              <a:ext cx="187162" cy="246878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4030;p38">
              <a:extLst>
                <a:ext uri="{FF2B5EF4-FFF2-40B4-BE49-F238E27FC236}">
                  <a16:creationId xmlns:a16="http://schemas.microsoft.com/office/drawing/2014/main" xmlns="" id="{9FCE87B5-42FC-374D-833E-70941BDA0A0B}"/>
                </a:ext>
              </a:extLst>
            </p:cNvPr>
            <p:cNvSpPr/>
            <p:nvPr/>
          </p:nvSpPr>
          <p:spPr>
            <a:xfrm>
              <a:off x="6384325" y="3881810"/>
              <a:ext cx="137686" cy="169616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4031;p38">
              <a:extLst>
                <a:ext uri="{FF2B5EF4-FFF2-40B4-BE49-F238E27FC236}">
                  <a16:creationId xmlns:a16="http://schemas.microsoft.com/office/drawing/2014/main" xmlns="" id="{05C6D480-6D41-7D42-AD94-471A5C6437A5}"/>
                </a:ext>
              </a:extLst>
            </p:cNvPr>
            <p:cNvSpPr/>
            <p:nvPr/>
          </p:nvSpPr>
          <p:spPr>
            <a:xfrm>
              <a:off x="6389913" y="3881145"/>
              <a:ext cx="138230" cy="130098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4032;p38">
              <a:extLst>
                <a:ext uri="{FF2B5EF4-FFF2-40B4-BE49-F238E27FC236}">
                  <a16:creationId xmlns:a16="http://schemas.microsoft.com/office/drawing/2014/main" xmlns="" id="{9C6E05C4-F0AE-684A-BDE3-DB40212D349D}"/>
                </a:ext>
              </a:extLst>
            </p:cNvPr>
            <p:cNvSpPr/>
            <p:nvPr/>
          </p:nvSpPr>
          <p:spPr>
            <a:xfrm>
              <a:off x="6223986" y="4735273"/>
              <a:ext cx="108702" cy="82916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4033;p38">
              <a:extLst>
                <a:ext uri="{FF2B5EF4-FFF2-40B4-BE49-F238E27FC236}">
                  <a16:creationId xmlns:a16="http://schemas.microsoft.com/office/drawing/2014/main" xmlns="" id="{04258EBA-B06A-1440-9DF6-C9274A22E9FF}"/>
                </a:ext>
              </a:extLst>
            </p:cNvPr>
            <p:cNvSpPr/>
            <p:nvPr/>
          </p:nvSpPr>
          <p:spPr>
            <a:xfrm>
              <a:off x="6224466" y="4761723"/>
              <a:ext cx="108209" cy="56495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4034;p38">
              <a:extLst>
                <a:ext uri="{FF2B5EF4-FFF2-40B4-BE49-F238E27FC236}">
                  <a16:creationId xmlns:a16="http://schemas.microsoft.com/office/drawing/2014/main" xmlns="" id="{DCA870EC-8950-164C-8D7E-2D8C8DA6ABE4}"/>
                </a:ext>
              </a:extLst>
            </p:cNvPr>
            <p:cNvSpPr/>
            <p:nvPr/>
          </p:nvSpPr>
          <p:spPr>
            <a:xfrm>
              <a:off x="6169601" y="4699543"/>
              <a:ext cx="99502" cy="77082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4035;p38">
              <a:extLst>
                <a:ext uri="{FF2B5EF4-FFF2-40B4-BE49-F238E27FC236}">
                  <a16:creationId xmlns:a16="http://schemas.microsoft.com/office/drawing/2014/main" xmlns="" id="{10229CEC-7C39-2949-BDD5-390279E5DC6E}"/>
                </a:ext>
              </a:extLst>
            </p:cNvPr>
            <p:cNvSpPr/>
            <p:nvPr/>
          </p:nvSpPr>
          <p:spPr>
            <a:xfrm>
              <a:off x="6170058" y="4724979"/>
              <a:ext cx="99108" cy="51736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4036;p38">
              <a:extLst>
                <a:ext uri="{FF2B5EF4-FFF2-40B4-BE49-F238E27FC236}">
                  <a16:creationId xmlns:a16="http://schemas.microsoft.com/office/drawing/2014/main" xmlns="" id="{671C3B3D-AAFF-1040-959A-047839D9EBF2}"/>
                </a:ext>
              </a:extLst>
            </p:cNvPr>
            <p:cNvSpPr/>
            <p:nvPr/>
          </p:nvSpPr>
          <p:spPr>
            <a:xfrm>
              <a:off x="6206498" y="4301929"/>
              <a:ext cx="236938" cy="40866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4037;p38">
              <a:extLst>
                <a:ext uri="{FF2B5EF4-FFF2-40B4-BE49-F238E27FC236}">
                  <a16:creationId xmlns:a16="http://schemas.microsoft.com/office/drawing/2014/main" xmlns="" id="{F60ECD2B-21AE-C649-846E-075A51B60BC8}"/>
                </a:ext>
              </a:extLst>
            </p:cNvPr>
            <p:cNvSpPr/>
            <p:nvPr/>
          </p:nvSpPr>
          <p:spPr>
            <a:xfrm>
              <a:off x="6271102" y="4302737"/>
              <a:ext cx="235887" cy="442489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4038;p38">
              <a:extLst>
                <a:ext uri="{FF2B5EF4-FFF2-40B4-BE49-F238E27FC236}">
                  <a16:creationId xmlns:a16="http://schemas.microsoft.com/office/drawing/2014/main" xmlns="" id="{32A49270-C577-CC4B-BE18-77860B0F1908}"/>
                </a:ext>
              </a:extLst>
            </p:cNvPr>
            <p:cNvSpPr/>
            <p:nvPr/>
          </p:nvSpPr>
          <p:spPr>
            <a:xfrm>
              <a:off x="6183254" y="4274877"/>
              <a:ext cx="352749" cy="324700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4039;p38">
              <a:extLst>
                <a:ext uri="{FF2B5EF4-FFF2-40B4-BE49-F238E27FC236}">
                  <a16:creationId xmlns:a16="http://schemas.microsoft.com/office/drawing/2014/main" xmlns="" id="{90C71BD5-6533-DB49-8B4F-E15EF4B8DD78}"/>
                </a:ext>
              </a:extLst>
            </p:cNvPr>
            <p:cNvSpPr/>
            <p:nvPr/>
          </p:nvSpPr>
          <p:spPr>
            <a:xfrm>
              <a:off x="6466820" y="4083042"/>
              <a:ext cx="122590" cy="42978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4040;p38">
              <a:extLst>
                <a:ext uri="{FF2B5EF4-FFF2-40B4-BE49-F238E27FC236}">
                  <a16:creationId xmlns:a16="http://schemas.microsoft.com/office/drawing/2014/main" xmlns="" id="{85B0AB89-10C6-3D46-9C7F-F6D015B4F191}"/>
                </a:ext>
              </a:extLst>
            </p:cNvPr>
            <p:cNvSpPr/>
            <p:nvPr/>
          </p:nvSpPr>
          <p:spPr>
            <a:xfrm>
              <a:off x="6490841" y="4077626"/>
              <a:ext cx="74124" cy="94270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4041;p38">
              <a:extLst>
                <a:ext uri="{FF2B5EF4-FFF2-40B4-BE49-F238E27FC236}">
                  <a16:creationId xmlns:a16="http://schemas.microsoft.com/office/drawing/2014/main" xmlns="" id="{C2163093-0129-5946-B999-03770637AE78}"/>
                </a:ext>
              </a:extLst>
            </p:cNvPr>
            <p:cNvSpPr/>
            <p:nvPr/>
          </p:nvSpPr>
          <p:spPr>
            <a:xfrm>
              <a:off x="6345497" y="4058119"/>
              <a:ext cx="63405" cy="6657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4" name="Google Shape;4042;p38">
              <a:extLst>
                <a:ext uri="{FF2B5EF4-FFF2-40B4-BE49-F238E27FC236}">
                  <a16:creationId xmlns:a16="http://schemas.microsoft.com/office/drawing/2014/main" xmlns="" id="{F12BEBE4-4890-6849-A04A-6E6F9140FC1E}"/>
                </a:ext>
              </a:extLst>
            </p:cNvPr>
            <p:cNvGrpSpPr/>
            <p:nvPr/>
          </p:nvGrpSpPr>
          <p:grpSpPr>
            <a:xfrm>
              <a:off x="6161836" y="4215479"/>
              <a:ext cx="350682" cy="265782"/>
              <a:chOff x="6621095" y="1452181"/>
              <a:chExt cx="330894" cy="250785"/>
            </a:xfrm>
          </p:grpSpPr>
          <p:sp>
            <p:nvSpPr>
              <p:cNvPr id="205" name="Google Shape;4043;p38">
                <a:extLst>
                  <a:ext uri="{FF2B5EF4-FFF2-40B4-BE49-F238E27FC236}">
                    <a16:creationId xmlns:a16="http://schemas.microsoft.com/office/drawing/2014/main" xmlns="" id="{393A6AF0-BA51-DC4C-A597-F785AECA58E0}"/>
                  </a:ext>
                </a:extLst>
              </p:cNvPr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4044;p38">
                <a:extLst>
                  <a:ext uri="{FF2B5EF4-FFF2-40B4-BE49-F238E27FC236}">
                    <a16:creationId xmlns:a16="http://schemas.microsoft.com/office/drawing/2014/main" xmlns="" id="{87CD6030-40B9-124B-A022-BE081B9EBD59}"/>
                  </a:ext>
                </a:extLst>
              </p:cNvPr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4045;p38">
                <a:extLst>
                  <a:ext uri="{FF2B5EF4-FFF2-40B4-BE49-F238E27FC236}">
                    <a16:creationId xmlns:a16="http://schemas.microsoft.com/office/drawing/2014/main" xmlns="" id="{D0055126-6CFD-774C-9C9B-0881C247F11F}"/>
                  </a:ext>
                </a:extLst>
              </p:cNvPr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4046;p38">
                <a:extLst>
                  <a:ext uri="{FF2B5EF4-FFF2-40B4-BE49-F238E27FC236}">
                    <a16:creationId xmlns:a16="http://schemas.microsoft.com/office/drawing/2014/main" xmlns="" id="{0904839B-5067-0149-865D-DBC5D70E30D7}"/>
                  </a:ext>
                </a:extLst>
              </p:cNvPr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4047;p38">
                <a:extLst>
                  <a:ext uri="{FF2B5EF4-FFF2-40B4-BE49-F238E27FC236}">
                    <a16:creationId xmlns:a16="http://schemas.microsoft.com/office/drawing/2014/main" xmlns="" id="{32E804DB-D033-3A4A-892B-157C8705F48F}"/>
                  </a:ext>
                </a:extLst>
              </p:cNvPr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178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0852" y="651116"/>
            <a:ext cx="7528560" cy="488101"/>
          </a:xfrm>
        </p:spPr>
        <p:txBody>
          <a:bodyPr/>
          <a:lstStyle/>
          <a:p>
            <a:pPr algn="ctr"/>
            <a:r>
              <a:rPr lang="tr-TR" b="1" dirty="0" smtClean="0">
                <a:latin typeface="Barlow" panose="020B0604020202020204" charset="-94"/>
              </a:rPr>
              <a:t>BİZİ TAKİP EDİN</a:t>
            </a:r>
            <a:endParaRPr lang="tr-TR" b="1" dirty="0">
              <a:latin typeface="Barlow" panose="020B0604020202020204" charset="-94"/>
            </a:endParaRPr>
          </a:p>
        </p:txBody>
      </p:sp>
      <p:sp>
        <p:nvSpPr>
          <p:cNvPr id="8" name="TextBox 125">
            <a:extLst>
              <a:ext uri="{FF2B5EF4-FFF2-40B4-BE49-F238E27FC236}">
                <a16:creationId xmlns:a16="http://schemas.microsoft.com/office/drawing/2014/main" xmlns="" id="{4B47E0F5-768A-42E9-B449-AD617E3E9D0E}"/>
              </a:ext>
            </a:extLst>
          </p:cNvPr>
          <p:cNvSpPr txBox="1"/>
          <p:nvPr/>
        </p:nvSpPr>
        <p:spPr>
          <a:xfrm>
            <a:off x="6973329" y="1538184"/>
            <a:ext cx="1809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GB" sz="2400" b="1" kern="1200" dirty="0">
                <a:solidFill>
                  <a:srgbClr val="007BB9">
                    <a:lumMod val="50000"/>
                  </a:srgbClr>
                </a:solidFill>
                <a:latin typeface="Barlow" panose="020B0604020202020204" charset="-94"/>
                <a:ea typeface="Noto Sans" panose="020B0502040504020204" pitchFamily="34"/>
                <a:cs typeface="Noto Sans" panose="020B0502040504020204" pitchFamily="34"/>
              </a:rPr>
              <a:t>FACEBOOK</a:t>
            </a:r>
          </a:p>
        </p:txBody>
      </p:sp>
      <p:sp>
        <p:nvSpPr>
          <p:cNvPr id="10" name="TextBox 129">
            <a:extLst>
              <a:ext uri="{FF2B5EF4-FFF2-40B4-BE49-F238E27FC236}">
                <a16:creationId xmlns:a16="http://schemas.microsoft.com/office/drawing/2014/main" xmlns="" id="{E787B7D9-697F-478E-961C-70A382C8C251}"/>
              </a:ext>
            </a:extLst>
          </p:cNvPr>
          <p:cNvSpPr txBox="1"/>
          <p:nvPr/>
        </p:nvSpPr>
        <p:spPr>
          <a:xfrm>
            <a:off x="396615" y="1667817"/>
            <a:ext cx="1400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  <a:defRPr/>
            </a:pPr>
            <a:endParaRPr lang="tr-TR" sz="2000" kern="1200" dirty="0" smtClean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>
              <a:buClrTx/>
              <a:buFontTx/>
              <a:buNone/>
              <a:defRPr/>
            </a:pPr>
            <a:endParaRPr lang="en-GB" sz="2000" kern="12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2" name="TextBox 134">
            <a:extLst>
              <a:ext uri="{FF2B5EF4-FFF2-40B4-BE49-F238E27FC236}">
                <a16:creationId xmlns:a16="http://schemas.microsoft.com/office/drawing/2014/main" xmlns="" id="{4B5C6CDD-EAB3-43CC-B4F2-DAAB2BB965CC}"/>
              </a:ext>
            </a:extLst>
          </p:cNvPr>
          <p:cNvSpPr txBox="1"/>
          <p:nvPr/>
        </p:nvSpPr>
        <p:spPr>
          <a:xfrm>
            <a:off x="605349" y="1564252"/>
            <a:ext cx="191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tr-TR" sz="2400" b="1" kern="1200" dirty="0" smtClean="0">
                <a:solidFill>
                  <a:srgbClr val="007BB9">
                    <a:lumMod val="50000"/>
                  </a:srgbClr>
                </a:solidFill>
                <a:latin typeface="Barlow" panose="020B0604020202020204" charset="-94"/>
                <a:ea typeface="Noto Sans" panose="020B0502040504020204" pitchFamily="34"/>
                <a:cs typeface="Noto Sans" panose="020B0502040504020204" pitchFamily="34"/>
              </a:rPr>
              <a:t>INSTAGRAM</a:t>
            </a:r>
            <a:endParaRPr lang="en-GB" sz="2400" b="1" kern="1200" dirty="0">
              <a:solidFill>
                <a:srgbClr val="007BB9">
                  <a:lumMod val="50000"/>
                </a:srgbClr>
              </a:solidFill>
              <a:latin typeface="Barlow" panose="020B0604020202020204" charset="-9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20" name="Grup 119"/>
          <p:cNvGrpSpPr/>
          <p:nvPr/>
        </p:nvGrpSpPr>
        <p:grpSpPr>
          <a:xfrm>
            <a:off x="6457636" y="1570427"/>
            <a:ext cx="456327" cy="424846"/>
            <a:chOff x="4437145" y="4636213"/>
            <a:chExt cx="314855" cy="306823"/>
          </a:xfrm>
        </p:grpSpPr>
        <p:sp>
          <p:nvSpPr>
            <p:cNvPr id="118" name="Oval 78">
              <a:extLst>
                <a:ext uri="{FF2B5EF4-FFF2-40B4-BE49-F238E27FC236}">
                  <a16:creationId xmlns:a16="http://schemas.microsoft.com/office/drawing/2014/main" xmlns="" id="{FB8FDF7E-A059-44DE-A03D-F5CA04AC0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7145" y="4636213"/>
              <a:ext cx="314855" cy="306823"/>
            </a:xfrm>
            <a:prstGeom prst="ellipse">
              <a:avLst/>
            </a:prstGeom>
            <a:solidFill>
              <a:srgbClr val="074D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  <a:defRPr/>
              </a:pPr>
              <a:endParaRPr lang="en-GB" sz="1800" kern="1200" smtClean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xmlns="" id="{63A2ADE8-B3A0-4B38-A3EA-7824BB3B6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354" y="4704951"/>
              <a:ext cx="101584" cy="205062"/>
            </a:xfrm>
            <a:custGeom>
              <a:avLst/>
              <a:gdLst>
                <a:gd name="T0" fmla="*/ 0 w 175"/>
                <a:gd name="T1" fmla="*/ 104 h 363"/>
                <a:gd name="T2" fmla="*/ 38 w 175"/>
                <a:gd name="T3" fmla="*/ 104 h 363"/>
                <a:gd name="T4" fmla="*/ 38 w 175"/>
                <a:gd name="T5" fmla="*/ 85 h 363"/>
                <a:gd name="T6" fmla="*/ 45 w 175"/>
                <a:gd name="T7" fmla="*/ 36 h 363"/>
                <a:gd name="T8" fmla="*/ 70 w 175"/>
                <a:gd name="T9" fmla="*/ 10 h 363"/>
                <a:gd name="T10" fmla="*/ 117 w 175"/>
                <a:gd name="T11" fmla="*/ 0 h 363"/>
                <a:gd name="T12" fmla="*/ 175 w 175"/>
                <a:gd name="T13" fmla="*/ 9 h 363"/>
                <a:gd name="T14" fmla="*/ 165 w 175"/>
                <a:gd name="T15" fmla="*/ 56 h 363"/>
                <a:gd name="T16" fmla="*/ 134 w 175"/>
                <a:gd name="T17" fmla="*/ 52 h 363"/>
                <a:gd name="T18" fmla="*/ 113 w 175"/>
                <a:gd name="T19" fmla="*/ 59 h 363"/>
                <a:gd name="T20" fmla="*/ 106 w 175"/>
                <a:gd name="T21" fmla="*/ 86 h 363"/>
                <a:gd name="T22" fmla="*/ 106 w 175"/>
                <a:gd name="T23" fmla="*/ 104 h 363"/>
                <a:gd name="T24" fmla="*/ 157 w 175"/>
                <a:gd name="T25" fmla="*/ 104 h 363"/>
                <a:gd name="T26" fmla="*/ 157 w 175"/>
                <a:gd name="T27" fmla="*/ 158 h 363"/>
                <a:gd name="T28" fmla="*/ 106 w 175"/>
                <a:gd name="T29" fmla="*/ 158 h 363"/>
                <a:gd name="T30" fmla="*/ 106 w 175"/>
                <a:gd name="T31" fmla="*/ 363 h 363"/>
                <a:gd name="T32" fmla="*/ 38 w 175"/>
                <a:gd name="T33" fmla="*/ 363 h 363"/>
                <a:gd name="T34" fmla="*/ 38 w 175"/>
                <a:gd name="T35" fmla="*/ 158 h 363"/>
                <a:gd name="T36" fmla="*/ 0 w 175"/>
                <a:gd name="T37" fmla="*/ 158 h 363"/>
                <a:gd name="T38" fmla="*/ 0 w 175"/>
                <a:gd name="T39" fmla="*/ 10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5" h="363">
                  <a:moveTo>
                    <a:pt x="0" y="104"/>
                  </a:moveTo>
                  <a:cubicBezTo>
                    <a:pt x="38" y="104"/>
                    <a:pt x="38" y="104"/>
                    <a:pt x="38" y="104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8" y="63"/>
                    <a:pt x="40" y="47"/>
                    <a:pt x="45" y="36"/>
                  </a:cubicBezTo>
                  <a:cubicBezTo>
                    <a:pt x="49" y="25"/>
                    <a:pt x="58" y="17"/>
                    <a:pt x="70" y="10"/>
                  </a:cubicBezTo>
                  <a:cubicBezTo>
                    <a:pt x="83" y="3"/>
                    <a:pt x="98" y="0"/>
                    <a:pt x="117" y="0"/>
                  </a:cubicBezTo>
                  <a:cubicBezTo>
                    <a:pt x="137" y="0"/>
                    <a:pt x="156" y="3"/>
                    <a:pt x="175" y="9"/>
                  </a:cubicBezTo>
                  <a:cubicBezTo>
                    <a:pt x="165" y="56"/>
                    <a:pt x="165" y="56"/>
                    <a:pt x="165" y="56"/>
                  </a:cubicBezTo>
                  <a:cubicBezTo>
                    <a:pt x="154" y="54"/>
                    <a:pt x="144" y="52"/>
                    <a:pt x="134" y="52"/>
                  </a:cubicBezTo>
                  <a:cubicBezTo>
                    <a:pt x="124" y="52"/>
                    <a:pt x="117" y="55"/>
                    <a:pt x="113" y="59"/>
                  </a:cubicBezTo>
                  <a:cubicBezTo>
                    <a:pt x="108" y="64"/>
                    <a:pt x="106" y="73"/>
                    <a:pt x="106" y="86"/>
                  </a:cubicBezTo>
                  <a:cubicBezTo>
                    <a:pt x="106" y="104"/>
                    <a:pt x="106" y="104"/>
                    <a:pt x="106" y="104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06" y="158"/>
                    <a:pt x="106" y="158"/>
                    <a:pt x="106" y="158"/>
                  </a:cubicBezTo>
                  <a:cubicBezTo>
                    <a:pt x="106" y="363"/>
                    <a:pt x="106" y="363"/>
                    <a:pt x="106" y="363"/>
                  </a:cubicBezTo>
                  <a:cubicBezTo>
                    <a:pt x="38" y="363"/>
                    <a:pt x="38" y="363"/>
                    <a:pt x="38" y="363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0" y="158"/>
                    <a:pt x="0" y="158"/>
                    <a:pt x="0" y="158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8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  <a:defRPr/>
              </a:pPr>
              <a:endParaRPr lang="en-GB" sz="1800" kern="1200" smtClean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</p:grpSp>
      <p:sp>
        <p:nvSpPr>
          <p:cNvPr id="121" name="TextBox 134">
            <a:extLst>
              <a:ext uri="{FF2B5EF4-FFF2-40B4-BE49-F238E27FC236}">
                <a16:creationId xmlns:a16="http://schemas.microsoft.com/office/drawing/2014/main" xmlns="" id="{4B5C6CDD-EAB3-43CC-B4F2-DAAB2BB965CC}"/>
              </a:ext>
            </a:extLst>
          </p:cNvPr>
          <p:cNvSpPr txBox="1"/>
          <p:nvPr/>
        </p:nvSpPr>
        <p:spPr>
          <a:xfrm>
            <a:off x="660407" y="3230141"/>
            <a:ext cx="1544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tr-TR" sz="2400" b="1" kern="1200" dirty="0" smtClean="0">
                <a:solidFill>
                  <a:srgbClr val="3A3F50">
                    <a:lumMod val="50000"/>
                  </a:srgbClr>
                </a:solidFill>
                <a:latin typeface="Barlow" panose="020B0604020202020204" charset="-94"/>
                <a:ea typeface="Noto Sans" panose="020B0502040504020204" pitchFamily="34"/>
                <a:cs typeface="Noto Sans" panose="020B0502040504020204" pitchFamily="34"/>
              </a:rPr>
              <a:t>YOU</a:t>
            </a:r>
            <a:r>
              <a:rPr lang="tr-TR" sz="2400" b="1" kern="1200" dirty="0" smtClean="0">
                <a:solidFill>
                  <a:srgbClr val="FF0000"/>
                </a:solidFill>
                <a:latin typeface="Barlow" panose="020B0604020202020204" charset="-94"/>
                <a:ea typeface="Noto Sans" panose="020B0502040504020204" pitchFamily="34"/>
                <a:cs typeface="Noto Sans" panose="020B0502040504020204" pitchFamily="34"/>
              </a:rPr>
              <a:t>TUBE</a:t>
            </a:r>
            <a:endParaRPr lang="en-GB" sz="2400" b="1" kern="1200" dirty="0">
              <a:solidFill>
                <a:srgbClr val="FF0000"/>
              </a:solidFill>
              <a:latin typeface="Barlow" panose="020B0604020202020204" charset="-9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22" name="TextBox 134">
            <a:extLst>
              <a:ext uri="{FF2B5EF4-FFF2-40B4-BE49-F238E27FC236}">
                <a16:creationId xmlns:a16="http://schemas.microsoft.com/office/drawing/2014/main" xmlns="" id="{4B5C6CDD-EAB3-43CC-B4F2-DAAB2BB965CC}"/>
              </a:ext>
            </a:extLst>
          </p:cNvPr>
          <p:cNvSpPr txBox="1"/>
          <p:nvPr/>
        </p:nvSpPr>
        <p:spPr>
          <a:xfrm>
            <a:off x="6973329" y="3324505"/>
            <a:ext cx="154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tr-TR" sz="2400" b="1" dirty="0" smtClean="0">
                <a:solidFill>
                  <a:srgbClr val="00B5DD"/>
                </a:solidFill>
                <a:latin typeface="Barlow" panose="020B0604020202020204" charset="-94"/>
              </a:rPr>
              <a:t>TWİTTER</a:t>
            </a:r>
            <a:endParaRPr lang="en-GB" sz="2400" b="1" kern="1200" dirty="0">
              <a:solidFill>
                <a:srgbClr val="00B5DD"/>
              </a:solidFill>
              <a:latin typeface="Barlow" panose="020B0604020202020204" charset="-9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36" name="Grup 135"/>
          <p:cNvGrpSpPr/>
          <p:nvPr/>
        </p:nvGrpSpPr>
        <p:grpSpPr>
          <a:xfrm>
            <a:off x="2755484" y="1865658"/>
            <a:ext cx="3037190" cy="2288183"/>
            <a:chOff x="2848703" y="1550592"/>
            <a:chExt cx="2995718" cy="2032642"/>
          </a:xfrm>
        </p:grpSpPr>
        <p:grpSp>
          <p:nvGrpSpPr>
            <p:cNvPr id="6" name="Group 117">
              <a:extLst>
                <a:ext uri="{FF2B5EF4-FFF2-40B4-BE49-F238E27FC236}">
                  <a16:creationId xmlns:a16="http://schemas.microsoft.com/office/drawing/2014/main" xmlns="" id="{A0DCBF0A-0EE7-40C1-AB5A-530F5E9E9EA1}"/>
                </a:ext>
              </a:extLst>
            </p:cNvPr>
            <p:cNvGrpSpPr/>
            <p:nvPr/>
          </p:nvGrpSpPr>
          <p:grpSpPr>
            <a:xfrm rot="21096882">
              <a:off x="2848703" y="2529476"/>
              <a:ext cx="1047564" cy="1053758"/>
              <a:chOff x="1601806" y="2829808"/>
              <a:chExt cx="3126835" cy="3254924"/>
            </a:xfrm>
            <a:solidFill>
              <a:srgbClr val="282F39">
                <a:lumMod val="90000"/>
                <a:lumOff val="10000"/>
              </a:srgbClr>
            </a:solidFill>
          </p:grpSpPr>
          <p:sp>
            <p:nvSpPr>
              <p:cNvPr id="113" name="Freeform 46">
                <a:extLst>
                  <a:ext uri="{FF2B5EF4-FFF2-40B4-BE49-F238E27FC236}">
                    <a16:creationId xmlns:a16="http://schemas.microsoft.com/office/drawing/2014/main" xmlns="" id="{8F570BAD-326E-4676-936D-05D477DE0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5448" y="5210903"/>
                <a:ext cx="1112465" cy="873829"/>
              </a:xfrm>
              <a:custGeom>
                <a:avLst/>
                <a:gdLst>
                  <a:gd name="T0" fmla="*/ 404 w 806"/>
                  <a:gd name="T1" fmla="*/ 628 h 628"/>
                  <a:gd name="T2" fmla="*/ 285 w 806"/>
                  <a:gd name="T3" fmla="*/ 538 h 628"/>
                  <a:gd name="T4" fmla="*/ 13 w 806"/>
                  <a:gd name="T5" fmla="*/ 154 h 628"/>
                  <a:gd name="T6" fmla="*/ 0 w 806"/>
                  <a:gd name="T7" fmla="*/ 135 h 628"/>
                  <a:gd name="T8" fmla="*/ 77 w 806"/>
                  <a:gd name="T9" fmla="*/ 111 h 628"/>
                  <a:gd name="T10" fmla="*/ 410 w 806"/>
                  <a:gd name="T11" fmla="*/ 5 h 628"/>
                  <a:gd name="T12" fmla="*/ 442 w 806"/>
                  <a:gd name="T13" fmla="*/ 15 h 628"/>
                  <a:gd name="T14" fmla="*/ 620 w 806"/>
                  <a:gd name="T15" fmla="*/ 279 h 628"/>
                  <a:gd name="T16" fmla="*/ 756 w 806"/>
                  <a:gd name="T17" fmla="*/ 389 h 628"/>
                  <a:gd name="T18" fmla="*/ 804 w 806"/>
                  <a:gd name="T19" fmla="*/ 464 h 628"/>
                  <a:gd name="T20" fmla="*/ 750 w 806"/>
                  <a:gd name="T21" fmla="*/ 530 h 628"/>
                  <a:gd name="T22" fmla="*/ 465 w 806"/>
                  <a:gd name="T23" fmla="*/ 620 h 628"/>
                  <a:gd name="T24" fmla="*/ 436 w 806"/>
                  <a:gd name="T25" fmla="*/ 628 h 628"/>
                  <a:gd name="T26" fmla="*/ 404 w 806"/>
                  <a:gd name="T27" fmla="*/ 6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6" h="628">
                    <a:moveTo>
                      <a:pt x="404" y="628"/>
                    </a:moveTo>
                    <a:cubicBezTo>
                      <a:pt x="349" y="618"/>
                      <a:pt x="316" y="582"/>
                      <a:pt x="285" y="538"/>
                    </a:cubicBezTo>
                    <a:cubicBezTo>
                      <a:pt x="196" y="409"/>
                      <a:pt x="104" y="282"/>
                      <a:pt x="13" y="154"/>
                    </a:cubicBezTo>
                    <a:cubicBezTo>
                      <a:pt x="9" y="148"/>
                      <a:pt x="5" y="143"/>
                      <a:pt x="0" y="135"/>
                    </a:cubicBezTo>
                    <a:cubicBezTo>
                      <a:pt x="27" y="126"/>
                      <a:pt x="52" y="119"/>
                      <a:pt x="77" y="111"/>
                    </a:cubicBezTo>
                    <a:cubicBezTo>
                      <a:pt x="188" y="75"/>
                      <a:pt x="299" y="41"/>
                      <a:pt x="410" y="5"/>
                    </a:cubicBezTo>
                    <a:cubicBezTo>
                      <a:pt x="425" y="0"/>
                      <a:pt x="433" y="2"/>
                      <a:pt x="442" y="15"/>
                    </a:cubicBezTo>
                    <a:cubicBezTo>
                      <a:pt x="501" y="104"/>
                      <a:pt x="561" y="191"/>
                      <a:pt x="620" y="279"/>
                    </a:cubicBezTo>
                    <a:cubicBezTo>
                      <a:pt x="654" y="329"/>
                      <a:pt x="699" y="366"/>
                      <a:pt x="756" y="389"/>
                    </a:cubicBezTo>
                    <a:cubicBezTo>
                      <a:pt x="790" y="403"/>
                      <a:pt x="806" y="428"/>
                      <a:pt x="804" y="464"/>
                    </a:cubicBezTo>
                    <a:cubicBezTo>
                      <a:pt x="803" y="495"/>
                      <a:pt x="783" y="519"/>
                      <a:pt x="750" y="530"/>
                    </a:cubicBezTo>
                    <a:cubicBezTo>
                      <a:pt x="655" y="560"/>
                      <a:pt x="560" y="590"/>
                      <a:pt x="465" y="620"/>
                    </a:cubicBezTo>
                    <a:cubicBezTo>
                      <a:pt x="455" y="623"/>
                      <a:pt x="446" y="625"/>
                      <a:pt x="436" y="628"/>
                    </a:cubicBezTo>
                    <a:cubicBezTo>
                      <a:pt x="425" y="628"/>
                      <a:pt x="415" y="628"/>
                      <a:pt x="404" y="6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14" name="Freeform 47">
                <a:extLst>
                  <a:ext uri="{FF2B5EF4-FFF2-40B4-BE49-F238E27FC236}">
                    <a16:creationId xmlns:a16="http://schemas.microsoft.com/office/drawing/2014/main" xmlns="" id="{2700A20F-ACCE-4D6C-9F5D-9834C59EB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194" y="2829808"/>
                <a:ext cx="1949447" cy="2244230"/>
              </a:xfrm>
              <a:custGeom>
                <a:avLst/>
                <a:gdLst>
                  <a:gd name="T0" fmla="*/ 0 w 1413"/>
                  <a:gd name="T1" fmla="*/ 723 h 1613"/>
                  <a:gd name="T2" fmla="*/ 906 w 1413"/>
                  <a:gd name="T3" fmla="*/ 0 h 1613"/>
                  <a:gd name="T4" fmla="*/ 1413 w 1413"/>
                  <a:gd name="T5" fmla="*/ 1613 h 1613"/>
                  <a:gd name="T6" fmla="*/ 257 w 1413"/>
                  <a:gd name="T7" fmla="*/ 1540 h 1613"/>
                  <a:gd name="T8" fmla="*/ 0 w 1413"/>
                  <a:gd name="T9" fmla="*/ 723 h 1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3" h="1613">
                    <a:moveTo>
                      <a:pt x="0" y="723"/>
                    </a:moveTo>
                    <a:cubicBezTo>
                      <a:pt x="359" y="555"/>
                      <a:pt x="648" y="300"/>
                      <a:pt x="906" y="0"/>
                    </a:cubicBezTo>
                    <a:cubicBezTo>
                      <a:pt x="1075" y="539"/>
                      <a:pt x="1244" y="1074"/>
                      <a:pt x="1413" y="1613"/>
                    </a:cubicBezTo>
                    <a:cubicBezTo>
                      <a:pt x="1031" y="1516"/>
                      <a:pt x="648" y="1473"/>
                      <a:pt x="257" y="1540"/>
                    </a:cubicBezTo>
                    <a:cubicBezTo>
                      <a:pt x="171" y="1267"/>
                      <a:pt x="86" y="996"/>
                      <a:pt x="0" y="7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15" name="Freeform 48">
                <a:extLst>
                  <a:ext uri="{FF2B5EF4-FFF2-40B4-BE49-F238E27FC236}">
                    <a16:creationId xmlns:a16="http://schemas.microsoft.com/office/drawing/2014/main" xmlns="" id="{19F999A8-2577-4F2D-83C4-117104AAF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806" y="3896651"/>
                <a:ext cx="1338819" cy="1400232"/>
              </a:xfrm>
              <a:custGeom>
                <a:avLst/>
                <a:gdLst>
                  <a:gd name="T0" fmla="*/ 713 w 970"/>
                  <a:gd name="T1" fmla="*/ 0 h 1006"/>
                  <a:gd name="T2" fmla="*/ 970 w 970"/>
                  <a:gd name="T3" fmla="*/ 817 h 1006"/>
                  <a:gd name="T4" fmla="*/ 825 w 970"/>
                  <a:gd name="T5" fmla="*/ 862 h 1006"/>
                  <a:gd name="T6" fmla="*/ 541 w 970"/>
                  <a:gd name="T7" fmla="*/ 948 h 1006"/>
                  <a:gd name="T8" fmla="*/ 26 w 970"/>
                  <a:gd name="T9" fmla="*/ 587 h 1006"/>
                  <a:gd name="T10" fmla="*/ 318 w 970"/>
                  <a:gd name="T11" fmla="*/ 125 h 1006"/>
                  <a:gd name="T12" fmla="*/ 713 w 970"/>
                  <a:gd name="T13" fmla="*/ 0 h 1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0" h="1006">
                    <a:moveTo>
                      <a:pt x="713" y="0"/>
                    </a:moveTo>
                    <a:cubicBezTo>
                      <a:pt x="799" y="274"/>
                      <a:pt x="884" y="544"/>
                      <a:pt x="970" y="817"/>
                    </a:cubicBezTo>
                    <a:cubicBezTo>
                      <a:pt x="920" y="832"/>
                      <a:pt x="873" y="847"/>
                      <a:pt x="825" y="862"/>
                    </a:cubicBezTo>
                    <a:cubicBezTo>
                      <a:pt x="731" y="891"/>
                      <a:pt x="638" y="926"/>
                      <a:pt x="541" y="948"/>
                    </a:cubicBezTo>
                    <a:cubicBezTo>
                      <a:pt x="297" y="1006"/>
                      <a:pt x="58" y="835"/>
                      <a:pt x="26" y="587"/>
                    </a:cubicBezTo>
                    <a:cubicBezTo>
                      <a:pt x="0" y="381"/>
                      <a:pt x="121" y="190"/>
                      <a:pt x="318" y="125"/>
                    </a:cubicBezTo>
                    <a:cubicBezTo>
                      <a:pt x="449" y="83"/>
                      <a:pt x="580" y="42"/>
                      <a:pt x="7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7" name="Group 133">
              <a:extLst>
                <a:ext uri="{FF2B5EF4-FFF2-40B4-BE49-F238E27FC236}">
                  <a16:creationId xmlns:a16="http://schemas.microsoft.com/office/drawing/2014/main" xmlns="" id="{35A04D48-F5FB-429A-8C89-FA741DCDB236}"/>
                </a:ext>
              </a:extLst>
            </p:cNvPr>
            <p:cNvGrpSpPr/>
            <p:nvPr/>
          </p:nvGrpSpPr>
          <p:grpSpPr>
            <a:xfrm>
              <a:off x="3710106" y="1550592"/>
              <a:ext cx="2134315" cy="1632791"/>
              <a:chOff x="3916862" y="1758463"/>
              <a:chExt cx="4595524" cy="3638169"/>
            </a:xfrm>
          </p:grpSpPr>
          <p:sp>
            <p:nvSpPr>
              <p:cNvPr id="14" name="Oval 5">
                <a:extLst>
                  <a:ext uri="{FF2B5EF4-FFF2-40B4-BE49-F238E27FC236}">
                    <a16:creationId xmlns:a16="http://schemas.microsoft.com/office/drawing/2014/main" xmlns="" id="{D2292BFB-D27A-4763-B051-2FC808888B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1197" y="1758463"/>
                <a:ext cx="691676" cy="697401"/>
              </a:xfrm>
              <a:prstGeom prst="ellipse">
                <a:avLst/>
              </a:prstGeom>
              <a:solidFill>
                <a:srgbClr val="CB1B4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FE8A454B-2C11-4BAA-BFC6-F3AEA056C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7777" y="1968027"/>
                <a:ext cx="398515" cy="277128"/>
              </a:xfrm>
              <a:custGeom>
                <a:avLst/>
                <a:gdLst>
                  <a:gd name="T0" fmla="*/ 319 w 319"/>
                  <a:gd name="T1" fmla="*/ 170 h 220"/>
                  <a:gd name="T2" fmla="*/ 268 w 319"/>
                  <a:gd name="T3" fmla="*/ 220 h 220"/>
                  <a:gd name="T4" fmla="*/ 50 w 319"/>
                  <a:gd name="T5" fmla="*/ 220 h 220"/>
                  <a:gd name="T6" fmla="*/ 0 w 319"/>
                  <a:gd name="T7" fmla="*/ 170 h 220"/>
                  <a:gd name="T8" fmla="*/ 0 w 319"/>
                  <a:gd name="T9" fmla="*/ 50 h 220"/>
                  <a:gd name="T10" fmla="*/ 50 w 319"/>
                  <a:gd name="T11" fmla="*/ 0 h 220"/>
                  <a:gd name="T12" fmla="*/ 268 w 319"/>
                  <a:gd name="T13" fmla="*/ 0 h 220"/>
                  <a:gd name="T14" fmla="*/ 319 w 319"/>
                  <a:gd name="T15" fmla="*/ 50 h 220"/>
                  <a:gd name="T16" fmla="*/ 319 w 319"/>
                  <a:gd name="T17" fmla="*/ 17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9" h="220">
                    <a:moveTo>
                      <a:pt x="319" y="170"/>
                    </a:moveTo>
                    <a:cubicBezTo>
                      <a:pt x="319" y="198"/>
                      <a:pt x="296" y="220"/>
                      <a:pt x="268" y="220"/>
                    </a:cubicBezTo>
                    <a:cubicBezTo>
                      <a:pt x="50" y="220"/>
                      <a:pt x="50" y="220"/>
                      <a:pt x="50" y="220"/>
                    </a:cubicBezTo>
                    <a:cubicBezTo>
                      <a:pt x="22" y="220"/>
                      <a:pt x="0" y="198"/>
                      <a:pt x="0" y="17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22"/>
                      <a:pt x="22" y="0"/>
                      <a:pt x="50" y="0"/>
                    </a:cubicBezTo>
                    <a:cubicBezTo>
                      <a:pt x="268" y="0"/>
                      <a:pt x="268" y="0"/>
                      <a:pt x="268" y="0"/>
                    </a:cubicBezTo>
                    <a:cubicBezTo>
                      <a:pt x="296" y="0"/>
                      <a:pt x="319" y="22"/>
                      <a:pt x="319" y="50"/>
                    </a:cubicBezTo>
                    <a:lnTo>
                      <a:pt x="319" y="170"/>
                    </a:lnTo>
                    <a:close/>
                  </a:path>
                </a:pathLst>
              </a:custGeom>
              <a:solidFill>
                <a:srgbClr val="F8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97B8378C-7394-440B-BB8B-DA705B307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0390" y="2000091"/>
                <a:ext cx="143145" cy="211854"/>
              </a:xfrm>
              <a:custGeom>
                <a:avLst/>
                <a:gdLst>
                  <a:gd name="T0" fmla="*/ 125 w 125"/>
                  <a:gd name="T1" fmla="*/ 93 h 185"/>
                  <a:gd name="T2" fmla="*/ 0 w 125"/>
                  <a:gd name="T3" fmla="*/ 185 h 185"/>
                  <a:gd name="T4" fmla="*/ 0 w 125"/>
                  <a:gd name="T5" fmla="*/ 0 h 185"/>
                  <a:gd name="T6" fmla="*/ 125 w 125"/>
                  <a:gd name="T7" fmla="*/ 9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185">
                    <a:moveTo>
                      <a:pt x="125" y="93"/>
                    </a:moveTo>
                    <a:lnTo>
                      <a:pt x="0" y="185"/>
                    </a:lnTo>
                    <a:lnTo>
                      <a:pt x="0" y="0"/>
                    </a:lnTo>
                    <a:lnTo>
                      <a:pt x="125" y="93"/>
                    </a:lnTo>
                    <a:close/>
                  </a:path>
                </a:pathLst>
              </a:custGeom>
              <a:solidFill>
                <a:srgbClr val="CB1B4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Oval 8">
                <a:extLst>
                  <a:ext uri="{FF2B5EF4-FFF2-40B4-BE49-F238E27FC236}">
                    <a16:creationId xmlns:a16="http://schemas.microsoft.com/office/drawing/2014/main" xmlns="" id="{A1126434-412A-40B5-A5FC-996514621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4212" y="4363699"/>
                <a:ext cx="621822" cy="628692"/>
              </a:xfrm>
              <a:prstGeom prst="ellipse">
                <a:avLst/>
              </a:prstGeom>
              <a:solidFill>
                <a:srgbClr val="FCB414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xmlns="" id="{926A0A45-F2D1-4013-A6F1-D0E8B25A9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7808" y="4542344"/>
                <a:ext cx="414548" cy="271402"/>
              </a:xfrm>
              <a:custGeom>
                <a:avLst/>
                <a:gdLst>
                  <a:gd name="T0" fmla="*/ 332 w 332"/>
                  <a:gd name="T1" fmla="*/ 28 h 216"/>
                  <a:gd name="T2" fmla="*/ 330 w 332"/>
                  <a:gd name="T3" fmla="*/ 26 h 216"/>
                  <a:gd name="T4" fmla="*/ 310 w 332"/>
                  <a:gd name="T5" fmla="*/ 27 h 216"/>
                  <a:gd name="T6" fmla="*/ 218 w 332"/>
                  <a:gd name="T7" fmla="*/ 28 h 216"/>
                  <a:gd name="T8" fmla="*/ 198 w 332"/>
                  <a:gd name="T9" fmla="*/ 29 h 216"/>
                  <a:gd name="T10" fmla="*/ 197 w 332"/>
                  <a:gd name="T11" fmla="*/ 30 h 216"/>
                  <a:gd name="T12" fmla="*/ 197 w 332"/>
                  <a:gd name="T13" fmla="*/ 48 h 216"/>
                  <a:gd name="T14" fmla="*/ 198 w 332"/>
                  <a:gd name="T15" fmla="*/ 50 h 216"/>
                  <a:gd name="T16" fmla="*/ 210 w 332"/>
                  <a:gd name="T17" fmla="*/ 50 h 216"/>
                  <a:gd name="T18" fmla="*/ 245 w 332"/>
                  <a:gd name="T19" fmla="*/ 51 h 216"/>
                  <a:gd name="T20" fmla="*/ 247 w 332"/>
                  <a:gd name="T21" fmla="*/ 51 h 216"/>
                  <a:gd name="T22" fmla="*/ 245 w 332"/>
                  <a:gd name="T23" fmla="*/ 53 h 216"/>
                  <a:gd name="T24" fmla="*/ 183 w 332"/>
                  <a:gd name="T25" fmla="*/ 106 h 216"/>
                  <a:gd name="T26" fmla="*/ 180 w 332"/>
                  <a:gd name="T27" fmla="*/ 105 h 216"/>
                  <a:gd name="T28" fmla="*/ 127 w 332"/>
                  <a:gd name="T29" fmla="*/ 40 h 216"/>
                  <a:gd name="T30" fmla="*/ 115 w 332"/>
                  <a:gd name="T31" fmla="*/ 25 h 216"/>
                  <a:gd name="T32" fmla="*/ 116 w 332"/>
                  <a:gd name="T33" fmla="*/ 24 h 216"/>
                  <a:gd name="T34" fmla="*/ 136 w 332"/>
                  <a:gd name="T35" fmla="*/ 23 h 216"/>
                  <a:gd name="T36" fmla="*/ 158 w 332"/>
                  <a:gd name="T37" fmla="*/ 21 h 216"/>
                  <a:gd name="T38" fmla="*/ 159 w 332"/>
                  <a:gd name="T39" fmla="*/ 20 h 216"/>
                  <a:gd name="T40" fmla="*/ 161 w 332"/>
                  <a:gd name="T41" fmla="*/ 1 h 216"/>
                  <a:gd name="T42" fmla="*/ 159 w 332"/>
                  <a:gd name="T43" fmla="*/ 0 h 216"/>
                  <a:gd name="T44" fmla="*/ 1 w 332"/>
                  <a:gd name="T45" fmla="*/ 0 h 216"/>
                  <a:gd name="T46" fmla="*/ 0 w 332"/>
                  <a:gd name="T47" fmla="*/ 1 h 216"/>
                  <a:gd name="T48" fmla="*/ 0 w 332"/>
                  <a:gd name="T49" fmla="*/ 19 h 216"/>
                  <a:gd name="T50" fmla="*/ 2 w 332"/>
                  <a:gd name="T51" fmla="*/ 21 h 216"/>
                  <a:gd name="T52" fmla="*/ 46 w 332"/>
                  <a:gd name="T53" fmla="*/ 24 h 216"/>
                  <a:gd name="T54" fmla="*/ 49 w 332"/>
                  <a:gd name="T55" fmla="*/ 26 h 216"/>
                  <a:gd name="T56" fmla="*/ 88 w 332"/>
                  <a:gd name="T57" fmla="*/ 73 h 216"/>
                  <a:gd name="T58" fmla="*/ 139 w 332"/>
                  <a:gd name="T59" fmla="*/ 135 h 216"/>
                  <a:gd name="T60" fmla="*/ 140 w 332"/>
                  <a:gd name="T61" fmla="*/ 137 h 216"/>
                  <a:gd name="T62" fmla="*/ 140 w 332"/>
                  <a:gd name="T63" fmla="*/ 158 h 216"/>
                  <a:gd name="T64" fmla="*/ 140 w 332"/>
                  <a:gd name="T65" fmla="*/ 192 h 216"/>
                  <a:gd name="T66" fmla="*/ 139 w 332"/>
                  <a:gd name="T67" fmla="*/ 193 h 216"/>
                  <a:gd name="T68" fmla="*/ 116 w 332"/>
                  <a:gd name="T69" fmla="*/ 195 h 216"/>
                  <a:gd name="T70" fmla="*/ 89 w 332"/>
                  <a:gd name="T71" fmla="*/ 197 h 216"/>
                  <a:gd name="T72" fmla="*/ 88 w 332"/>
                  <a:gd name="T73" fmla="*/ 199 h 216"/>
                  <a:gd name="T74" fmla="*/ 88 w 332"/>
                  <a:gd name="T75" fmla="*/ 214 h 216"/>
                  <a:gd name="T76" fmla="*/ 90 w 332"/>
                  <a:gd name="T77" fmla="*/ 216 h 216"/>
                  <a:gd name="T78" fmla="*/ 245 w 332"/>
                  <a:gd name="T79" fmla="*/ 216 h 216"/>
                  <a:gd name="T80" fmla="*/ 246 w 332"/>
                  <a:gd name="T81" fmla="*/ 216 h 216"/>
                  <a:gd name="T82" fmla="*/ 247 w 332"/>
                  <a:gd name="T83" fmla="*/ 215 h 216"/>
                  <a:gd name="T84" fmla="*/ 247 w 332"/>
                  <a:gd name="T85" fmla="*/ 198 h 216"/>
                  <a:gd name="T86" fmla="*/ 246 w 332"/>
                  <a:gd name="T87" fmla="*/ 197 h 216"/>
                  <a:gd name="T88" fmla="*/ 239 w 332"/>
                  <a:gd name="T89" fmla="*/ 197 h 216"/>
                  <a:gd name="T90" fmla="*/ 197 w 332"/>
                  <a:gd name="T91" fmla="*/ 195 h 216"/>
                  <a:gd name="T92" fmla="*/ 196 w 332"/>
                  <a:gd name="T93" fmla="*/ 194 h 216"/>
                  <a:gd name="T94" fmla="*/ 197 w 332"/>
                  <a:gd name="T95" fmla="*/ 135 h 216"/>
                  <a:gd name="T96" fmla="*/ 198 w 332"/>
                  <a:gd name="T97" fmla="*/ 133 h 216"/>
                  <a:gd name="T98" fmla="*/ 218 w 332"/>
                  <a:gd name="T99" fmla="*/ 115 h 216"/>
                  <a:gd name="T100" fmla="*/ 285 w 332"/>
                  <a:gd name="T101" fmla="*/ 56 h 216"/>
                  <a:gd name="T102" fmla="*/ 287 w 332"/>
                  <a:gd name="T103" fmla="*/ 55 h 216"/>
                  <a:gd name="T104" fmla="*/ 296 w 332"/>
                  <a:gd name="T105" fmla="*/ 54 h 216"/>
                  <a:gd name="T106" fmla="*/ 331 w 332"/>
                  <a:gd name="T107" fmla="*/ 51 h 216"/>
                  <a:gd name="T108" fmla="*/ 332 w 332"/>
                  <a:gd name="T109" fmla="*/ 50 h 216"/>
                  <a:gd name="T110" fmla="*/ 332 w 332"/>
                  <a:gd name="T111" fmla="*/ 2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2" h="216">
                    <a:moveTo>
                      <a:pt x="332" y="28"/>
                    </a:moveTo>
                    <a:cubicBezTo>
                      <a:pt x="332" y="27"/>
                      <a:pt x="331" y="26"/>
                      <a:pt x="330" y="26"/>
                    </a:cubicBezTo>
                    <a:cubicBezTo>
                      <a:pt x="324" y="27"/>
                      <a:pt x="317" y="27"/>
                      <a:pt x="310" y="27"/>
                    </a:cubicBezTo>
                    <a:cubicBezTo>
                      <a:pt x="280" y="27"/>
                      <a:pt x="248" y="27"/>
                      <a:pt x="218" y="28"/>
                    </a:cubicBezTo>
                    <a:cubicBezTo>
                      <a:pt x="211" y="28"/>
                      <a:pt x="205" y="28"/>
                      <a:pt x="198" y="29"/>
                    </a:cubicBezTo>
                    <a:cubicBezTo>
                      <a:pt x="197" y="29"/>
                      <a:pt x="197" y="29"/>
                      <a:pt x="197" y="30"/>
                    </a:cubicBezTo>
                    <a:cubicBezTo>
                      <a:pt x="197" y="36"/>
                      <a:pt x="197" y="42"/>
                      <a:pt x="197" y="48"/>
                    </a:cubicBezTo>
                    <a:cubicBezTo>
                      <a:pt x="197" y="49"/>
                      <a:pt x="197" y="49"/>
                      <a:pt x="198" y="50"/>
                    </a:cubicBezTo>
                    <a:cubicBezTo>
                      <a:pt x="202" y="50"/>
                      <a:pt x="206" y="50"/>
                      <a:pt x="210" y="50"/>
                    </a:cubicBezTo>
                    <a:cubicBezTo>
                      <a:pt x="222" y="50"/>
                      <a:pt x="233" y="51"/>
                      <a:pt x="245" y="51"/>
                    </a:cubicBezTo>
                    <a:cubicBezTo>
                      <a:pt x="246" y="51"/>
                      <a:pt x="246" y="51"/>
                      <a:pt x="247" y="51"/>
                    </a:cubicBezTo>
                    <a:cubicBezTo>
                      <a:pt x="246" y="52"/>
                      <a:pt x="245" y="53"/>
                      <a:pt x="245" y="53"/>
                    </a:cubicBezTo>
                    <a:cubicBezTo>
                      <a:pt x="224" y="71"/>
                      <a:pt x="204" y="88"/>
                      <a:pt x="183" y="106"/>
                    </a:cubicBezTo>
                    <a:cubicBezTo>
                      <a:pt x="182" y="107"/>
                      <a:pt x="182" y="107"/>
                      <a:pt x="180" y="105"/>
                    </a:cubicBezTo>
                    <a:cubicBezTo>
                      <a:pt x="163" y="84"/>
                      <a:pt x="145" y="62"/>
                      <a:pt x="127" y="40"/>
                    </a:cubicBezTo>
                    <a:cubicBezTo>
                      <a:pt x="123" y="35"/>
                      <a:pt x="119" y="30"/>
                      <a:pt x="115" y="25"/>
                    </a:cubicBezTo>
                    <a:cubicBezTo>
                      <a:pt x="115" y="25"/>
                      <a:pt x="116" y="24"/>
                      <a:pt x="116" y="24"/>
                    </a:cubicBezTo>
                    <a:cubicBezTo>
                      <a:pt x="122" y="24"/>
                      <a:pt x="129" y="23"/>
                      <a:pt x="136" y="23"/>
                    </a:cubicBezTo>
                    <a:cubicBezTo>
                      <a:pt x="143" y="22"/>
                      <a:pt x="150" y="22"/>
                      <a:pt x="158" y="21"/>
                    </a:cubicBezTo>
                    <a:cubicBezTo>
                      <a:pt x="159" y="21"/>
                      <a:pt x="159" y="21"/>
                      <a:pt x="159" y="20"/>
                    </a:cubicBezTo>
                    <a:cubicBezTo>
                      <a:pt x="159" y="14"/>
                      <a:pt x="160" y="7"/>
                      <a:pt x="161" y="1"/>
                    </a:cubicBezTo>
                    <a:cubicBezTo>
                      <a:pt x="161" y="0"/>
                      <a:pt x="161" y="0"/>
                      <a:pt x="159" y="0"/>
                    </a:cubicBezTo>
                    <a:cubicBezTo>
                      <a:pt x="107" y="0"/>
                      <a:pt x="54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7"/>
                      <a:pt x="0" y="13"/>
                      <a:pt x="0" y="19"/>
                    </a:cubicBezTo>
                    <a:cubicBezTo>
                      <a:pt x="0" y="21"/>
                      <a:pt x="0" y="21"/>
                      <a:pt x="2" y="21"/>
                    </a:cubicBezTo>
                    <a:cubicBezTo>
                      <a:pt x="17" y="22"/>
                      <a:pt x="32" y="23"/>
                      <a:pt x="46" y="24"/>
                    </a:cubicBezTo>
                    <a:cubicBezTo>
                      <a:pt x="47" y="24"/>
                      <a:pt x="48" y="25"/>
                      <a:pt x="49" y="26"/>
                    </a:cubicBezTo>
                    <a:cubicBezTo>
                      <a:pt x="62" y="41"/>
                      <a:pt x="75" y="57"/>
                      <a:pt x="88" y="73"/>
                    </a:cubicBezTo>
                    <a:cubicBezTo>
                      <a:pt x="105" y="94"/>
                      <a:pt x="122" y="114"/>
                      <a:pt x="139" y="135"/>
                    </a:cubicBezTo>
                    <a:cubicBezTo>
                      <a:pt x="139" y="136"/>
                      <a:pt x="140" y="136"/>
                      <a:pt x="140" y="137"/>
                    </a:cubicBezTo>
                    <a:cubicBezTo>
                      <a:pt x="140" y="144"/>
                      <a:pt x="140" y="151"/>
                      <a:pt x="140" y="158"/>
                    </a:cubicBezTo>
                    <a:cubicBezTo>
                      <a:pt x="140" y="169"/>
                      <a:pt x="140" y="181"/>
                      <a:pt x="140" y="192"/>
                    </a:cubicBezTo>
                    <a:cubicBezTo>
                      <a:pt x="140" y="193"/>
                      <a:pt x="140" y="193"/>
                      <a:pt x="139" y="193"/>
                    </a:cubicBezTo>
                    <a:cubicBezTo>
                      <a:pt x="131" y="194"/>
                      <a:pt x="124" y="195"/>
                      <a:pt x="116" y="195"/>
                    </a:cubicBezTo>
                    <a:cubicBezTo>
                      <a:pt x="107" y="196"/>
                      <a:pt x="98" y="196"/>
                      <a:pt x="89" y="197"/>
                    </a:cubicBezTo>
                    <a:cubicBezTo>
                      <a:pt x="88" y="197"/>
                      <a:pt x="88" y="198"/>
                      <a:pt x="88" y="199"/>
                    </a:cubicBezTo>
                    <a:cubicBezTo>
                      <a:pt x="88" y="204"/>
                      <a:pt x="88" y="209"/>
                      <a:pt x="88" y="214"/>
                    </a:cubicBezTo>
                    <a:cubicBezTo>
                      <a:pt x="88" y="216"/>
                      <a:pt x="88" y="216"/>
                      <a:pt x="90" y="216"/>
                    </a:cubicBezTo>
                    <a:cubicBezTo>
                      <a:pt x="141" y="216"/>
                      <a:pt x="194" y="216"/>
                      <a:pt x="245" y="216"/>
                    </a:cubicBezTo>
                    <a:cubicBezTo>
                      <a:pt x="245" y="216"/>
                      <a:pt x="246" y="216"/>
                      <a:pt x="246" y="216"/>
                    </a:cubicBezTo>
                    <a:cubicBezTo>
                      <a:pt x="247" y="216"/>
                      <a:pt x="247" y="216"/>
                      <a:pt x="247" y="215"/>
                    </a:cubicBezTo>
                    <a:cubicBezTo>
                      <a:pt x="247" y="209"/>
                      <a:pt x="247" y="204"/>
                      <a:pt x="247" y="198"/>
                    </a:cubicBezTo>
                    <a:cubicBezTo>
                      <a:pt x="247" y="198"/>
                      <a:pt x="247" y="197"/>
                      <a:pt x="246" y="197"/>
                    </a:cubicBezTo>
                    <a:cubicBezTo>
                      <a:pt x="244" y="197"/>
                      <a:pt x="241" y="197"/>
                      <a:pt x="239" y="197"/>
                    </a:cubicBezTo>
                    <a:cubicBezTo>
                      <a:pt x="225" y="196"/>
                      <a:pt x="211" y="196"/>
                      <a:pt x="197" y="195"/>
                    </a:cubicBezTo>
                    <a:cubicBezTo>
                      <a:pt x="196" y="195"/>
                      <a:pt x="196" y="195"/>
                      <a:pt x="196" y="194"/>
                    </a:cubicBezTo>
                    <a:cubicBezTo>
                      <a:pt x="196" y="174"/>
                      <a:pt x="197" y="155"/>
                      <a:pt x="197" y="135"/>
                    </a:cubicBezTo>
                    <a:cubicBezTo>
                      <a:pt x="197" y="134"/>
                      <a:pt x="197" y="134"/>
                      <a:pt x="198" y="133"/>
                    </a:cubicBezTo>
                    <a:cubicBezTo>
                      <a:pt x="205" y="127"/>
                      <a:pt x="212" y="121"/>
                      <a:pt x="218" y="115"/>
                    </a:cubicBezTo>
                    <a:cubicBezTo>
                      <a:pt x="240" y="95"/>
                      <a:pt x="262" y="75"/>
                      <a:pt x="285" y="56"/>
                    </a:cubicBezTo>
                    <a:cubicBezTo>
                      <a:pt x="285" y="55"/>
                      <a:pt x="286" y="55"/>
                      <a:pt x="287" y="55"/>
                    </a:cubicBezTo>
                    <a:cubicBezTo>
                      <a:pt x="290" y="54"/>
                      <a:pt x="293" y="54"/>
                      <a:pt x="296" y="54"/>
                    </a:cubicBezTo>
                    <a:cubicBezTo>
                      <a:pt x="308" y="53"/>
                      <a:pt x="319" y="53"/>
                      <a:pt x="331" y="51"/>
                    </a:cubicBezTo>
                    <a:cubicBezTo>
                      <a:pt x="331" y="51"/>
                      <a:pt x="332" y="51"/>
                      <a:pt x="332" y="50"/>
                    </a:cubicBezTo>
                    <a:cubicBezTo>
                      <a:pt x="331" y="43"/>
                      <a:pt x="331" y="35"/>
                      <a:pt x="332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xmlns="" id="{2FADE476-D1E2-42E5-88F0-EB0ADBC4F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2049" y="4635102"/>
                <a:ext cx="50387" cy="116806"/>
              </a:xfrm>
              <a:custGeom>
                <a:avLst/>
                <a:gdLst>
                  <a:gd name="T0" fmla="*/ 40 w 40"/>
                  <a:gd name="T1" fmla="*/ 2 h 93"/>
                  <a:gd name="T2" fmla="*/ 40 w 40"/>
                  <a:gd name="T3" fmla="*/ 6 h 93"/>
                  <a:gd name="T4" fmla="*/ 30 w 40"/>
                  <a:gd name="T5" fmla="*/ 47 h 93"/>
                  <a:gd name="T6" fmla="*/ 18 w 40"/>
                  <a:gd name="T7" fmla="*/ 93 h 93"/>
                  <a:gd name="T8" fmla="*/ 18 w 40"/>
                  <a:gd name="T9" fmla="*/ 93 h 93"/>
                  <a:gd name="T10" fmla="*/ 2 w 40"/>
                  <a:gd name="T11" fmla="*/ 92 h 93"/>
                  <a:gd name="T12" fmla="*/ 0 w 40"/>
                  <a:gd name="T13" fmla="*/ 92 h 93"/>
                  <a:gd name="T14" fmla="*/ 0 w 40"/>
                  <a:gd name="T15" fmla="*/ 91 h 93"/>
                  <a:gd name="T16" fmla="*/ 0 w 40"/>
                  <a:gd name="T17" fmla="*/ 85 h 93"/>
                  <a:gd name="T18" fmla="*/ 0 w 40"/>
                  <a:gd name="T19" fmla="*/ 80 h 93"/>
                  <a:gd name="T20" fmla="*/ 1 w 40"/>
                  <a:gd name="T21" fmla="*/ 64 h 93"/>
                  <a:gd name="T22" fmla="*/ 1 w 40"/>
                  <a:gd name="T23" fmla="*/ 47 h 93"/>
                  <a:gd name="T24" fmla="*/ 1 w 40"/>
                  <a:gd name="T25" fmla="*/ 30 h 93"/>
                  <a:gd name="T26" fmla="*/ 2 w 40"/>
                  <a:gd name="T27" fmla="*/ 12 h 93"/>
                  <a:gd name="T28" fmla="*/ 2 w 40"/>
                  <a:gd name="T29" fmla="*/ 0 h 93"/>
                  <a:gd name="T30" fmla="*/ 2 w 40"/>
                  <a:gd name="T31" fmla="*/ 0 h 93"/>
                  <a:gd name="T32" fmla="*/ 12 w 40"/>
                  <a:gd name="T33" fmla="*/ 0 h 93"/>
                  <a:gd name="T34" fmla="*/ 19 w 40"/>
                  <a:gd name="T35" fmla="*/ 1 h 93"/>
                  <a:gd name="T36" fmla="*/ 31 w 40"/>
                  <a:gd name="T37" fmla="*/ 1 h 93"/>
                  <a:gd name="T38" fmla="*/ 39 w 40"/>
                  <a:gd name="T39" fmla="*/ 2 h 93"/>
                  <a:gd name="T40" fmla="*/ 40 w 40"/>
                  <a:gd name="T41" fmla="*/ 2 h 93"/>
                  <a:gd name="T42" fmla="*/ 40 w 40"/>
                  <a:gd name="T43" fmla="*/ 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" h="93">
                    <a:moveTo>
                      <a:pt x="40" y="2"/>
                    </a:moveTo>
                    <a:cubicBezTo>
                      <a:pt x="40" y="3"/>
                      <a:pt x="40" y="5"/>
                      <a:pt x="40" y="6"/>
                    </a:cubicBezTo>
                    <a:cubicBezTo>
                      <a:pt x="36" y="19"/>
                      <a:pt x="33" y="33"/>
                      <a:pt x="30" y="47"/>
                    </a:cubicBezTo>
                    <a:cubicBezTo>
                      <a:pt x="26" y="62"/>
                      <a:pt x="22" y="78"/>
                      <a:pt x="18" y="93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12" y="93"/>
                      <a:pt x="7" y="92"/>
                      <a:pt x="2" y="92"/>
                    </a:cubicBezTo>
                    <a:cubicBezTo>
                      <a:pt x="1" y="92"/>
                      <a:pt x="1" y="92"/>
                      <a:pt x="0" y="92"/>
                    </a:cubicBezTo>
                    <a:cubicBezTo>
                      <a:pt x="0" y="92"/>
                      <a:pt x="0" y="92"/>
                      <a:pt x="0" y="91"/>
                    </a:cubicBezTo>
                    <a:cubicBezTo>
                      <a:pt x="0" y="89"/>
                      <a:pt x="0" y="87"/>
                      <a:pt x="0" y="85"/>
                    </a:cubicBezTo>
                    <a:cubicBezTo>
                      <a:pt x="0" y="83"/>
                      <a:pt x="0" y="82"/>
                      <a:pt x="0" y="80"/>
                    </a:cubicBezTo>
                    <a:cubicBezTo>
                      <a:pt x="0" y="75"/>
                      <a:pt x="1" y="70"/>
                      <a:pt x="1" y="64"/>
                    </a:cubicBezTo>
                    <a:cubicBezTo>
                      <a:pt x="1" y="59"/>
                      <a:pt x="1" y="53"/>
                      <a:pt x="1" y="47"/>
                    </a:cubicBezTo>
                    <a:cubicBezTo>
                      <a:pt x="1" y="41"/>
                      <a:pt x="1" y="35"/>
                      <a:pt x="1" y="30"/>
                    </a:cubicBezTo>
                    <a:cubicBezTo>
                      <a:pt x="1" y="24"/>
                      <a:pt x="2" y="18"/>
                      <a:pt x="2" y="12"/>
                    </a:cubicBezTo>
                    <a:cubicBezTo>
                      <a:pt x="2" y="8"/>
                      <a:pt x="2" y="4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0"/>
                      <a:pt x="9" y="0"/>
                      <a:pt x="12" y="0"/>
                    </a:cubicBezTo>
                    <a:cubicBezTo>
                      <a:pt x="15" y="0"/>
                      <a:pt x="17" y="1"/>
                      <a:pt x="19" y="1"/>
                    </a:cubicBezTo>
                    <a:cubicBezTo>
                      <a:pt x="22" y="1"/>
                      <a:pt x="27" y="1"/>
                      <a:pt x="31" y="1"/>
                    </a:cubicBezTo>
                    <a:cubicBezTo>
                      <a:pt x="33" y="1"/>
                      <a:pt x="36" y="1"/>
                      <a:pt x="39" y="2"/>
                    </a:cubicBezTo>
                    <a:cubicBezTo>
                      <a:pt x="39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12572329-DA8C-4B13-B390-DF3135C6C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7469" y="4766795"/>
                <a:ext cx="29774" cy="26338"/>
              </a:xfrm>
              <a:custGeom>
                <a:avLst/>
                <a:gdLst>
                  <a:gd name="T0" fmla="*/ 13 w 24"/>
                  <a:gd name="T1" fmla="*/ 21 h 21"/>
                  <a:gd name="T2" fmla="*/ 3 w 24"/>
                  <a:gd name="T3" fmla="*/ 21 h 21"/>
                  <a:gd name="T4" fmla="*/ 2 w 24"/>
                  <a:gd name="T5" fmla="*/ 20 h 21"/>
                  <a:gd name="T6" fmla="*/ 1 w 24"/>
                  <a:gd name="T7" fmla="*/ 10 h 21"/>
                  <a:gd name="T8" fmla="*/ 0 w 24"/>
                  <a:gd name="T9" fmla="*/ 1 h 21"/>
                  <a:gd name="T10" fmla="*/ 1 w 24"/>
                  <a:gd name="T11" fmla="*/ 0 h 21"/>
                  <a:gd name="T12" fmla="*/ 6 w 24"/>
                  <a:gd name="T13" fmla="*/ 1 h 21"/>
                  <a:gd name="T14" fmla="*/ 13 w 24"/>
                  <a:gd name="T15" fmla="*/ 1 h 21"/>
                  <a:gd name="T16" fmla="*/ 22 w 24"/>
                  <a:gd name="T17" fmla="*/ 2 h 21"/>
                  <a:gd name="T18" fmla="*/ 24 w 24"/>
                  <a:gd name="T19" fmla="*/ 2 h 21"/>
                  <a:gd name="T20" fmla="*/ 24 w 24"/>
                  <a:gd name="T21" fmla="*/ 3 h 21"/>
                  <a:gd name="T22" fmla="*/ 24 w 24"/>
                  <a:gd name="T23" fmla="*/ 20 h 21"/>
                  <a:gd name="T24" fmla="*/ 24 w 24"/>
                  <a:gd name="T25" fmla="*/ 21 h 21"/>
                  <a:gd name="T26" fmla="*/ 13 w 24"/>
                  <a:gd name="T2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21">
                    <a:moveTo>
                      <a:pt x="13" y="21"/>
                    </a:moveTo>
                    <a:cubicBezTo>
                      <a:pt x="10" y="21"/>
                      <a:pt x="6" y="21"/>
                      <a:pt x="3" y="21"/>
                    </a:cubicBezTo>
                    <a:cubicBezTo>
                      <a:pt x="2" y="21"/>
                      <a:pt x="2" y="20"/>
                      <a:pt x="2" y="20"/>
                    </a:cubicBezTo>
                    <a:cubicBezTo>
                      <a:pt x="2" y="17"/>
                      <a:pt x="2" y="14"/>
                      <a:pt x="1" y="10"/>
                    </a:cubicBezTo>
                    <a:cubicBezTo>
                      <a:pt x="1" y="7"/>
                      <a:pt x="0" y="4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1"/>
                      <a:pt x="4" y="1"/>
                      <a:pt x="6" y="1"/>
                    </a:cubicBezTo>
                    <a:cubicBezTo>
                      <a:pt x="9" y="1"/>
                      <a:pt x="11" y="1"/>
                      <a:pt x="13" y="1"/>
                    </a:cubicBezTo>
                    <a:cubicBezTo>
                      <a:pt x="16" y="2"/>
                      <a:pt x="19" y="2"/>
                      <a:pt x="22" y="2"/>
                    </a:cubicBezTo>
                    <a:cubicBezTo>
                      <a:pt x="23" y="2"/>
                      <a:pt x="23" y="2"/>
                      <a:pt x="24" y="2"/>
                    </a:cubicBezTo>
                    <a:cubicBezTo>
                      <a:pt x="24" y="2"/>
                      <a:pt x="24" y="2"/>
                      <a:pt x="24" y="3"/>
                    </a:cubicBezTo>
                    <a:cubicBezTo>
                      <a:pt x="24" y="8"/>
                      <a:pt x="24" y="14"/>
                      <a:pt x="24" y="20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0" y="21"/>
                      <a:pt x="17" y="21"/>
                      <a:pt x="13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Oval 12">
                <a:extLst>
                  <a:ext uri="{FF2B5EF4-FFF2-40B4-BE49-F238E27FC236}">
                    <a16:creationId xmlns:a16="http://schemas.microsoft.com/office/drawing/2014/main" xmlns="" id="{D347A350-69A1-4230-8ED3-D6793C226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6263" y="4767940"/>
                <a:ext cx="546241" cy="551967"/>
              </a:xfrm>
              <a:prstGeom prst="ellipse">
                <a:avLst/>
              </a:prstGeom>
              <a:solidFill>
                <a:srgbClr val="074D67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13">
                <a:extLst>
                  <a:ext uri="{FF2B5EF4-FFF2-40B4-BE49-F238E27FC236}">
                    <a16:creationId xmlns:a16="http://schemas.microsoft.com/office/drawing/2014/main" xmlns="" id="{E6FF70BD-9E0F-40D3-BD9C-FD9451F17B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66199" y="4880166"/>
                <a:ext cx="326371" cy="327515"/>
              </a:xfrm>
              <a:custGeom>
                <a:avLst/>
                <a:gdLst>
                  <a:gd name="T0" fmla="*/ 260 w 261"/>
                  <a:gd name="T1" fmla="*/ 178 h 260"/>
                  <a:gd name="T2" fmla="*/ 251 w 261"/>
                  <a:gd name="T3" fmla="*/ 150 h 260"/>
                  <a:gd name="T4" fmla="*/ 252 w 261"/>
                  <a:gd name="T5" fmla="*/ 144 h 260"/>
                  <a:gd name="T6" fmla="*/ 253 w 261"/>
                  <a:gd name="T7" fmla="*/ 142 h 260"/>
                  <a:gd name="T8" fmla="*/ 253 w 261"/>
                  <a:gd name="T9" fmla="*/ 138 h 260"/>
                  <a:gd name="T10" fmla="*/ 253 w 261"/>
                  <a:gd name="T11" fmla="*/ 119 h 260"/>
                  <a:gd name="T12" fmla="*/ 252 w 261"/>
                  <a:gd name="T13" fmla="*/ 110 h 260"/>
                  <a:gd name="T14" fmla="*/ 245 w 261"/>
                  <a:gd name="T15" fmla="*/ 87 h 260"/>
                  <a:gd name="T16" fmla="*/ 226 w 261"/>
                  <a:gd name="T17" fmla="*/ 54 h 260"/>
                  <a:gd name="T18" fmla="*/ 215 w 261"/>
                  <a:gd name="T19" fmla="*/ 42 h 260"/>
                  <a:gd name="T20" fmla="*/ 200 w 261"/>
                  <a:gd name="T21" fmla="*/ 30 h 260"/>
                  <a:gd name="T22" fmla="*/ 155 w 261"/>
                  <a:gd name="T23" fmla="*/ 10 h 260"/>
                  <a:gd name="T24" fmla="*/ 153 w 261"/>
                  <a:gd name="T25" fmla="*/ 10 h 260"/>
                  <a:gd name="T26" fmla="*/ 150 w 261"/>
                  <a:gd name="T27" fmla="*/ 9 h 260"/>
                  <a:gd name="T28" fmla="*/ 148 w 261"/>
                  <a:gd name="T29" fmla="*/ 9 h 260"/>
                  <a:gd name="T30" fmla="*/ 147 w 261"/>
                  <a:gd name="T31" fmla="*/ 9 h 260"/>
                  <a:gd name="T32" fmla="*/ 145 w 261"/>
                  <a:gd name="T33" fmla="*/ 9 h 260"/>
                  <a:gd name="T34" fmla="*/ 144 w 261"/>
                  <a:gd name="T35" fmla="*/ 9 h 260"/>
                  <a:gd name="T36" fmla="*/ 142 w 261"/>
                  <a:gd name="T37" fmla="*/ 8 h 260"/>
                  <a:gd name="T38" fmla="*/ 140 w 261"/>
                  <a:gd name="T39" fmla="*/ 8 h 260"/>
                  <a:gd name="T40" fmla="*/ 134 w 261"/>
                  <a:gd name="T41" fmla="*/ 8 h 260"/>
                  <a:gd name="T42" fmla="*/ 118 w 261"/>
                  <a:gd name="T43" fmla="*/ 8 h 260"/>
                  <a:gd name="T44" fmla="*/ 117 w 261"/>
                  <a:gd name="T45" fmla="*/ 9 h 260"/>
                  <a:gd name="T46" fmla="*/ 115 w 261"/>
                  <a:gd name="T47" fmla="*/ 9 h 260"/>
                  <a:gd name="T48" fmla="*/ 113 w 261"/>
                  <a:gd name="T49" fmla="*/ 9 h 260"/>
                  <a:gd name="T50" fmla="*/ 77 w 261"/>
                  <a:gd name="T51" fmla="*/ 0 h 260"/>
                  <a:gd name="T52" fmla="*/ 69 w 261"/>
                  <a:gd name="T53" fmla="*/ 0 h 260"/>
                  <a:gd name="T54" fmla="*/ 60 w 261"/>
                  <a:gd name="T55" fmla="*/ 1 h 260"/>
                  <a:gd name="T56" fmla="*/ 9 w 261"/>
                  <a:gd name="T57" fmla="*/ 40 h 260"/>
                  <a:gd name="T58" fmla="*/ 0 w 261"/>
                  <a:gd name="T59" fmla="*/ 71 h 260"/>
                  <a:gd name="T60" fmla="*/ 0 w 261"/>
                  <a:gd name="T61" fmla="*/ 79 h 260"/>
                  <a:gd name="T62" fmla="*/ 9 w 261"/>
                  <a:gd name="T63" fmla="*/ 112 h 260"/>
                  <a:gd name="T64" fmla="*/ 9 w 261"/>
                  <a:gd name="T65" fmla="*/ 144 h 260"/>
                  <a:gd name="T66" fmla="*/ 9 w 261"/>
                  <a:gd name="T67" fmla="*/ 147 h 260"/>
                  <a:gd name="T68" fmla="*/ 9 w 261"/>
                  <a:gd name="T69" fmla="*/ 148 h 260"/>
                  <a:gd name="T70" fmla="*/ 9 w 261"/>
                  <a:gd name="T71" fmla="*/ 149 h 260"/>
                  <a:gd name="T72" fmla="*/ 23 w 261"/>
                  <a:gd name="T73" fmla="*/ 189 h 260"/>
                  <a:gd name="T74" fmla="*/ 40 w 261"/>
                  <a:gd name="T75" fmla="*/ 213 h 260"/>
                  <a:gd name="T76" fmla="*/ 61 w 261"/>
                  <a:gd name="T77" fmla="*/ 231 h 260"/>
                  <a:gd name="T78" fmla="*/ 75 w 261"/>
                  <a:gd name="T79" fmla="*/ 239 h 260"/>
                  <a:gd name="T80" fmla="*/ 101 w 261"/>
                  <a:gd name="T81" fmla="*/ 248 h 260"/>
                  <a:gd name="T82" fmla="*/ 105 w 261"/>
                  <a:gd name="T83" fmla="*/ 249 h 260"/>
                  <a:gd name="T84" fmla="*/ 108 w 261"/>
                  <a:gd name="T85" fmla="*/ 250 h 260"/>
                  <a:gd name="T86" fmla="*/ 109 w 261"/>
                  <a:gd name="T87" fmla="*/ 250 h 260"/>
                  <a:gd name="T88" fmla="*/ 111 w 261"/>
                  <a:gd name="T89" fmla="*/ 250 h 260"/>
                  <a:gd name="T90" fmla="*/ 112 w 261"/>
                  <a:gd name="T91" fmla="*/ 250 h 260"/>
                  <a:gd name="T92" fmla="*/ 115 w 261"/>
                  <a:gd name="T93" fmla="*/ 251 h 260"/>
                  <a:gd name="T94" fmla="*/ 117 w 261"/>
                  <a:gd name="T95" fmla="*/ 251 h 260"/>
                  <a:gd name="T96" fmla="*/ 121 w 261"/>
                  <a:gd name="T97" fmla="*/ 251 h 260"/>
                  <a:gd name="T98" fmla="*/ 125 w 261"/>
                  <a:gd name="T99" fmla="*/ 251 h 260"/>
                  <a:gd name="T100" fmla="*/ 153 w 261"/>
                  <a:gd name="T101" fmla="*/ 250 h 260"/>
                  <a:gd name="T102" fmla="*/ 187 w 261"/>
                  <a:gd name="T103" fmla="*/ 260 h 260"/>
                  <a:gd name="T104" fmla="*/ 193 w 261"/>
                  <a:gd name="T105" fmla="*/ 260 h 260"/>
                  <a:gd name="T106" fmla="*/ 210 w 261"/>
                  <a:gd name="T107" fmla="*/ 257 h 260"/>
                  <a:gd name="T108" fmla="*/ 252 w 261"/>
                  <a:gd name="T109" fmla="*/ 220 h 260"/>
                  <a:gd name="T110" fmla="*/ 261 w 261"/>
                  <a:gd name="T111" fmla="*/ 188 h 260"/>
                  <a:gd name="T112" fmla="*/ 154 w 261"/>
                  <a:gd name="T113" fmla="*/ 10 h 260"/>
                  <a:gd name="T114" fmla="*/ 155 w 261"/>
                  <a:gd name="T115" fmla="*/ 11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1" h="260">
                    <a:moveTo>
                      <a:pt x="261" y="181"/>
                    </a:moveTo>
                    <a:cubicBezTo>
                      <a:pt x="260" y="181"/>
                      <a:pt x="260" y="181"/>
                      <a:pt x="260" y="180"/>
                    </a:cubicBezTo>
                    <a:cubicBezTo>
                      <a:pt x="260" y="180"/>
                      <a:pt x="260" y="180"/>
                      <a:pt x="260" y="180"/>
                    </a:cubicBezTo>
                    <a:cubicBezTo>
                      <a:pt x="260" y="179"/>
                      <a:pt x="260" y="179"/>
                      <a:pt x="260" y="178"/>
                    </a:cubicBezTo>
                    <a:cubicBezTo>
                      <a:pt x="260" y="178"/>
                      <a:pt x="260" y="178"/>
                      <a:pt x="260" y="178"/>
                    </a:cubicBezTo>
                    <a:cubicBezTo>
                      <a:pt x="260" y="169"/>
                      <a:pt x="257" y="160"/>
                      <a:pt x="252" y="151"/>
                    </a:cubicBezTo>
                    <a:cubicBezTo>
                      <a:pt x="252" y="151"/>
                      <a:pt x="252" y="151"/>
                      <a:pt x="252" y="151"/>
                    </a:cubicBezTo>
                    <a:cubicBezTo>
                      <a:pt x="252" y="150"/>
                      <a:pt x="251" y="150"/>
                      <a:pt x="251" y="150"/>
                    </a:cubicBezTo>
                    <a:cubicBezTo>
                      <a:pt x="251" y="149"/>
                      <a:pt x="251" y="149"/>
                      <a:pt x="251" y="149"/>
                    </a:cubicBezTo>
                    <a:cubicBezTo>
                      <a:pt x="251" y="147"/>
                      <a:pt x="252" y="146"/>
                      <a:pt x="252" y="145"/>
                    </a:cubicBezTo>
                    <a:cubicBezTo>
                      <a:pt x="252" y="144"/>
                      <a:pt x="252" y="144"/>
                      <a:pt x="252" y="144"/>
                    </a:cubicBezTo>
                    <a:cubicBezTo>
                      <a:pt x="252" y="144"/>
                      <a:pt x="252" y="144"/>
                      <a:pt x="252" y="144"/>
                    </a:cubicBezTo>
                    <a:cubicBezTo>
                      <a:pt x="252" y="143"/>
                      <a:pt x="252" y="143"/>
                      <a:pt x="252" y="143"/>
                    </a:cubicBezTo>
                    <a:cubicBezTo>
                      <a:pt x="252" y="143"/>
                      <a:pt x="252" y="143"/>
                      <a:pt x="252" y="143"/>
                    </a:cubicBezTo>
                    <a:cubicBezTo>
                      <a:pt x="253" y="143"/>
                      <a:pt x="252" y="142"/>
                      <a:pt x="253" y="142"/>
                    </a:cubicBezTo>
                    <a:cubicBezTo>
                      <a:pt x="253" y="142"/>
                      <a:pt x="253" y="142"/>
                      <a:pt x="253" y="142"/>
                    </a:cubicBezTo>
                    <a:cubicBezTo>
                      <a:pt x="253" y="141"/>
                      <a:pt x="253" y="140"/>
                      <a:pt x="253" y="139"/>
                    </a:cubicBezTo>
                    <a:cubicBezTo>
                      <a:pt x="253" y="139"/>
                      <a:pt x="253" y="139"/>
                      <a:pt x="253" y="139"/>
                    </a:cubicBezTo>
                    <a:cubicBezTo>
                      <a:pt x="253" y="139"/>
                      <a:pt x="253" y="139"/>
                      <a:pt x="253" y="138"/>
                    </a:cubicBezTo>
                    <a:cubicBezTo>
                      <a:pt x="253" y="138"/>
                      <a:pt x="253" y="138"/>
                      <a:pt x="253" y="138"/>
                    </a:cubicBezTo>
                    <a:cubicBezTo>
                      <a:pt x="253" y="137"/>
                      <a:pt x="253" y="137"/>
                      <a:pt x="253" y="136"/>
                    </a:cubicBezTo>
                    <a:cubicBezTo>
                      <a:pt x="253" y="134"/>
                      <a:pt x="253" y="131"/>
                      <a:pt x="253" y="129"/>
                    </a:cubicBezTo>
                    <a:cubicBezTo>
                      <a:pt x="253" y="129"/>
                      <a:pt x="253" y="129"/>
                      <a:pt x="253" y="129"/>
                    </a:cubicBezTo>
                    <a:cubicBezTo>
                      <a:pt x="254" y="125"/>
                      <a:pt x="253" y="122"/>
                      <a:pt x="253" y="119"/>
                    </a:cubicBezTo>
                    <a:cubicBezTo>
                      <a:pt x="253" y="117"/>
                      <a:pt x="253" y="115"/>
                      <a:pt x="252" y="112"/>
                    </a:cubicBezTo>
                    <a:cubicBezTo>
                      <a:pt x="252" y="112"/>
                      <a:pt x="252" y="112"/>
                      <a:pt x="252" y="112"/>
                    </a:cubicBezTo>
                    <a:cubicBezTo>
                      <a:pt x="252" y="112"/>
                      <a:pt x="252" y="111"/>
                      <a:pt x="252" y="111"/>
                    </a:cubicBezTo>
                    <a:cubicBezTo>
                      <a:pt x="252" y="111"/>
                      <a:pt x="252" y="110"/>
                      <a:pt x="252" y="110"/>
                    </a:cubicBezTo>
                    <a:cubicBezTo>
                      <a:pt x="252" y="110"/>
                      <a:pt x="252" y="110"/>
                      <a:pt x="252" y="109"/>
                    </a:cubicBezTo>
                    <a:cubicBezTo>
                      <a:pt x="251" y="108"/>
                      <a:pt x="251" y="106"/>
                      <a:pt x="251" y="105"/>
                    </a:cubicBezTo>
                    <a:cubicBezTo>
                      <a:pt x="250" y="102"/>
                      <a:pt x="249" y="99"/>
                      <a:pt x="249" y="97"/>
                    </a:cubicBezTo>
                    <a:cubicBezTo>
                      <a:pt x="248" y="94"/>
                      <a:pt x="247" y="91"/>
                      <a:pt x="245" y="87"/>
                    </a:cubicBezTo>
                    <a:cubicBezTo>
                      <a:pt x="245" y="86"/>
                      <a:pt x="244" y="84"/>
                      <a:pt x="243" y="82"/>
                    </a:cubicBezTo>
                    <a:cubicBezTo>
                      <a:pt x="242" y="80"/>
                      <a:pt x="242" y="79"/>
                      <a:pt x="241" y="78"/>
                    </a:cubicBezTo>
                    <a:cubicBezTo>
                      <a:pt x="238" y="71"/>
                      <a:pt x="234" y="65"/>
                      <a:pt x="230" y="59"/>
                    </a:cubicBezTo>
                    <a:cubicBezTo>
                      <a:pt x="228" y="57"/>
                      <a:pt x="227" y="56"/>
                      <a:pt x="226" y="54"/>
                    </a:cubicBezTo>
                    <a:cubicBezTo>
                      <a:pt x="224" y="51"/>
                      <a:pt x="222" y="49"/>
                      <a:pt x="219" y="47"/>
                    </a:cubicBezTo>
                    <a:cubicBezTo>
                      <a:pt x="219" y="46"/>
                      <a:pt x="219" y="46"/>
                      <a:pt x="219" y="46"/>
                    </a:cubicBezTo>
                    <a:cubicBezTo>
                      <a:pt x="218" y="45"/>
                      <a:pt x="217" y="45"/>
                      <a:pt x="217" y="44"/>
                    </a:cubicBezTo>
                    <a:cubicBezTo>
                      <a:pt x="216" y="43"/>
                      <a:pt x="215" y="43"/>
                      <a:pt x="215" y="42"/>
                    </a:cubicBezTo>
                    <a:cubicBezTo>
                      <a:pt x="215" y="42"/>
                      <a:pt x="214" y="42"/>
                      <a:pt x="214" y="41"/>
                    </a:cubicBezTo>
                    <a:cubicBezTo>
                      <a:pt x="211" y="39"/>
                      <a:pt x="209" y="37"/>
                      <a:pt x="206" y="34"/>
                    </a:cubicBezTo>
                    <a:cubicBezTo>
                      <a:pt x="204" y="33"/>
                      <a:pt x="203" y="32"/>
                      <a:pt x="201" y="31"/>
                    </a:cubicBezTo>
                    <a:cubicBezTo>
                      <a:pt x="201" y="30"/>
                      <a:pt x="200" y="30"/>
                      <a:pt x="200" y="30"/>
                    </a:cubicBezTo>
                    <a:cubicBezTo>
                      <a:pt x="189" y="22"/>
                      <a:pt x="178" y="17"/>
                      <a:pt x="165" y="13"/>
                    </a:cubicBezTo>
                    <a:cubicBezTo>
                      <a:pt x="162" y="12"/>
                      <a:pt x="159" y="11"/>
                      <a:pt x="156" y="11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55" y="10"/>
                      <a:pt x="155" y="10"/>
                      <a:pt x="155" y="10"/>
                    </a:cubicBezTo>
                    <a:cubicBezTo>
                      <a:pt x="155" y="10"/>
                      <a:pt x="155" y="10"/>
                      <a:pt x="155" y="10"/>
                    </a:cubicBezTo>
                    <a:cubicBezTo>
                      <a:pt x="155" y="10"/>
                      <a:pt x="155" y="10"/>
                      <a:pt x="154" y="10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4" y="10"/>
                      <a:pt x="154" y="10"/>
                      <a:pt x="153" y="10"/>
                    </a:cubicBezTo>
                    <a:cubicBezTo>
                      <a:pt x="153" y="10"/>
                      <a:pt x="153" y="10"/>
                      <a:pt x="153" y="10"/>
                    </a:cubicBezTo>
                    <a:cubicBezTo>
                      <a:pt x="153" y="10"/>
                      <a:pt x="153" y="10"/>
                      <a:pt x="153" y="10"/>
                    </a:cubicBezTo>
                    <a:cubicBezTo>
                      <a:pt x="153" y="10"/>
                      <a:pt x="153" y="10"/>
                      <a:pt x="153" y="10"/>
                    </a:cubicBezTo>
                    <a:cubicBezTo>
                      <a:pt x="152" y="10"/>
                      <a:pt x="151" y="10"/>
                      <a:pt x="150" y="9"/>
                    </a:cubicBezTo>
                    <a:cubicBezTo>
                      <a:pt x="149" y="9"/>
                      <a:pt x="149" y="9"/>
                      <a:pt x="149" y="9"/>
                    </a:cubicBezTo>
                    <a:cubicBezTo>
                      <a:pt x="149" y="9"/>
                      <a:pt x="149" y="9"/>
                      <a:pt x="149" y="9"/>
                    </a:cubicBezTo>
                    <a:cubicBezTo>
                      <a:pt x="149" y="9"/>
                      <a:pt x="149" y="9"/>
                      <a:pt x="149" y="9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48" y="9"/>
                      <a:pt x="148" y="9"/>
                      <a:pt x="147" y="9"/>
                    </a:cubicBezTo>
                    <a:cubicBezTo>
                      <a:pt x="147" y="9"/>
                      <a:pt x="147" y="9"/>
                      <a:pt x="147" y="9"/>
                    </a:cubicBezTo>
                    <a:cubicBezTo>
                      <a:pt x="147" y="9"/>
                      <a:pt x="147" y="9"/>
                      <a:pt x="147" y="9"/>
                    </a:cubicBezTo>
                    <a:cubicBezTo>
                      <a:pt x="147" y="9"/>
                      <a:pt x="146" y="9"/>
                      <a:pt x="146" y="9"/>
                    </a:cubicBezTo>
                    <a:cubicBezTo>
                      <a:pt x="146" y="9"/>
                      <a:pt x="146" y="9"/>
                      <a:pt x="146" y="9"/>
                    </a:cubicBezTo>
                    <a:cubicBezTo>
                      <a:pt x="146" y="9"/>
                      <a:pt x="146" y="9"/>
                      <a:pt x="146" y="9"/>
                    </a:cubicBezTo>
                    <a:cubicBezTo>
                      <a:pt x="146" y="9"/>
                      <a:pt x="145" y="9"/>
                      <a:pt x="145" y="9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44" y="9"/>
                      <a:pt x="144" y="9"/>
                      <a:pt x="144" y="9"/>
                    </a:cubicBezTo>
                    <a:cubicBezTo>
                      <a:pt x="143" y="9"/>
                      <a:pt x="143" y="9"/>
                      <a:pt x="143" y="9"/>
                    </a:cubicBezTo>
                    <a:cubicBezTo>
                      <a:pt x="143" y="9"/>
                      <a:pt x="143" y="9"/>
                      <a:pt x="143" y="9"/>
                    </a:cubicBezTo>
                    <a:cubicBezTo>
                      <a:pt x="143" y="8"/>
                      <a:pt x="142" y="8"/>
                      <a:pt x="142" y="8"/>
                    </a:cubicBezTo>
                    <a:cubicBezTo>
                      <a:pt x="142" y="8"/>
                      <a:pt x="142" y="8"/>
                      <a:pt x="142" y="8"/>
                    </a:cubicBezTo>
                    <a:cubicBezTo>
                      <a:pt x="142" y="8"/>
                      <a:pt x="142" y="8"/>
                      <a:pt x="141" y="8"/>
                    </a:cubicBezTo>
                    <a:cubicBezTo>
                      <a:pt x="141" y="8"/>
                      <a:pt x="141" y="8"/>
                      <a:pt x="140" y="8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39" y="8"/>
                      <a:pt x="138" y="8"/>
                      <a:pt x="138" y="8"/>
                    </a:cubicBezTo>
                    <a:cubicBezTo>
                      <a:pt x="138" y="8"/>
                      <a:pt x="137" y="8"/>
                      <a:pt x="137" y="8"/>
                    </a:cubicBezTo>
                    <a:cubicBezTo>
                      <a:pt x="137" y="8"/>
                      <a:pt x="137" y="8"/>
                      <a:pt x="137" y="8"/>
                    </a:cubicBezTo>
                    <a:cubicBezTo>
                      <a:pt x="136" y="8"/>
                      <a:pt x="135" y="8"/>
                      <a:pt x="134" y="8"/>
                    </a:cubicBezTo>
                    <a:cubicBezTo>
                      <a:pt x="132" y="8"/>
                      <a:pt x="129" y="8"/>
                      <a:pt x="127" y="8"/>
                    </a:cubicBezTo>
                    <a:cubicBezTo>
                      <a:pt x="124" y="8"/>
                      <a:pt x="122" y="8"/>
                      <a:pt x="120" y="8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19" y="8"/>
                      <a:pt x="119" y="8"/>
                      <a:pt x="118" y="8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7" y="8"/>
                      <a:pt x="117" y="8"/>
                      <a:pt x="117" y="9"/>
                    </a:cubicBezTo>
                    <a:cubicBezTo>
                      <a:pt x="117" y="9"/>
                      <a:pt x="117" y="9"/>
                      <a:pt x="117" y="9"/>
                    </a:cubicBezTo>
                    <a:cubicBezTo>
                      <a:pt x="116" y="9"/>
                      <a:pt x="116" y="9"/>
                      <a:pt x="116" y="9"/>
                    </a:cubicBezTo>
                    <a:cubicBezTo>
                      <a:pt x="116" y="9"/>
                      <a:pt x="116" y="9"/>
                      <a:pt x="115" y="9"/>
                    </a:cubicBezTo>
                    <a:cubicBezTo>
                      <a:pt x="115" y="9"/>
                      <a:pt x="115" y="9"/>
                      <a:pt x="115" y="9"/>
                    </a:cubicBezTo>
                    <a:cubicBezTo>
                      <a:pt x="115" y="9"/>
                      <a:pt x="115" y="9"/>
                      <a:pt x="115" y="9"/>
                    </a:cubicBezTo>
                    <a:cubicBezTo>
                      <a:pt x="115" y="9"/>
                      <a:pt x="115" y="9"/>
                      <a:pt x="115" y="9"/>
                    </a:cubicBezTo>
                    <a:cubicBezTo>
                      <a:pt x="114" y="9"/>
                      <a:pt x="114" y="9"/>
                      <a:pt x="114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2" y="9"/>
                      <a:pt x="111" y="9"/>
                      <a:pt x="110" y="9"/>
                    </a:cubicBezTo>
                    <a:cubicBezTo>
                      <a:pt x="108" y="10"/>
                      <a:pt x="107" y="9"/>
                      <a:pt x="106" y="8"/>
                    </a:cubicBezTo>
                    <a:cubicBezTo>
                      <a:pt x="96" y="4"/>
                      <a:pt x="87" y="1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5" y="0"/>
                      <a:pt x="75" y="0"/>
                      <a:pt x="74" y="0"/>
                    </a:cubicBezTo>
                    <a:cubicBezTo>
                      <a:pt x="73" y="0"/>
                      <a:pt x="71" y="0"/>
                      <a:pt x="70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6" y="0"/>
                      <a:pt x="65" y="0"/>
                    </a:cubicBezTo>
                    <a:cubicBezTo>
                      <a:pt x="63" y="0"/>
                      <a:pt x="62" y="1"/>
                      <a:pt x="60" y="1"/>
                    </a:cubicBezTo>
                    <a:cubicBezTo>
                      <a:pt x="52" y="3"/>
                      <a:pt x="45" y="5"/>
                      <a:pt x="38" y="9"/>
                    </a:cubicBezTo>
                    <a:cubicBezTo>
                      <a:pt x="33" y="12"/>
                      <a:pt x="28" y="16"/>
                      <a:pt x="23" y="20"/>
                    </a:cubicBezTo>
                    <a:cubicBezTo>
                      <a:pt x="21" y="22"/>
                      <a:pt x="20" y="24"/>
                      <a:pt x="18" y="26"/>
                    </a:cubicBezTo>
                    <a:cubicBezTo>
                      <a:pt x="14" y="30"/>
                      <a:pt x="11" y="35"/>
                      <a:pt x="9" y="40"/>
                    </a:cubicBezTo>
                    <a:cubicBezTo>
                      <a:pt x="6" y="44"/>
                      <a:pt x="5" y="49"/>
                      <a:pt x="3" y="53"/>
                    </a:cubicBezTo>
                    <a:cubicBezTo>
                      <a:pt x="2" y="59"/>
                      <a:pt x="0" y="64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1"/>
                      <a:pt x="0" y="71"/>
                    </a:cubicBezTo>
                    <a:cubicBezTo>
                      <a:pt x="0" y="71"/>
                      <a:pt x="0" y="72"/>
                      <a:pt x="0" y="72"/>
                    </a:cubicBezTo>
                    <a:cubicBezTo>
                      <a:pt x="0" y="74"/>
                      <a:pt x="0" y="76"/>
                      <a:pt x="0" y="77"/>
                    </a:cubicBezTo>
                    <a:cubicBezTo>
                      <a:pt x="0" y="78"/>
                      <a:pt x="0" y="78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1" y="79"/>
                    </a:cubicBezTo>
                    <a:cubicBezTo>
                      <a:pt x="1" y="86"/>
                      <a:pt x="2" y="93"/>
                      <a:pt x="5" y="99"/>
                    </a:cubicBezTo>
                    <a:cubicBezTo>
                      <a:pt x="6" y="103"/>
                      <a:pt x="7" y="106"/>
                      <a:pt x="9" y="109"/>
                    </a:cubicBezTo>
                    <a:cubicBezTo>
                      <a:pt x="9" y="110"/>
                      <a:pt x="9" y="111"/>
                      <a:pt x="9" y="112"/>
                    </a:cubicBezTo>
                    <a:cubicBezTo>
                      <a:pt x="9" y="114"/>
                      <a:pt x="8" y="116"/>
                      <a:pt x="8" y="119"/>
                    </a:cubicBezTo>
                    <a:cubicBezTo>
                      <a:pt x="8" y="119"/>
                      <a:pt x="8" y="119"/>
                      <a:pt x="8" y="119"/>
                    </a:cubicBezTo>
                    <a:cubicBezTo>
                      <a:pt x="8" y="125"/>
                      <a:pt x="8" y="131"/>
                      <a:pt x="8" y="137"/>
                    </a:cubicBezTo>
                    <a:cubicBezTo>
                      <a:pt x="8" y="139"/>
                      <a:pt x="8" y="142"/>
                      <a:pt x="9" y="144"/>
                    </a:cubicBezTo>
                    <a:cubicBezTo>
                      <a:pt x="9" y="145"/>
                      <a:pt x="9" y="145"/>
                      <a:pt x="9" y="145"/>
                    </a:cubicBezTo>
                    <a:cubicBezTo>
                      <a:pt x="9" y="145"/>
                      <a:pt x="9" y="145"/>
                      <a:pt x="9" y="145"/>
                    </a:cubicBezTo>
                    <a:cubicBezTo>
                      <a:pt x="9" y="145"/>
                      <a:pt x="9" y="145"/>
                      <a:pt x="9" y="145"/>
                    </a:cubicBezTo>
                    <a:cubicBezTo>
                      <a:pt x="9" y="146"/>
                      <a:pt x="9" y="146"/>
                      <a:pt x="9" y="147"/>
                    </a:cubicBezTo>
                    <a:cubicBezTo>
                      <a:pt x="9" y="147"/>
                      <a:pt x="9" y="147"/>
                      <a:pt x="9" y="147"/>
                    </a:cubicBezTo>
                    <a:cubicBezTo>
                      <a:pt x="9" y="147"/>
                      <a:pt x="9" y="147"/>
                      <a:pt x="9" y="147"/>
                    </a:cubicBezTo>
                    <a:cubicBezTo>
                      <a:pt x="9" y="147"/>
                      <a:pt x="9" y="147"/>
                      <a:pt x="9" y="148"/>
                    </a:cubicBezTo>
                    <a:cubicBezTo>
                      <a:pt x="9" y="148"/>
                      <a:pt x="9" y="148"/>
                      <a:pt x="9" y="148"/>
                    </a:cubicBezTo>
                    <a:cubicBezTo>
                      <a:pt x="9" y="148"/>
                      <a:pt x="9" y="148"/>
                      <a:pt x="9" y="148"/>
                    </a:cubicBezTo>
                    <a:cubicBezTo>
                      <a:pt x="9" y="148"/>
                      <a:pt x="9" y="148"/>
                      <a:pt x="9" y="149"/>
                    </a:cubicBezTo>
                    <a:cubicBezTo>
                      <a:pt x="9" y="149"/>
                      <a:pt x="9" y="149"/>
                      <a:pt x="9" y="149"/>
                    </a:cubicBezTo>
                    <a:cubicBezTo>
                      <a:pt x="9" y="149"/>
                      <a:pt x="9" y="149"/>
                      <a:pt x="9" y="149"/>
                    </a:cubicBezTo>
                    <a:cubicBezTo>
                      <a:pt x="10" y="149"/>
                      <a:pt x="10" y="149"/>
                      <a:pt x="10" y="150"/>
                    </a:cubicBezTo>
                    <a:cubicBezTo>
                      <a:pt x="11" y="160"/>
                      <a:pt x="14" y="170"/>
                      <a:pt x="19" y="180"/>
                    </a:cubicBezTo>
                    <a:cubicBezTo>
                      <a:pt x="20" y="183"/>
                      <a:pt x="21" y="186"/>
                      <a:pt x="23" y="189"/>
                    </a:cubicBezTo>
                    <a:cubicBezTo>
                      <a:pt x="23" y="189"/>
                      <a:pt x="23" y="189"/>
                      <a:pt x="23" y="189"/>
                    </a:cubicBezTo>
                    <a:cubicBezTo>
                      <a:pt x="26" y="194"/>
                      <a:pt x="29" y="198"/>
                      <a:pt x="32" y="203"/>
                    </a:cubicBezTo>
                    <a:cubicBezTo>
                      <a:pt x="34" y="206"/>
                      <a:pt x="37" y="209"/>
                      <a:pt x="39" y="211"/>
                    </a:cubicBezTo>
                    <a:cubicBezTo>
                      <a:pt x="39" y="212"/>
                      <a:pt x="39" y="212"/>
                      <a:pt x="40" y="212"/>
                    </a:cubicBezTo>
                    <a:cubicBezTo>
                      <a:pt x="40" y="213"/>
                      <a:pt x="40" y="213"/>
                      <a:pt x="40" y="213"/>
                    </a:cubicBezTo>
                    <a:cubicBezTo>
                      <a:pt x="41" y="213"/>
                      <a:pt x="41" y="214"/>
                      <a:pt x="41" y="214"/>
                    </a:cubicBezTo>
                    <a:cubicBezTo>
                      <a:pt x="42" y="215"/>
                      <a:pt x="42" y="215"/>
                      <a:pt x="43" y="216"/>
                    </a:cubicBezTo>
                    <a:cubicBezTo>
                      <a:pt x="43" y="216"/>
                      <a:pt x="43" y="216"/>
                      <a:pt x="44" y="216"/>
                    </a:cubicBezTo>
                    <a:cubicBezTo>
                      <a:pt x="49" y="222"/>
                      <a:pt x="54" y="226"/>
                      <a:pt x="61" y="231"/>
                    </a:cubicBezTo>
                    <a:cubicBezTo>
                      <a:pt x="63" y="233"/>
                      <a:pt x="66" y="235"/>
                      <a:pt x="69" y="236"/>
                    </a:cubicBezTo>
                    <a:cubicBezTo>
                      <a:pt x="70" y="237"/>
                      <a:pt x="71" y="237"/>
                      <a:pt x="72" y="238"/>
                    </a:cubicBezTo>
                    <a:cubicBezTo>
                      <a:pt x="73" y="238"/>
                      <a:pt x="74" y="238"/>
                      <a:pt x="75" y="239"/>
                    </a:cubicBezTo>
                    <a:cubicBezTo>
                      <a:pt x="75" y="239"/>
                      <a:pt x="75" y="239"/>
                      <a:pt x="75" y="239"/>
                    </a:cubicBezTo>
                    <a:cubicBezTo>
                      <a:pt x="79" y="241"/>
                      <a:pt x="84" y="243"/>
                      <a:pt x="88" y="245"/>
                    </a:cubicBezTo>
                    <a:cubicBezTo>
                      <a:pt x="91" y="246"/>
                      <a:pt x="94" y="247"/>
                      <a:pt x="97" y="247"/>
                    </a:cubicBezTo>
                    <a:cubicBezTo>
                      <a:pt x="98" y="248"/>
                      <a:pt x="99" y="248"/>
                      <a:pt x="100" y="248"/>
                    </a:cubicBezTo>
                    <a:cubicBezTo>
                      <a:pt x="101" y="248"/>
                      <a:pt x="101" y="248"/>
                      <a:pt x="101" y="248"/>
                    </a:cubicBezTo>
                    <a:cubicBezTo>
                      <a:pt x="102" y="249"/>
                      <a:pt x="102" y="249"/>
                      <a:pt x="102" y="249"/>
                    </a:cubicBezTo>
                    <a:cubicBezTo>
                      <a:pt x="103" y="249"/>
                      <a:pt x="104" y="249"/>
                      <a:pt x="104" y="249"/>
                    </a:cubicBezTo>
                    <a:cubicBezTo>
                      <a:pt x="105" y="249"/>
                      <a:pt x="105" y="249"/>
                      <a:pt x="105" y="249"/>
                    </a:cubicBezTo>
                    <a:cubicBezTo>
                      <a:pt x="105" y="249"/>
                      <a:pt x="105" y="249"/>
                      <a:pt x="105" y="249"/>
                    </a:cubicBezTo>
                    <a:cubicBezTo>
                      <a:pt x="106" y="249"/>
                      <a:pt x="106" y="249"/>
                      <a:pt x="106" y="249"/>
                    </a:cubicBezTo>
                    <a:cubicBezTo>
                      <a:pt x="106" y="249"/>
                      <a:pt x="106" y="249"/>
                      <a:pt x="106" y="249"/>
                    </a:cubicBezTo>
                    <a:cubicBezTo>
                      <a:pt x="106" y="249"/>
                      <a:pt x="106" y="249"/>
                      <a:pt x="106" y="249"/>
                    </a:cubicBezTo>
                    <a:cubicBezTo>
                      <a:pt x="107" y="250"/>
                      <a:pt x="107" y="250"/>
                      <a:pt x="108" y="250"/>
                    </a:cubicBezTo>
                    <a:cubicBezTo>
                      <a:pt x="108" y="250"/>
                      <a:pt x="108" y="250"/>
                      <a:pt x="108" y="250"/>
                    </a:cubicBezTo>
                    <a:cubicBezTo>
                      <a:pt x="108" y="250"/>
                      <a:pt x="109" y="250"/>
                      <a:pt x="109" y="250"/>
                    </a:cubicBezTo>
                    <a:cubicBezTo>
                      <a:pt x="109" y="250"/>
                      <a:pt x="109" y="250"/>
                      <a:pt x="109" y="250"/>
                    </a:cubicBezTo>
                    <a:cubicBezTo>
                      <a:pt x="109" y="250"/>
                      <a:pt x="109" y="250"/>
                      <a:pt x="109" y="250"/>
                    </a:cubicBezTo>
                    <a:cubicBezTo>
                      <a:pt x="109" y="250"/>
                      <a:pt x="110" y="250"/>
                      <a:pt x="110" y="250"/>
                    </a:cubicBezTo>
                    <a:cubicBezTo>
                      <a:pt x="110" y="250"/>
                      <a:pt x="110" y="250"/>
                      <a:pt x="110" y="250"/>
                    </a:cubicBezTo>
                    <a:cubicBezTo>
                      <a:pt x="110" y="250"/>
                      <a:pt x="110" y="250"/>
                      <a:pt x="110" y="250"/>
                    </a:cubicBezTo>
                    <a:cubicBezTo>
                      <a:pt x="110" y="250"/>
                      <a:pt x="111" y="250"/>
                      <a:pt x="111" y="250"/>
                    </a:cubicBezTo>
                    <a:cubicBezTo>
                      <a:pt x="111" y="250"/>
                      <a:pt x="111" y="250"/>
                      <a:pt x="111" y="250"/>
                    </a:cubicBezTo>
                    <a:cubicBezTo>
                      <a:pt x="111" y="250"/>
                      <a:pt x="111" y="250"/>
                      <a:pt x="111" y="250"/>
                    </a:cubicBezTo>
                    <a:cubicBezTo>
                      <a:pt x="111" y="250"/>
                      <a:pt x="111" y="250"/>
                      <a:pt x="111" y="250"/>
                    </a:cubicBezTo>
                    <a:cubicBezTo>
                      <a:pt x="112" y="250"/>
                      <a:pt x="112" y="250"/>
                      <a:pt x="112" y="250"/>
                    </a:cubicBezTo>
                    <a:cubicBezTo>
                      <a:pt x="112" y="250"/>
                      <a:pt x="112" y="250"/>
                      <a:pt x="112" y="250"/>
                    </a:cubicBezTo>
                    <a:cubicBezTo>
                      <a:pt x="113" y="250"/>
                      <a:pt x="113" y="250"/>
                      <a:pt x="113" y="250"/>
                    </a:cubicBezTo>
                    <a:cubicBezTo>
                      <a:pt x="114" y="250"/>
                      <a:pt x="114" y="250"/>
                      <a:pt x="114" y="250"/>
                    </a:cubicBezTo>
                    <a:cubicBezTo>
                      <a:pt x="114" y="251"/>
                      <a:pt x="114" y="251"/>
                      <a:pt x="115" y="251"/>
                    </a:cubicBezTo>
                    <a:cubicBezTo>
                      <a:pt x="115" y="251"/>
                      <a:pt x="115" y="251"/>
                      <a:pt x="115" y="251"/>
                    </a:cubicBezTo>
                    <a:cubicBezTo>
                      <a:pt x="116" y="251"/>
                      <a:pt x="116" y="251"/>
                      <a:pt x="117" y="251"/>
                    </a:cubicBezTo>
                    <a:cubicBezTo>
                      <a:pt x="117" y="251"/>
                      <a:pt x="117" y="251"/>
                      <a:pt x="117" y="251"/>
                    </a:cubicBezTo>
                    <a:cubicBezTo>
                      <a:pt x="117" y="251"/>
                      <a:pt x="117" y="251"/>
                      <a:pt x="117" y="251"/>
                    </a:cubicBezTo>
                    <a:cubicBezTo>
                      <a:pt x="118" y="251"/>
                      <a:pt x="118" y="251"/>
                      <a:pt x="118" y="251"/>
                    </a:cubicBezTo>
                    <a:cubicBezTo>
                      <a:pt x="118" y="251"/>
                      <a:pt x="119" y="251"/>
                      <a:pt x="119" y="251"/>
                    </a:cubicBezTo>
                    <a:cubicBezTo>
                      <a:pt x="119" y="251"/>
                      <a:pt x="119" y="251"/>
                      <a:pt x="119" y="251"/>
                    </a:cubicBezTo>
                    <a:cubicBezTo>
                      <a:pt x="120" y="251"/>
                      <a:pt x="120" y="251"/>
                      <a:pt x="121" y="251"/>
                    </a:cubicBezTo>
                    <a:cubicBezTo>
                      <a:pt x="121" y="251"/>
                      <a:pt x="121" y="251"/>
                      <a:pt x="121" y="251"/>
                    </a:cubicBezTo>
                    <a:cubicBezTo>
                      <a:pt x="121" y="251"/>
                      <a:pt x="121" y="251"/>
                      <a:pt x="121" y="251"/>
                    </a:cubicBezTo>
                    <a:cubicBezTo>
                      <a:pt x="122" y="251"/>
                      <a:pt x="124" y="251"/>
                      <a:pt x="125" y="251"/>
                    </a:cubicBezTo>
                    <a:cubicBezTo>
                      <a:pt x="125" y="251"/>
                      <a:pt x="125" y="251"/>
                      <a:pt x="125" y="251"/>
                    </a:cubicBezTo>
                    <a:cubicBezTo>
                      <a:pt x="125" y="251"/>
                      <a:pt x="125" y="251"/>
                      <a:pt x="126" y="251"/>
                    </a:cubicBezTo>
                    <a:cubicBezTo>
                      <a:pt x="132" y="251"/>
                      <a:pt x="138" y="251"/>
                      <a:pt x="144" y="250"/>
                    </a:cubicBezTo>
                    <a:cubicBezTo>
                      <a:pt x="147" y="250"/>
                      <a:pt x="149" y="250"/>
                      <a:pt x="152" y="250"/>
                    </a:cubicBezTo>
                    <a:cubicBezTo>
                      <a:pt x="152" y="250"/>
                      <a:pt x="153" y="250"/>
                      <a:pt x="153" y="250"/>
                    </a:cubicBezTo>
                    <a:cubicBezTo>
                      <a:pt x="163" y="255"/>
                      <a:pt x="173" y="259"/>
                      <a:pt x="185" y="260"/>
                    </a:cubicBezTo>
                    <a:cubicBezTo>
                      <a:pt x="185" y="260"/>
                      <a:pt x="185" y="260"/>
                      <a:pt x="185" y="260"/>
                    </a:cubicBezTo>
                    <a:cubicBezTo>
                      <a:pt x="185" y="260"/>
                      <a:pt x="185" y="260"/>
                      <a:pt x="186" y="260"/>
                    </a:cubicBezTo>
                    <a:cubicBezTo>
                      <a:pt x="186" y="260"/>
                      <a:pt x="187" y="260"/>
                      <a:pt x="187" y="260"/>
                    </a:cubicBezTo>
                    <a:cubicBezTo>
                      <a:pt x="188" y="260"/>
                      <a:pt x="188" y="260"/>
                      <a:pt x="188" y="260"/>
                    </a:cubicBezTo>
                    <a:cubicBezTo>
                      <a:pt x="189" y="260"/>
                      <a:pt x="190" y="260"/>
                      <a:pt x="191" y="260"/>
                    </a:cubicBezTo>
                    <a:cubicBezTo>
                      <a:pt x="192" y="260"/>
                      <a:pt x="192" y="260"/>
                      <a:pt x="192" y="260"/>
                    </a:cubicBezTo>
                    <a:cubicBezTo>
                      <a:pt x="193" y="260"/>
                      <a:pt x="193" y="260"/>
                      <a:pt x="193" y="260"/>
                    </a:cubicBezTo>
                    <a:cubicBezTo>
                      <a:pt x="194" y="260"/>
                      <a:pt x="194" y="260"/>
                      <a:pt x="194" y="260"/>
                    </a:cubicBezTo>
                    <a:cubicBezTo>
                      <a:pt x="194" y="260"/>
                      <a:pt x="194" y="260"/>
                      <a:pt x="194" y="260"/>
                    </a:cubicBezTo>
                    <a:cubicBezTo>
                      <a:pt x="196" y="260"/>
                      <a:pt x="198" y="260"/>
                      <a:pt x="200" y="259"/>
                    </a:cubicBezTo>
                    <a:cubicBezTo>
                      <a:pt x="203" y="259"/>
                      <a:pt x="207" y="258"/>
                      <a:pt x="210" y="257"/>
                    </a:cubicBezTo>
                    <a:cubicBezTo>
                      <a:pt x="214" y="256"/>
                      <a:pt x="218" y="254"/>
                      <a:pt x="222" y="252"/>
                    </a:cubicBezTo>
                    <a:cubicBezTo>
                      <a:pt x="227" y="249"/>
                      <a:pt x="232" y="245"/>
                      <a:pt x="236" y="241"/>
                    </a:cubicBezTo>
                    <a:cubicBezTo>
                      <a:pt x="238" y="239"/>
                      <a:pt x="240" y="237"/>
                      <a:pt x="242" y="235"/>
                    </a:cubicBezTo>
                    <a:cubicBezTo>
                      <a:pt x="246" y="230"/>
                      <a:pt x="249" y="225"/>
                      <a:pt x="252" y="220"/>
                    </a:cubicBezTo>
                    <a:cubicBezTo>
                      <a:pt x="254" y="215"/>
                      <a:pt x="256" y="210"/>
                      <a:pt x="258" y="206"/>
                    </a:cubicBezTo>
                    <a:cubicBezTo>
                      <a:pt x="259" y="200"/>
                      <a:pt x="260" y="195"/>
                      <a:pt x="260" y="189"/>
                    </a:cubicBezTo>
                    <a:cubicBezTo>
                      <a:pt x="260" y="189"/>
                      <a:pt x="260" y="188"/>
                      <a:pt x="261" y="188"/>
                    </a:cubicBezTo>
                    <a:cubicBezTo>
                      <a:pt x="261" y="188"/>
                      <a:pt x="261" y="188"/>
                      <a:pt x="261" y="188"/>
                    </a:cubicBezTo>
                    <a:cubicBezTo>
                      <a:pt x="260" y="187"/>
                      <a:pt x="260" y="187"/>
                      <a:pt x="260" y="186"/>
                    </a:cubicBezTo>
                    <a:cubicBezTo>
                      <a:pt x="260" y="186"/>
                      <a:pt x="260" y="186"/>
                      <a:pt x="261" y="185"/>
                    </a:cubicBezTo>
                    <a:cubicBezTo>
                      <a:pt x="261" y="184"/>
                      <a:pt x="261" y="183"/>
                      <a:pt x="261" y="181"/>
                    </a:cubicBezTo>
                    <a:close/>
                    <a:moveTo>
                      <a:pt x="154" y="10"/>
                    </a:moveTo>
                    <a:cubicBezTo>
                      <a:pt x="154" y="10"/>
                      <a:pt x="154" y="10"/>
                      <a:pt x="154" y="10"/>
                    </a:cubicBezTo>
                    <a:cubicBezTo>
                      <a:pt x="154" y="10"/>
                      <a:pt x="154" y="10"/>
                      <a:pt x="154" y="10"/>
                    </a:cubicBezTo>
                    <a:close/>
                    <a:moveTo>
                      <a:pt x="155" y="10"/>
                    </a:moveTo>
                    <a:cubicBezTo>
                      <a:pt x="155" y="11"/>
                      <a:pt x="155" y="11"/>
                      <a:pt x="155" y="11"/>
                    </a:cubicBezTo>
                    <a:cubicBezTo>
                      <a:pt x="155" y="11"/>
                      <a:pt x="155" y="11"/>
                      <a:pt x="155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xmlns="" id="{07D51154-B4FE-4528-80F1-29EC95A66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0941" y="4946585"/>
                <a:ext cx="158032" cy="194677"/>
              </a:xfrm>
              <a:custGeom>
                <a:avLst/>
                <a:gdLst>
                  <a:gd name="T0" fmla="*/ 45 w 127"/>
                  <a:gd name="T1" fmla="*/ 1 h 154"/>
                  <a:gd name="T2" fmla="*/ 47 w 127"/>
                  <a:gd name="T3" fmla="*/ 1 h 154"/>
                  <a:gd name="T4" fmla="*/ 48 w 127"/>
                  <a:gd name="T5" fmla="*/ 1 h 154"/>
                  <a:gd name="T6" fmla="*/ 51 w 127"/>
                  <a:gd name="T7" fmla="*/ 0 h 154"/>
                  <a:gd name="T8" fmla="*/ 53 w 127"/>
                  <a:gd name="T9" fmla="*/ 0 h 154"/>
                  <a:gd name="T10" fmla="*/ 62 w 127"/>
                  <a:gd name="T11" fmla="*/ 0 h 154"/>
                  <a:gd name="T12" fmla="*/ 108 w 127"/>
                  <a:gd name="T13" fmla="*/ 16 h 154"/>
                  <a:gd name="T14" fmla="*/ 117 w 127"/>
                  <a:gd name="T15" fmla="*/ 31 h 154"/>
                  <a:gd name="T16" fmla="*/ 116 w 127"/>
                  <a:gd name="T17" fmla="*/ 38 h 154"/>
                  <a:gd name="T18" fmla="*/ 91 w 127"/>
                  <a:gd name="T19" fmla="*/ 40 h 154"/>
                  <a:gd name="T20" fmla="*/ 80 w 127"/>
                  <a:gd name="T21" fmla="*/ 31 h 154"/>
                  <a:gd name="T22" fmla="*/ 56 w 127"/>
                  <a:gd name="T23" fmla="*/ 26 h 154"/>
                  <a:gd name="T24" fmla="*/ 37 w 127"/>
                  <a:gd name="T25" fmla="*/ 47 h 154"/>
                  <a:gd name="T26" fmla="*/ 57 w 127"/>
                  <a:gd name="T27" fmla="*/ 58 h 154"/>
                  <a:gd name="T28" fmla="*/ 91 w 127"/>
                  <a:gd name="T29" fmla="*/ 66 h 154"/>
                  <a:gd name="T30" fmla="*/ 117 w 127"/>
                  <a:gd name="T31" fmla="*/ 83 h 154"/>
                  <a:gd name="T32" fmla="*/ 126 w 127"/>
                  <a:gd name="T33" fmla="*/ 101 h 154"/>
                  <a:gd name="T34" fmla="*/ 127 w 127"/>
                  <a:gd name="T35" fmla="*/ 103 h 154"/>
                  <a:gd name="T36" fmla="*/ 110 w 127"/>
                  <a:gd name="T37" fmla="*/ 139 h 154"/>
                  <a:gd name="T38" fmla="*/ 109 w 127"/>
                  <a:gd name="T39" fmla="*/ 140 h 154"/>
                  <a:gd name="T40" fmla="*/ 104 w 127"/>
                  <a:gd name="T41" fmla="*/ 144 h 154"/>
                  <a:gd name="T42" fmla="*/ 94 w 127"/>
                  <a:gd name="T43" fmla="*/ 149 h 154"/>
                  <a:gd name="T44" fmla="*/ 75 w 127"/>
                  <a:gd name="T45" fmla="*/ 154 h 154"/>
                  <a:gd name="T46" fmla="*/ 70 w 127"/>
                  <a:gd name="T47" fmla="*/ 154 h 154"/>
                  <a:gd name="T48" fmla="*/ 40 w 127"/>
                  <a:gd name="T49" fmla="*/ 151 h 154"/>
                  <a:gd name="T50" fmla="*/ 26 w 127"/>
                  <a:gd name="T51" fmla="*/ 146 h 154"/>
                  <a:gd name="T52" fmla="*/ 4 w 127"/>
                  <a:gd name="T53" fmla="*/ 127 h 154"/>
                  <a:gd name="T54" fmla="*/ 0 w 127"/>
                  <a:gd name="T55" fmla="*/ 118 h 154"/>
                  <a:gd name="T56" fmla="*/ 0 w 127"/>
                  <a:gd name="T57" fmla="*/ 115 h 154"/>
                  <a:gd name="T58" fmla="*/ 11 w 127"/>
                  <a:gd name="T59" fmla="*/ 104 h 154"/>
                  <a:gd name="T60" fmla="*/ 13 w 127"/>
                  <a:gd name="T61" fmla="*/ 104 h 154"/>
                  <a:gd name="T62" fmla="*/ 26 w 127"/>
                  <a:gd name="T63" fmla="*/ 108 h 154"/>
                  <a:gd name="T64" fmla="*/ 35 w 127"/>
                  <a:gd name="T65" fmla="*/ 117 h 154"/>
                  <a:gd name="T66" fmla="*/ 57 w 127"/>
                  <a:gd name="T67" fmla="*/ 129 h 154"/>
                  <a:gd name="T68" fmla="*/ 58 w 127"/>
                  <a:gd name="T69" fmla="*/ 129 h 154"/>
                  <a:gd name="T70" fmla="*/ 61 w 127"/>
                  <a:gd name="T71" fmla="*/ 129 h 154"/>
                  <a:gd name="T72" fmla="*/ 67 w 127"/>
                  <a:gd name="T73" fmla="*/ 129 h 154"/>
                  <a:gd name="T74" fmla="*/ 69 w 127"/>
                  <a:gd name="T75" fmla="*/ 129 h 154"/>
                  <a:gd name="T76" fmla="*/ 85 w 127"/>
                  <a:gd name="T77" fmla="*/ 100 h 154"/>
                  <a:gd name="T78" fmla="*/ 52 w 127"/>
                  <a:gd name="T79" fmla="*/ 88 h 154"/>
                  <a:gd name="T80" fmla="*/ 20 w 127"/>
                  <a:gd name="T81" fmla="*/ 77 h 154"/>
                  <a:gd name="T82" fmla="*/ 2 w 127"/>
                  <a:gd name="T83" fmla="*/ 53 h 154"/>
                  <a:gd name="T84" fmla="*/ 2 w 127"/>
                  <a:gd name="T85" fmla="*/ 51 h 154"/>
                  <a:gd name="T86" fmla="*/ 1 w 127"/>
                  <a:gd name="T87" fmla="*/ 44 h 154"/>
                  <a:gd name="T88" fmla="*/ 2 w 127"/>
                  <a:gd name="T89" fmla="*/ 41 h 154"/>
                  <a:gd name="T90" fmla="*/ 2 w 127"/>
                  <a:gd name="T91" fmla="*/ 39 h 154"/>
                  <a:gd name="T92" fmla="*/ 2 w 127"/>
                  <a:gd name="T93" fmla="*/ 35 h 154"/>
                  <a:gd name="T94" fmla="*/ 27 w 127"/>
                  <a:gd name="T95" fmla="*/ 7 h 154"/>
                  <a:gd name="T96" fmla="*/ 40 w 127"/>
                  <a:gd name="T97" fmla="*/ 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7" h="154">
                    <a:moveTo>
                      <a:pt x="40" y="2"/>
                    </a:moveTo>
                    <a:cubicBezTo>
                      <a:pt x="41" y="2"/>
                      <a:pt x="43" y="2"/>
                      <a:pt x="44" y="2"/>
                    </a:cubicBezTo>
                    <a:cubicBezTo>
                      <a:pt x="44" y="2"/>
                      <a:pt x="45" y="1"/>
                      <a:pt x="45" y="1"/>
                    </a:cubicBezTo>
                    <a:cubicBezTo>
                      <a:pt x="45" y="1"/>
                      <a:pt x="46" y="1"/>
                      <a:pt x="46" y="1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6" y="1"/>
                      <a:pt x="47" y="1"/>
                      <a:pt x="47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1"/>
                      <a:pt x="48" y="1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50" y="0"/>
                      <a:pt x="50" y="1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2" y="0"/>
                      <a:pt x="52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4" y="0"/>
                      <a:pt x="55" y="0"/>
                      <a:pt x="56" y="0"/>
                    </a:cubicBezTo>
                    <a:cubicBezTo>
                      <a:pt x="56" y="0"/>
                      <a:pt x="56" y="0"/>
                      <a:pt x="57" y="0"/>
                    </a:cubicBezTo>
                    <a:cubicBezTo>
                      <a:pt x="58" y="0"/>
                      <a:pt x="60" y="0"/>
                      <a:pt x="62" y="0"/>
                    </a:cubicBezTo>
                    <a:cubicBezTo>
                      <a:pt x="66" y="0"/>
                      <a:pt x="69" y="1"/>
                      <a:pt x="72" y="1"/>
                    </a:cubicBezTo>
                    <a:cubicBezTo>
                      <a:pt x="82" y="2"/>
                      <a:pt x="91" y="5"/>
                      <a:pt x="99" y="10"/>
                    </a:cubicBezTo>
                    <a:cubicBezTo>
                      <a:pt x="102" y="12"/>
                      <a:pt x="105" y="14"/>
                      <a:pt x="108" y="16"/>
                    </a:cubicBezTo>
                    <a:cubicBezTo>
                      <a:pt x="110" y="19"/>
                      <a:pt x="113" y="21"/>
                      <a:pt x="115" y="25"/>
                    </a:cubicBezTo>
                    <a:cubicBezTo>
                      <a:pt x="115" y="26"/>
                      <a:pt x="116" y="28"/>
                      <a:pt x="117" y="30"/>
                    </a:cubicBezTo>
                    <a:cubicBezTo>
                      <a:pt x="117" y="30"/>
                      <a:pt x="117" y="30"/>
                      <a:pt x="117" y="31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17" y="31"/>
                      <a:pt x="117" y="31"/>
                      <a:pt x="117" y="32"/>
                    </a:cubicBezTo>
                    <a:cubicBezTo>
                      <a:pt x="117" y="34"/>
                      <a:pt x="117" y="36"/>
                      <a:pt x="116" y="38"/>
                    </a:cubicBezTo>
                    <a:cubicBezTo>
                      <a:pt x="114" y="46"/>
                      <a:pt x="106" y="49"/>
                      <a:pt x="100" y="47"/>
                    </a:cubicBezTo>
                    <a:cubicBezTo>
                      <a:pt x="99" y="47"/>
                      <a:pt x="97" y="46"/>
                      <a:pt x="96" y="45"/>
                    </a:cubicBezTo>
                    <a:cubicBezTo>
                      <a:pt x="94" y="43"/>
                      <a:pt x="92" y="42"/>
                      <a:pt x="91" y="40"/>
                    </a:cubicBezTo>
                    <a:cubicBezTo>
                      <a:pt x="88" y="37"/>
                      <a:pt x="85" y="35"/>
                      <a:pt x="82" y="32"/>
                    </a:cubicBezTo>
                    <a:cubicBezTo>
                      <a:pt x="81" y="32"/>
                      <a:pt x="81" y="32"/>
                      <a:pt x="80" y="31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78" y="30"/>
                      <a:pt x="76" y="29"/>
                      <a:pt x="75" y="29"/>
                    </a:cubicBezTo>
                    <a:cubicBezTo>
                      <a:pt x="71" y="27"/>
                      <a:pt x="68" y="26"/>
                      <a:pt x="64" y="26"/>
                    </a:cubicBezTo>
                    <a:cubicBezTo>
                      <a:pt x="62" y="26"/>
                      <a:pt x="59" y="26"/>
                      <a:pt x="56" y="26"/>
                    </a:cubicBezTo>
                    <a:cubicBezTo>
                      <a:pt x="51" y="26"/>
                      <a:pt x="46" y="27"/>
                      <a:pt x="42" y="30"/>
                    </a:cubicBezTo>
                    <a:cubicBezTo>
                      <a:pt x="39" y="32"/>
                      <a:pt x="37" y="35"/>
                      <a:pt x="35" y="39"/>
                    </a:cubicBezTo>
                    <a:cubicBezTo>
                      <a:pt x="34" y="42"/>
                      <a:pt x="35" y="45"/>
                      <a:pt x="37" y="47"/>
                    </a:cubicBezTo>
                    <a:cubicBezTo>
                      <a:pt x="39" y="50"/>
                      <a:pt x="41" y="51"/>
                      <a:pt x="44" y="53"/>
                    </a:cubicBezTo>
                    <a:cubicBezTo>
                      <a:pt x="47" y="55"/>
                      <a:pt x="51" y="56"/>
                      <a:pt x="55" y="57"/>
                    </a:cubicBezTo>
                    <a:cubicBezTo>
                      <a:pt x="55" y="57"/>
                      <a:pt x="56" y="58"/>
                      <a:pt x="57" y="58"/>
                    </a:cubicBezTo>
                    <a:cubicBezTo>
                      <a:pt x="59" y="59"/>
                      <a:pt x="61" y="59"/>
                      <a:pt x="63" y="60"/>
                    </a:cubicBezTo>
                    <a:cubicBezTo>
                      <a:pt x="69" y="62"/>
                      <a:pt x="76" y="62"/>
                      <a:pt x="82" y="64"/>
                    </a:cubicBezTo>
                    <a:cubicBezTo>
                      <a:pt x="85" y="65"/>
                      <a:pt x="88" y="66"/>
                      <a:pt x="91" y="66"/>
                    </a:cubicBezTo>
                    <a:cubicBezTo>
                      <a:pt x="91" y="67"/>
                      <a:pt x="91" y="67"/>
                      <a:pt x="91" y="67"/>
                    </a:cubicBezTo>
                    <a:cubicBezTo>
                      <a:pt x="94" y="68"/>
                      <a:pt x="96" y="69"/>
                      <a:pt x="98" y="70"/>
                    </a:cubicBezTo>
                    <a:cubicBezTo>
                      <a:pt x="105" y="73"/>
                      <a:pt x="111" y="77"/>
                      <a:pt x="117" y="83"/>
                    </a:cubicBezTo>
                    <a:cubicBezTo>
                      <a:pt x="117" y="83"/>
                      <a:pt x="118" y="84"/>
                      <a:pt x="118" y="84"/>
                    </a:cubicBezTo>
                    <a:cubicBezTo>
                      <a:pt x="120" y="86"/>
                      <a:pt x="122" y="89"/>
                      <a:pt x="123" y="91"/>
                    </a:cubicBezTo>
                    <a:cubicBezTo>
                      <a:pt x="125" y="94"/>
                      <a:pt x="126" y="98"/>
                      <a:pt x="126" y="101"/>
                    </a:cubicBezTo>
                    <a:cubicBezTo>
                      <a:pt x="126" y="101"/>
                      <a:pt x="126" y="102"/>
                      <a:pt x="127" y="102"/>
                    </a:cubicBezTo>
                    <a:cubicBezTo>
                      <a:pt x="127" y="102"/>
                      <a:pt x="126" y="103"/>
                      <a:pt x="127" y="103"/>
                    </a:cubicBezTo>
                    <a:cubicBezTo>
                      <a:pt x="127" y="103"/>
                      <a:pt x="127" y="103"/>
                      <a:pt x="127" y="103"/>
                    </a:cubicBezTo>
                    <a:cubicBezTo>
                      <a:pt x="127" y="105"/>
                      <a:pt x="127" y="107"/>
                      <a:pt x="127" y="109"/>
                    </a:cubicBezTo>
                    <a:cubicBezTo>
                      <a:pt x="126" y="110"/>
                      <a:pt x="126" y="113"/>
                      <a:pt x="126" y="115"/>
                    </a:cubicBezTo>
                    <a:cubicBezTo>
                      <a:pt x="123" y="124"/>
                      <a:pt x="117" y="132"/>
                      <a:pt x="110" y="139"/>
                    </a:cubicBezTo>
                    <a:cubicBezTo>
                      <a:pt x="110" y="139"/>
                      <a:pt x="110" y="139"/>
                      <a:pt x="110" y="139"/>
                    </a:cubicBezTo>
                    <a:cubicBezTo>
                      <a:pt x="110" y="139"/>
                      <a:pt x="109" y="139"/>
                      <a:pt x="109" y="139"/>
                    </a:cubicBezTo>
                    <a:cubicBezTo>
                      <a:pt x="109" y="140"/>
                      <a:pt x="109" y="140"/>
                      <a:pt x="109" y="140"/>
                    </a:cubicBezTo>
                    <a:cubicBezTo>
                      <a:pt x="108" y="141"/>
                      <a:pt x="107" y="141"/>
                      <a:pt x="106" y="142"/>
                    </a:cubicBezTo>
                    <a:cubicBezTo>
                      <a:pt x="106" y="142"/>
                      <a:pt x="105" y="143"/>
                      <a:pt x="104" y="143"/>
                    </a:cubicBezTo>
                    <a:cubicBezTo>
                      <a:pt x="104" y="144"/>
                      <a:pt x="104" y="144"/>
                      <a:pt x="104" y="144"/>
                    </a:cubicBezTo>
                    <a:cubicBezTo>
                      <a:pt x="102" y="145"/>
                      <a:pt x="100" y="146"/>
                      <a:pt x="98" y="147"/>
                    </a:cubicBezTo>
                    <a:cubicBezTo>
                      <a:pt x="98" y="148"/>
                      <a:pt x="97" y="148"/>
                      <a:pt x="97" y="148"/>
                    </a:cubicBezTo>
                    <a:cubicBezTo>
                      <a:pt x="96" y="148"/>
                      <a:pt x="95" y="149"/>
                      <a:pt x="94" y="149"/>
                    </a:cubicBezTo>
                    <a:cubicBezTo>
                      <a:pt x="91" y="150"/>
                      <a:pt x="88" y="151"/>
                      <a:pt x="85" y="152"/>
                    </a:cubicBezTo>
                    <a:cubicBezTo>
                      <a:pt x="83" y="152"/>
                      <a:pt x="81" y="153"/>
                      <a:pt x="79" y="153"/>
                    </a:cubicBezTo>
                    <a:cubicBezTo>
                      <a:pt x="77" y="153"/>
                      <a:pt x="76" y="154"/>
                      <a:pt x="75" y="154"/>
                    </a:cubicBezTo>
                    <a:cubicBezTo>
                      <a:pt x="74" y="154"/>
                      <a:pt x="74" y="154"/>
                      <a:pt x="73" y="154"/>
                    </a:cubicBezTo>
                    <a:cubicBezTo>
                      <a:pt x="72" y="154"/>
                      <a:pt x="71" y="154"/>
                      <a:pt x="71" y="154"/>
                    </a:cubicBezTo>
                    <a:cubicBezTo>
                      <a:pt x="70" y="154"/>
                      <a:pt x="70" y="154"/>
                      <a:pt x="70" y="154"/>
                    </a:cubicBezTo>
                    <a:cubicBezTo>
                      <a:pt x="67" y="154"/>
                      <a:pt x="63" y="154"/>
                      <a:pt x="59" y="154"/>
                    </a:cubicBezTo>
                    <a:cubicBezTo>
                      <a:pt x="53" y="153"/>
                      <a:pt x="47" y="153"/>
                      <a:pt x="40" y="151"/>
                    </a:cubicBezTo>
                    <a:cubicBezTo>
                      <a:pt x="40" y="151"/>
                      <a:pt x="40" y="151"/>
                      <a:pt x="40" y="151"/>
                    </a:cubicBezTo>
                    <a:cubicBezTo>
                      <a:pt x="39" y="150"/>
                      <a:pt x="39" y="150"/>
                      <a:pt x="38" y="150"/>
                    </a:cubicBezTo>
                    <a:cubicBezTo>
                      <a:pt x="37" y="150"/>
                      <a:pt x="36" y="150"/>
                      <a:pt x="35" y="149"/>
                    </a:cubicBezTo>
                    <a:cubicBezTo>
                      <a:pt x="32" y="148"/>
                      <a:pt x="29" y="147"/>
                      <a:pt x="26" y="146"/>
                    </a:cubicBezTo>
                    <a:cubicBezTo>
                      <a:pt x="19" y="143"/>
                      <a:pt x="12" y="138"/>
                      <a:pt x="6" y="132"/>
                    </a:cubicBezTo>
                    <a:cubicBezTo>
                      <a:pt x="6" y="132"/>
                      <a:pt x="6" y="132"/>
                      <a:pt x="6" y="132"/>
                    </a:cubicBezTo>
                    <a:cubicBezTo>
                      <a:pt x="5" y="130"/>
                      <a:pt x="5" y="129"/>
                      <a:pt x="4" y="127"/>
                    </a:cubicBezTo>
                    <a:cubicBezTo>
                      <a:pt x="2" y="125"/>
                      <a:pt x="1" y="123"/>
                      <a:pt x="1" y="121"/>
                    </a:cubicBezTo>
                    <a:cubicBezTo>
                      <a:pt x="0" y="120"/>
                      <a:pt x="0" y="120"/>
                      <a:pt x="0" y="119"/>
                    </a:cubicBezTo>
                    <a:cubicBezTo>
                      <a:pt x="0" y="119"/>
                      <a:pt x="0" y="119"/>
                      <a:pt x="0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117"/>
                      <a:pt x="0" y="116"/>
                      <a:pt x="0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15"/>
                      <a:pt x="0" y="114"/>
                      <a:pt x="0" y="114"/>
                    </a:cubicBezTo>
                    <a:cubicBezTo>
                      <a:pt x="1" y="112"/>
                      <a:pt x="2" y="110"/>
                      <a:pt x="3" y="108"/>
                    </a:cubicBezTo>
                    <a:cubicBezTo>
                      <a:pt x="5" y="106"/>
                      <a:pt x="8" y="104"/>
                      <a:pt x="11" y="104"/>
                    </a:cubicBezTo>
                    <a:cubicBezTo>
                      <a:pt x="11" y="104"/>
                      <a:pt x="11" y="104"/>
                      <a:pt x="11" y="104"/>
                    </a:cubicBezTo>
                    <a:cubicBezTo>
                      <a:pt x="12" y="104"/>
                      <a:pt x="12" y="104"/>
                      <a:pt x="13" y="104"/>
                    </a:cubicBezTo>
                    <a:cubicBezTo>
                      <a:pt x="13" y="104"/>
                      <a:pt x="13" y="104"/>
                      <a:pt x="13" y="104"/>
                    </a:cubicBezTo>
                    <a:cubicBezTo>
                      <a:pt x="13" y="103"/>
                      <a:pt x="14" y="104"/>
                      <a:pt x="14" y="103"/>
                    </a:cubicBezTo>
                    <a:cubicBezTo>
                      <a:pt x="15" y="103"/>
                      <a:pt x="17" y="103"/>
                      <a:pt x="18" y="104"/>
                    </a:cubicBezTo>
                    <a:cubicBezTo>
                      <a:pt x="21" y="104"/>
                      <a:pt x="24" y="106"/>
                      <a:pt x="26" y="108"/>
                    </a:cubicBezTo>
                    <a:cubicBezTo>
                      <a:pt x="27" y="109"/>
                      <a:pt x="27" y="109"/>
                      <a:pt x="28" y="109"/>
                    </a:cubicBezTo>
                    <a:cubicBezTo>
                      <a:pt x="29" y="110"/>
                      <a:pt x="29" y="111"/>
                      <a:pt x="30" y="112"/>
                    </a:cubicBezTo>
                    <a:cubicBezTo>
                      <a:pt x="32" y="113"/>
                      <a:pt x="33" y="115"/>
                      <a:pt x="35" y="117"/>
                    </a:cubicBezTo>
                    <a:cubicBezTo>
                      <a:pt x="39" y="121"/>
                      <a:pt x="42" y="123"/>
                      <a:pt x="47" y="125"/>
                    </a:cubicBezTo>
                    <a:cubicBezTo>
                      <a:pt x="47" y="126"/>
                      <a:pt x="48" y="126"/>
                      <a:pt x="48" y="126"/>
                    </a:cubicBezTo>
                    <a:cubicBezTo>
                      <a:pt x="51" y="127"/>
                      <a:pt x="54" y="128"/>
                      <a:pt x="57" y="129"/>
                    </a:cubicBezTo>
                    <a:cubicBezTo>
                      <a:pt x="57" y="129"/>
                      <a:pt x="57" y="129"/>
                      <a:pt x="57" y="129"/>
                    </a:cubicBezTo>
                    <a:cubicBezTo>
                      <a:pt x="57" y="129"/>
                      <a:pt x="58" y="129"/>
                      <a:pt x="58" y="129"/>
                    </a:cubicBezTo>
                    <a:cubicBezTo>
                      <a:pt x="58" y="129"/>
                      <a:pt x="58" y="129"/>
                      <a:pt x="58" y="129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59" y="129"/>
                      <a:pt x="59" y="129"/>
                      <a:pt x="60" y="129"/>
                    </a:cubicBezTo>
                    <a:cubicBezTo>
                      <a:pt x="60" y="129"/>
                      <a:pt x="61" y="129"/>
                      <a:pt x="61" y="129"/>
                    </a:cubicBezTo>
                    <a:cubicBezTo>
                      <a:pt x="61" y="129"/>
                      <a:pt x="61" y="129"/>
                      <a:pt x="61" y="129"/>
                    </a:cubicBezTo>
                    <a:cubicBezTo>
                      <a:pt x="63" y="130"/>
                      <a:pt x="65" y="130"/>
                      <a:pt x="66" y="129"/>
                    </a:cubicBezTo>
                    <a:cubicBezTo>
                      <a:pt x="66" y="129"/>
                      <a:pt x="66" y="129"/>
                      <a:pt x="67" y="129"/>
                    </a:cubicBezTo>
                    <a:cubicBezTo>
                      <a:pt x="67" y="129"/>
                      <a:pt x="68" y="129"/>
                      <a:pt x="68" y="129"/>
                    </a:cubicBezTo>
                    <a:cubicBezTo>
                      <a:pt x="68" y="129"/>
                      <a:pt x="68" y="129"/>
                      <a:pt x="68" y="129"/>
                    </a:cubicBezTo>
                    <a:cubicBezTo>
                      <a:pt x="69" y="129"/>
                      <a:pt x="69" y="129"/>
                      <a:pt x="69" y="129"/>
                    </a:cubicBezTo>
                    <a:cubicBezTo>
                      <a:pt x="74" y="128"/>
                      <a:pt x="79" y="127"/>
                      <a:pt x="83" y="124"/>
                    </a:cubicBezTo>
                    <a:cubicBezTo>
                      <a:pt x="86" y="121"/>
                      <a:pt x="89" y="117"/>
                      <a:pt x="89" y="113"/>
                    </a:cubicBezTo>
                    <a:cubicBezTo>
                      <a:pt x="90" y="108"/>
                      <a:pt x="88" y="104"/>
                      <a:pt x="85" y="100"/>
                    </a:cubicBezTo>
                    <a:cubicBezTo>
                      <a:pt x="82" y="99"/>
                      <a:pt x="80" y="98"/>
                      <a:pt x="78" y="97"/>
                    </a:cubicBezTo>
                    <a:cubicBezTo>
                      <a:pt x="74" y="95"/>
                      <a:pt x="70" y="93"/>
                      <a:pt x="66" y="92"/>
                    </a:cubicBezTo>
                    <a:cubicBezTo>
                      <a:pt x="61" y="91"/>
                      <a:pt x="56" y="90"/>
                      <a:pt x="52" y="88"/>
                    </a:cubicBezTo>
                    <a:cubicBezTo>
                      <a:pt x="51" y="88"/>
                      <a:pt x="51" y="88"/>
                      <a:pt x="51" y="88"/>
                    </a:cubicBezTo>
                    <a:cubicBezTo>
                      <a:pt x="47" y="87"/>
                      <a:pt x="44" y="86"/>
                      <a:pt x="41" y="86"/>
                    </a:cubicBezTo>
                    <a:cubicBezTo>
                      <a:pt x="34" y="84"/>
                      <a:pt x="27" y="81"/>
                      <a:pt x="20" y="77"/>
                    </a:cubicBezTo>
                    <a:cubicBezTo>
                      <a:pt x="19" y="77"/>
                      <a:pt x="18" y="76"/>
                      <a:pt x="16" y="75"/>
                    </a:cubicBezTo>
                    <a:cubicBezTo>
                      <a:pt x="14" y="74"/>
                      <a:pt x="13" y="72"/>
                      <a:pt x="11" y="70"/>
                    </a:cubicBezTo>
                    <a:cubicBezTo>
                      <a:pt x="6" y="66"/>
                      <a:pt x="3" y="60"/>
                      <a:pt x="2" y="53"/>
                    </a:cubicBezTo>
                    <a:cubicBezTo>
                      <a:pt x="2" y="53"/>
                      <a:pt x="2" y="53"/>
                      <a:pt x="2" y="52"/>
                    </a:cubicBezTo>
                    <a:cubicBezTo>
                      <a:pt x="2" y="52"/>
                      <a:pt x="2" y="52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1" y="51"/>
                      <a:pt x="2" y="50"/>
                      <a:pt x="1" y="50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1" y="48"/>
                      <a:pt x="1" y="46"/>
                      <a:pt x="1" y="44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2" y="42"/>
                      <a:pt x="1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1"/>
                      <a:pt x="2" y="40"/>
                      <a:pt x="2" y="40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2" y="38"/>
                      <a:pt x="2" y="37"/>
                      <a:pt x="2" y="36"/>
                    </a:cubicBezTo>
                    <a:cubicBezTo>
                      <a:pt x="3" y="35"/>
                      <a:pt x="2" y="35"/>
                      <a:pt x="2" y="35"/>
                    </a:cubicBezTo>
                    <a:cubicBezTo>
                      <a:pt x="3" y="34"/>
                      <a:pt x="3" y="33"/>
                      <a:pt x="4" y="32"/>
                    </a:cubicBezTo>
                    <a:cubicBezTo>
                      <a:pt x="5" y="27"/>
                      <a:pt x="8" y="22"/>
                      <a:pt x="12" y="18"/>
                    </a:cubicBezTo>
                    <a:cubicBezTo>
                      <a:pt x="16" y="13"/>
                      <a:pt x="21" y="10"/>
                      <a:pt x="27" y="7"/>
                    </a:cubicBezTo>
                    <a:cubicBezTo>
                      <a:pt x="29" y="6"/>
                      <a:pt x="31" y="5"/>
                      <a:pt x="33" y="4"/>
                    </a:cubicBezTo>
                    <a:cubicBezTo>
                      <a:pt x="33" y="4"/>
                      <a:pt x="33" y="4"/>
                      <a:pt x="34" y="4"/>
                    </a:cubicBezTo>
                    <a:cubicBezTo>
                      <a:pt x="36" y="4"/>
                      <a:pt x="38" y="3"/>
                      <a:pt x="40" y="2"/>
                    </a:cubicBezTo>
                    <a:close/>
                  </a:path>
                </a:pathLst>
              </a:custGeom>
              <a:solidFill>
                <a:srgbClr val="6AA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Oval 15">
                <a:extLst>
                  <a:ext uri="{FF2B5EF4-FFF2-40B4-BE49-F238E27FC236}">
                    <a16:creationId xmlns:a16="http://schemas.microsoft.com/office/drawing/2014/main" xmlns="" id="{4F1047E0-2819-42B3-8474-627E1F4F5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9792" y="3044476"/>
                <a:ext cx="526773" cy="529063"/>
              </a:xfrm>
              <a:prstGeom prst="ellipse">
                <a:avLst/>
              </a:prstGeom>
              <a:solidFill>
                <a:srgbClr val="42AFB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16">
                <a:extLst>
                  <a:ext uri="{FF2B5EF4-FFF2-40B4-BE49-F238E27FC236}">
                    <a16:creationId xmlns:a16="http://schemas.microsoft.com/office/drawing/2014/main" xmlns="" id="{F84444DE-C6AB-42F8-AF8E-02A95AD385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97743" y="3217395"/>
                <a:ext cx="148871" cy="179790"/>
              </a:xfrm>
              <a:custGeom>
                <a:avLst/>
                <a:gdLst>
                  <a:gd name="T0" fmla="*/ 0 w 119"/>
                  <a:gd name="T1" fmla="*/ 0 h 143"/>
                  <a:gd name="T2" fmla="*/ 57 w 119"/>
                  <a:gd name="T3" fmla="*/ 0 h 143"/>
                  <a:gd name="T4" fmla="*/ 82 w 119"/>
                  <a:gd name="T5" fmla="*/ 2 h 143"/>
                  <a:gd name="T6" fmla="*/ 97 w 119"/>
                  <a:gd name="T7" fmla="*/ 7 h 143"/>
                  <a:gd name="T8" fmla="*/ 108 w 119"/>
                  <a:gd name="T9" fmla="*/ 19 h 143"/>
                  <a:gd name="T10" fmla="*/ 113 w 119"/>
                  <a:gd name="T11" fmla="*/ 36 h 143"/>
                  <a:gd name="T12" fmla="*/ 107 w 119"/>
                  <a:gd name="T13" fmla="*/ 55 h 143"/>
                  <a:gd name="T14" fmla="*/ 92 w 119"/>
                  <a:gd name="T15" fmla="*/ 67 h 143"/>
                  <a:gd name="T16" fmla="*/ 113 w 119"/>
                  <a:gd name="T17" fmla="*/ 80 h 143"/>
                  <a:gd name="T18" fmla="*/ 119 w 119"/>
                  <a:gd name="T19" fmla="*/ 102 h 143"/>
                  <a:gd name="T20" fmla="*/ 115 w 119"/>
                  <a:gd name="T21" fmla="*/ 121 h 143"/>
                  <a:gd name="T22" fmla="*/ 103 w 119"/>
                  <a:gd name="T23" fmla="*/ 135 h 143"/>
                  <a:gd name="T24" fmla="*/ 83 w 119"/>
                  <a:gd name="T25" fmla="*/ 142 h 143"/>
                  <a:gd name="T26" fmla="*/ 49 w 119"/>
                  <a:gd name="T27" fmla="*/ 143 h 143"/>
                  <a:gd name="T28" fmla="*/ 0 w 119"/>
                  <a:gd name="T29" fmla="*/ 143 h 143"/>
                  <a:gd name="T30" fmla="*/ 0 w 119"/>
                  <a:gd name="T31" fmla="*/ 0 h 143"/>
                  <a:gd name="T32" fmla="*/ 29 w 119"/>
                  <a:gd name="T33" fmla="*/ 24 h 143"/>
                  <a:gd name="T34" fmla="*/ 29 w 119"/>
                  <a:gd name="T35" fmla="*/ 57 h 143"/>
                  <a:gd name="T36" fmla="*/ 47 w 119"/>
                  <a:gd name="T37" fmla="*/ 57 h 143"/>
                  <a:gd name="T38" fmla="*/ 69 w 119"/>
                  <a:gd name="T39" fmla="*/ 57 h 143"/>
                  <a:gd name="T40" fmla="*/ 80 w 119"/>
                  <a:gd name="T41" fmla="*/ 51 h 143"/>
                  <a:gd name="T42" fmla="*/ 85 w 119"/>
                  <a:gd name="T43" fmla="*/ 40 h 143"/>
                  <a:gd name="T44" fmla="*/ 81 w 119"/>
                  <a:gd name="T45" fmla="*/ 30 h 143"/>
                  <a:gd name="T46" fmla="*/ 70 w 119"/>
                  <a:gd name="T47" fmla="*/ 24 h 143"/>
                  <a:gd name="T48" fmla="*/ 45 w 119"/>
                  <a:gd name="T49" fmla="*/ 24 h 143"/>
                  <a:gd name="T50" fmla="*/ 29 w 119"/>
                  <a:gd name="T51" fmla="*/ 24 h 143"/>
                  <a:gd name="T52" fmla="*/ 29 w 119"/>
                  <a:gd name="T53" fmla="*/ 81 h 143"/>
                  <a:gd name="T54" fmla="*/ 29 w 119"/>
                  <a:gd name="T55" fmla="*/ 119 h 143"/>
                  <a:gd name="T56" fmla="*/ 55 w 119"/>
                  <a:gd name="T57" fmla="*/ 119 h 143"/>
                  <a:gd name="T58" fmla="*/ 75 w 119"/>
                  <a:gd name="T59" fmla="*/ 118 h 143"/>
                  <a:gd name="T60" fmla="*/ 86 w 119"/>
                  <a:gd name="T61" fmla="*/ 113 h 143"/>
                  <a:gd name="T62" fmla="*/ 90 w 119"/>
                  <a:gd name="T63" fmla="*/ 100 h 143"/>
                  <a:gd name="T64" fmla="*/ 87 w 119"/>
                  <a:gd name="T65" fmla="*/ 89 h 143"/>
                  <a:gd name="T66" fmla="*/ 77 w 119"/>
                  <a:gd name="T67" fmla="*/ 83 h 143"/>
                  <a:gd name="T68" fmla="*/ 52 w 119"/>
                  <a:gd name="T69" fmla="*/ 81 h 143"/>
                  <a:gd name="T70" fmla="*/ 29 w 119"/>
                  <a:gd name="T71" fmla="*/ 8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9" h="143">
                    <a:moveTo>
                      <a:pt x="0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8" y="0"/>
                      <a:pt x="77" y="1"/>
                      <a:pt x="82" y="2"/>
                    </a:cubicBezTo>
                    <a:cubicBezTo>
                      <a:pt x="88" y="2"/>
                      <a:pt x="93" y="4"/>
                      <a:pt x="97" y="7"/>
                    </a:cubicBezTo>
                    <a:cubicBezTo>
                      <a:pt x="101" y="11"/>
                      <a:pt x="105" y="14"/>
                      <a:pt x="108" y="19"/>
                    </a:cubicBezTo>
                    <a:cubicBezTo>
                      <a:pt x="111" y="24"/>
                      <a:pt x="113" y="30"/>
                      <a:pt x="113" y="36"/>
                    </a:cubicBezTo>
                    <a:cubicBezTo>
                      <a:pt x="113" y="43"/>
                      <a:pt x="111" y="49"/>
                      <a:pt x="107" y="55"/>
                    </a:cubicBezTo>
                    <a:cubicBezTo>
                      <a:pt x="103" y="60"/>
                      <a:pt x="99" y="64"/>
                      <a:pt x="92" y="67"/>
                    </a:cubicBezTo>
                    <a:cubicBezTo>
                      <a:pt x="101" y="70"/>
                      <a:pt x="108" y="74"/>
                      <a:pt x="113" y="80"/>
                    </a:cubicBezTo>
                    <a:cubicBezTo>
                      <a:pt x="117" y="86"/>
                      <a:pt x="119" y="94"/>
                      <a:pt x="119" y="102"/>
                    </a:cubicBezTo>
                    <a:cubicBezTo>
                      <a:pt x="119" y="108"/>
                      <a:pt x="118" y="115"/>
                      <a:pt x="115" y="121"/>
                    </a:cubicBezTo>
                    <a:cubicBezTo>
                      <a:pt x="112" y="127"/>
                      <a:pt x="108" y="132"/>
                      <a:pt x="103" y="135"/>
                    </a:cubicBezTo>
                    <a:cubicBezTo>
                      <a:pt x="97" y="139"/>
                      <a:pt x="91" y="142"/>
                      <a:pt x="83" y="142"/>
                    </a:cubicBezTo>
                    <a:cubicBezTo>
                      <a:pt x="78" y="143"/>
                      <a:pt x="67" y="143"/>
                      <a:pt x="49" y="143"/>
                    </a:cubicBezTo>
                    <a:cubicBezTo>
                      <a:pt x="0" y="143"/>
                      <a:pt x="0" y="143"/>
                      <a:pt x="0" y="143"/>
                    </a:cubicBezTo>
                    <a:lnTo>
                      <a:pt x="0" y="0"/>
                    </a:lnTo>
                    <a:close/>
                    <a:moveTo>
                      <a:pt x="29" y="24"/>
                    </a:moveTo>
                    <a:cubicBezTo>
                      <a:pt x="29" y="57"/>
                      <a:pt x="29" y="57"/>
                      <a:pt x="29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59" y="57"/>
                      <a:pt x="66" y="57"/>
                      <a:pt x="69" y="57"/>
                    </a:cubicBezTo>
                    <a:cubicBezTo>
                      <a:pt x="73" y="56"/>
                      <a:pt x="77" y="54"/>
                      <a:pt x="80" y="51"/>
                    </a:cubicBezTo>
                    <a:cubicBezTo>
                      <a:pt x="83" y="49"/>
                      <a:pt x="85" y="45"/>
                      <a:pt x="85" y="40"/>
                    </a:cubicBezTo>
                    <a:cubicBezTo>
                      <a:pt x="85" y="36"/>
                      <a:pt x="83" y="32"/>
                      <a:pt x="81" y="30"/>
                    </a:cubicBezTo>
                    <a:cubicBezTo>
                      <a:pt x="78" y="27"/>
                      <a:pt x="75" y="25"/>
                      <a:pt x="70" y="24"/>
                    </a:cubicBezTo>
                    <a:cubicBezTo>
                      <a:pt x="67" y="24"/>
                      <a:pt x="59" y="24"/>
                      <a:pt x="45" y="24"/>
                    </a:cubicBezTo>
                    <a:lnTo>
                      <a:pt x="29" y="24"/>
                    </a:lnTo>
                    <a:close/>
                    <a:moveTo>
                      <a:pt x="29" y="81"/>
                    </a:moveTo>
                    <a:cubicBezTo>
                      <a:pt x="29" y="119"/>
                      <a:pt x="29" y="119"/>
                      <a:pt x="29" y="119"/>
                    </a:cubicBezTo>
                    <a:cubicBezTo>
                      <a:pt x="55" y="119"/>
                      <a:pt x="55" y="119"/>
                      <a:pt x="55" y="119"/>
                    </a:cubicBezTo>
                    <a:cubicBezTo>
                      <a:pt x="66" y="119"/>
                      <a:pt x="73" y="119"/>
                      <a:pt x="75" y="118"/>
                    </a:cubicBezTo>
                    <a:cubicBezTo>
                      <a:pt x="79" y="118"/>
                      <a:pt x="83" y="115"/>
                      <a:pt x="86" y="113"/>
                    </a:cubicBezTo>
                    <a:cubicBezTo>
                      <a:pt x="88" y="110"/>
                      <a:pt x="90" y="105"/>
                      <a:pt x="90" y="100"/>
                    </a:cubicBezTo>
                    <a:cubicBezTo>
                      <a:pt x="90" y="96"/>
                      <a:pt x="89" y="93"/>
                      <a:pt x="87" y="89"/>
                    </a:cubicBezTo>
                    <a:cubicBezTo>
                      <a:pt x="85" y="86"/>
                      <a:pt x="82" y="84"/>
                      <a:pt x="77" y="83"/>
                    </a:cubicBezTo>
                    <a:cubicBezTo>
                      <a:pt x="74" y="82"/>
                      <a:pt x="65" y="81"/>
                      <a:pt x="52" y="81"/>
                    </a:cubicBezTo>
                    <a:lnTo>
                      <a:pt x="29" y="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17">
                <a:extLst>
                  <a:ext uri="{FF2B5EF4-FFF2-40B4-BE49-F238E27FC236}">
                    <a16:creationId xmlns:a16="http://schemas.microsoft.com/office/drawing/2014/main" xmlns="" id="{A04BC17A-0CEE-404F-89B6-12DDD566F1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67227" y="3263201"/>
                <a:ext cx="121387" cy="137419"/>
              </a:xfrm>
              <a:custGeom>
                <a:avLst/>
                <a:gdLst>
                  <a:gd name="T0" fmla="*/ 68 w 97"/>
                  <a:gd name="T1" fmla="*/ 73 h 109"/>
                  <a:gd name="T2" fmla="*/ 95 w 97"/>
                  <a:gd name="T3" fmla="*/ 78 h 109"/>
                  <a:gd name="T4" fmla="*/ 78 w 97"/>
                  <a:gd name="T5" fmla="*/ 101 h 109"/>
                  <a:gd name="T6" fmla="*/ 50 w 97"/>
                  <a:gd name="T7" fmla="*/ 109 h 109"/>
                  <a:gd name="T8" fmla="*/ 10 w 97"/>
                  <a:gd name="T9" fmla="*/ 91 h 109"/>
                  <a:gd name="T10" fmla="*/ 0 w 97"/>
                  <a:gd name="T11" fmla="*/ 55 h 109"/>
                  <a:gd name="T12" fmla="*/ 13 w 97"/>
                  <a:gd name="T13" fmla="*/ 15 h 109"/>
                  <a:gd name="T14" fmla="*/ 47 w 97"/>
                  <a:gd name="T15" fmla="*/ 0 h 109"/>
                  <a:gd name="T16" fmla="*/ 84 w 97"/>
                  <a:gd name="T17" fmla="*/ 15 h 109"/>
                  <a:gd name="T18" fmla="*/ 96 w 97"/>
                  <a:gd name="T19" fmla="*/ 62 h 109"/>
                  <a:gd name="T20" fmla="*/ 28 w 97"/>
                  <a:gd name="T21" fmla="*/ 62 h 109"/>
                  <a:gd name="T22" fmla="*/ 35 w 97"/>
                  <a:gd name="T23" fmla="*/ 81 h 109"/>
                  <a:gd name="T24" fmla="*/ 50 w 97"/>
                  <a:gd name="T25" fmla="*/ 88 h 109"/>
                  <a:gd name="T26" fmla="*/ 61 w 97"/>
                  <a:gd name="T27" fmla="*/ 85 h 109"/>
                  <a:gd name="T28" fmla="*/ 68 w 97"/>
                  <a:gd name="T29" fmla="*/ 73 h 109"/>
                  <a:gd name="T30" fmla="*/ 69 w 97"/>
                  <a:gd name="T31" fmla="*/ 46 h 109"/>
                  <a:gd name="T32" fmla="*/ 63 w 97"/>
                  <a:gd name="T33" fmla="*/ 27 h 109"/>
                  <a:gd name="T34" fmla="*/ 49 w 97"/>
                  <a:gd name="T35" fmla="*/ 21 h 109"/>
                  <a:gd name="T36" fmla="*/ 34 w 97"/>
                  <a:gd name="T37" fmla="*/ 28 h 109"/>
                  <a:gd name="T38" fmla="*/ 28 w 97"/>
                  <a:gd name="T39" fmla="*/ 46 h 109"/>
                  <a:gd name="T40" fmla="*/ 69 w 97"/>
                  <a:gd name="T41" fmla="*/ 4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109">
                    <a:moveTo>
                      <a:pt x="68" y="73"/>
                    </a:moveTo>
                    <a:cubicBezTo>
                      <a:pt x="95" y="78"/>
                      <a:pt x="95" y="78"/>
                      <a:pt x="95" y="78"/>
                    </a:cubicBezTo>
                    <a:cubicBezTo>
                      <a:pt x="92" y="88"/>
                      <a:pt x="86" y="96"/>
                      <a:pt x="78" y="101"/>
                    </a:cubicBezTo>
                    <a:cubicBezTo>
                      <a:pt x="71" y="106"/>
                      <a:pt x="61" y="109"/>
                      <a:pt x="50" y="109"/>
                    </a:cubicBezTo>
                    <a:cubicBezTo>
                      <a:pt x="32" y="109"/>
                      <a:pt x="19" y="103"/>
                      <a:pt x="10" y="91"/>
                    </a:cubicBezTo>
                    <a:cubicBezTo>
                      <a:pt x="3" y="81"/>
                      <a:pt x="0" y="70"/>
                      <a:pt x="0" y="55"/>
                    </a:cubicBezTo>
                    <a:cubicBezTo>
                      <a:pt x="0" y="38"/>
                      <a:pt x="4" y="25"/>
                      <a:pt x="13" y="15"/>
                    </a:cubicBezTo>
                    <a:cubicBezTo>
                      <a:pt x="22" y="5"/>
                      <a:pt x="34" y="0"/>
                      <a:pt x="47" y="0"/>
                    </a:cubicBezTo>
                    <a:cubicBezTo>
                      <a:pt x="63" y="0"/>
                      <a:pt x="75" y="5"/>
                      <a:pt x="84" y="15"/>
                    </a:cubicBezTo>
                    <a:cubicBezTo>
                      <a:pt x="93" y="26"/>
                      <a:pt x="97" y="41"/>
                      <a:pt x="96" y="62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28" y="70"/>
                      <a:pt x="30" y="77"/>
                      <a:pt x="35" y="81"/>
                    </a:cubicBezTo>
                    <a:cubicBezTo>
                      <a:pt x="39" y="86"/>
                      <a:pt x="44" y="88"/>
                      <a:pt x="50" y="88"/>
                    </a:cubicBezTo>
                    <a:cubicBezTo>
                      <a:pt x="54" y="88"/>
                      <a:pt x="58" y="87"/>
                      <a:pt x="61" y="85"/>
                    </a:cubicBezTo>
                    <a:cubicBezTo>
                      <a:pt x="64" y="82"/>
                      <a:pt x="66" y="78"/>
                      <a:pt x="68" y="73"/>
                    </a:cubicBezTo>
                    <a:close/>
                    <a:moveTo>
                      <a:pt x="69" y="46"/>
                    </a:moveTo>
                    <a:cubicBezTo>
                      <a:pt x="69" y="38"/>
                      <a:pt x="67" y="32"/>
                      <a:pt x="63" y="27"/>
                    </a:cubicBezTo>
                    <a:cubicBezTo>
                      <a:pt x="59" y="23"/>
                      <a:pt x="54" y="21"/>
                      <a:pt x="49" y="21"/>
                    </a:cubicBezTo>
                    <a:cubicBezTo>
                      <a:pt x="43" y="21"/>
                      <a:pt x="38" y="23"/>
                      <a:pt x="34" y="28"/>
                    </a:cubicBezTo>
                    <a:cubicBezTo>
                      <a:pt x="30" y="32"/>
                      <a:pt x="28" y="38"/>
                      <a:pt x="28" y="46"/>
                    </a:cubicBezTo>
                    <a:lnTo>
                      <a:pt x="69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Rectangle 18">
                <a:extLst>
                  <a:ext uri="{FF2B5EF4-FFF2-40B4-BE49-F238E27FC236}">
                    <a16:creationId xmlns:a16="http://schemas.microsoft.com/office/drawing/2014/main" xmlns="" id="{4BCFF891-2D37-4843-9498-8250518CC7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1275" y="3221975"/>
                <a:ext cx="76726" cy="297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Oval 19">
                <a:extLst>
                  <a:ext uri="{FF2B5EF4-FFF2-40B4-BE49-F238E27FC236}">
                    <a16:creationId xmlns:a16="http://schemas.microsoft.com/office/drawing/2014/main" xmlns="" id="{2900AD70-9DA8-47C4-9352-F6E4CB6E9E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8037" y="4170167"/>
                <a:ext cx="563418" cy="566853"/>
              </a:xfrm>
              <a:prstGeom prst="ellipse">
                <a:avLst/>
              </a:prstGeom>
              <a:solidFill>
                <a:srgbClr val="007A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xmlns="" id="{2D66BFF3-869D-448C-8B3C-89BD8C0E24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71183" y="4304151"/>
                <a:ext cx="207274" cy="310338"/>
              </a:xfrm>
              <a:custGeom>
                <a:avLst/>
                <a:gdLst>
                  <a:gd name="T0" fmla="*/ 139 w 165"/>
                  <a:gd name="T1" fmla="*/ 143 h 247"/>
                  <a:gd name="T2" fmla="*/ 119 w 165"/>
                  <a:gd name="T3" fmla="*/ 126 h 247"/>
                  <a:gd name="T4" fmla="*/ 117 w 165"/>
                  <a:gd name="T5" fmla="*/ 103 h 247"/>
                  <a:gd name="T6" fmla="*/ 131 w 165"/>
                  <a:gd name="T7" fmla="*/ 90 h 247"/>
                  <a:gd name="T8" fmla="*/ 139 w 165"/>
                  <a:gd name="T9" fmla="*/ 25 h 247"/>
                  <a:gd name="T10" fmla="*/ 126 w 165"/>
                  <a:gd name="T11" fmla="*/ 11 h 247"/>
                  <a:gd name="T12" fmla="*/ 162 w 165"/>
                  <a:gd name="T13" fmla="*/ 0 h 247"/>
                  <a:gd name="T14" fmla="*/ 92 w 165"/>
                  <a:gd name="T15" fmla="*/ 0 h 247"/>
                  <a:gd name="T16" fmla="*/ 57 w 165"/>
                  <a:gd name="T17" fmla="*/ 9 h 247"/>
                  <a:gd name="T18" fmla="*/ 32 w 165"/>
                  <a:gd name="T19" fmla="*/ 88 h 247"/>
                  <a:gd name="T20" fmla="*/ 78 w 165"/>
                  <a:gd name="T21" fmla="*/ 109 h 247"/>
                  <a:gd name="T22" fmla="*/ 84 w 165"/>
                  <a:gd name="T23" fmla="*/ 112 h 247"/>
                  <a:gd name="T24" fmla="*/ 92 w 165"/>
                  <a:gd name="T25" fmla="*/ 143 h 247"/>
                  <a:gd name="T26" fmla="*/ 84 w 165"/>
                  <a:gd name="T27" fmla="*/ 143 h 247"/>
                  <a:gd name="T28" fmla="*/ 25 w 165"/>
                  <a:gd name="T29" fmla="*/ 161 h 247"/>
                  <a:gd name="T30" fmla="*/ 29 w 165"/>
                  <a:gd name="T31" fmla="*/ 229 h 247"/>
                  <a:gd name="T32" fmla="*/ 138 w 165"/>
                  <a:gd name="T33" fmla="*/ 220 h 247"/>
                  <a:gd name="T34" fmla="*/ 139 w 165"/>
                  <a:gd name="T35" fmla="*/ 143 h 247"/>
                  <a:gd name="T36" fmla="*/ 65 w 165"/>
                  <a:gd name="T37" fmla="*/ 86 h 247"/>
                  <a:gd name="T38" fmla="*/ 51 w 165"/>
                  <a:gd name="T39" fmla="*/ 37 h 247"/>
                  <a:gd name="T40" fmla="*/ 71 w 165"/>
                  <a:gd name="T41" fmla="*/ 12 h 247"/>
                  <a:gd name="T42" fmla="*/ 102 w 165"/>
                  <a:gd name="T43" fmla="*/ 20 h 247"/>
                  <a:gd name="T44" fmla="*/ 120 w 165"/>
                  <a:gd name="T45" fmla="*/ 64 h 247"/>
                  <a:gd name="T46" fmla="*/ 100 w 165"/>
                  <a:gd name="T47" fmla="*/ 98 h 247"/>
                  <a:gd name="T48" fmla="*/ 65 w 165"/>
                  <a:gd name="T49" fmla="*/ 86 h 247"/>
                  <a:gd name="T50" fmla="*/ 137 w 165"/>
                  <a:gd name="T51" fmla="*/ 197 h 247"/>
                  <a:gd name="T52" fmla="*/ 118 w 165"/>
                  <a:gd name="T53" fmla="*/ 221 h 247"/>
                  <a:gd name="T54" fmla="*/ 89 w 165"/>
                  <a:gd name="T55" fmla="*/ 227 h 247"/>
                  <a:gd name="T56" fmla="*/ 50 w 165"/>
                  <a:gd name="T57" fmla="*/ 216 h 247"/>
                  <a:gd name="T58" fmla="*/ 54 w 165"/>
                  <a:gd name="T59" fmla="*/ 159 h 247"/>
                  <a:gd name="T60" fmla="*/ 99 w 165"/>
                  <a:gd name="T61" fmla="*/ 151 h 247"/>
                  <a:gd name="T62" fmla="*/ 137 w 165"/>
                  <a:gd name="T63" fmla="*/ 19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5" h="247">
                    <a:moveTo>
                      <a:pt x="139" y="143"/>
                    </a:moveTo>
                    <a:cubicBezTo>
                      <a:pt x="133" y="137"/>
                      <a:pt x="126" y="132"/>
                      <a:pt x="119" y="126"/>
                    </a:cubicBezTo>
                    <a:cubicBezTo>
                      <a:pt x="110" y="119"/>
                      <a:pt x="110" y="111"/>
                      <a:pt x="117" y="103"/>
                    </a:cubicBezTo>
                    <a:cubicBezTo>
                      <a:pt x="121" y="98"/>
                      <a:pt x="126" y="94"/>
                      <a:pt x="131" y="90"/>
                    </a:cubicBezTo>
                    <a:cubicBezTo>
                      <a:pt x="150" y="72"/>
                      <a:pt x="153" y="47"/>
                      <a:pt x="139" y="25"/>
                    </a:cubicBezTo>
                    <a:cubicBezTo>
                      <a:pt x="135" y="21"/>
                      <a:pt x="131" y="17"/>
                      <a:pt x="126" y="11"/>
                    </a:cubicBezTo>
                    <a:cubicBezTo>
                      <a:pt x="140" y="13"/>
                      <a:pt x="152" y="9"/>
                      <a:pt x="162" y="0"/>
                    </a:cubicBezTo>
                    <a:cubicBezTo>
                      <a:pt x="138" y="0"/>
                      <a:pt x="115" y="0"/>
                      <a:pt x="92" y="0"/>
                    </a:cubicBezTo>
                    <a:cubicBezTo>
                      <a:pt x="80" y="0"/>
                      <a:pt x="68" y="3"/>
                      <a:pt x="57" y="9"/>
                    </a:cubicBezTo>
                    <a:cubicBezTo>
                      <a:pt x="25" y="23"/>
                      <a:pt x="14" y="61"/>
                      <a:pt x="32" y="88"/>
                    </a:cubicBezTo>
                    <a:cubicBezTo>
                      <a:pt x="44" y="104"/>
                      <a:pt x="60" y="109"/>
                      <a:pt x="78" y="109"/>
                    </a:cubicBezTo>
                    <a:cubicBezTo>
                      <a:pt x="81" y="109"/>
                      <a:pt x="86" y="106"/>
                      <a:pt x="84" y="112"/>
                    </a:cubicBezTo>
                    <a:cubicBezTo>
                      <a:pt x="81" y="123"/>
                      <a:pt x="84" y="132"/>
                      <a:pt x="92" y="143"/>
                    </a:cubicBezTo>
                    <a:cubicBezTo>
                      <a:pt x="88" y="143"/>
                      <a:pt x="86" y="142"/>
                      <a:pt x="84" y="143"/>
                    </a:cubicBezTo>
                    <a:cubicBezTo>
                      <a:pt x="63" y="145"/>
                      <a:pt x="42" y="147"/>
                      <a:pt x="25" y="161"/>
                    </a:cubicBezTo>
                    <a:cubicBezTo>
                      <a:pt x="0" y="181"/>
                      <a:pt x="2" y="213"/>
                      <a:pt x="29" y="229"/>
                    </a:cubicBezTo>
                    <a:cubicBezTo>
                      <a:pt x="57" y="247"/>
                      <a:pt x="113" y="242"/>
                      <a:pt x="138" y="220"/>
                    </a:cubicBezTo>
                    <a:cubicBezTo>
                      <a:pt x="164" y="198"/>
                      <a:pt x="165" y="166"/>
                      <a:pt x="139" y="143"/>
                    </a:cubicBezTo>
                    <a:close/>
                    <a:moveTo>
                      <a:pt x="65" y="86"/>
                    </a:moveTo>
                    <a:cubicBezTo>
                      <a:pt x="54" y="72"/>
                      <a:pt x="49" y="55"/>
                      <a:pt x="51" y="37"/>
                    </a:cubicBezTo>
                    <a:cubicBezTo>
                      <a:pt x="53" y="24"/>
                      <a:pt x="59" y="16"/>
                      <a:pt x="71" y="12"/>
                    </a:cubicBezTo>
                    <a:cubicBezTo>
                      <a:pt x="83" y="8"/>
                      <a:pt x="93" y="11"/>
                      <a:pt x="102" y="20"/>
                    </a:cubicBezTo>
                    <a:cubicBezTo>
                      <a:pt x="114" y="33"/>
                      <a:pt x="119" y="50"/>
                      <a:pt x="120" y="64"/>
                    </a:cubicBezTo>
                    <a:cubicBezTo>
                      <a:pt x="120" y="84"/>
                      <a:pt x="114" y="93"/>
                      <a:pt x="100" y="98"/>
                    </a:cubicBezTo>
                    <a:cubicBezTo>
                      <a:pt x="87" y="103"/>
                      <a:pt x="74" y="99"/>
                      <a:pt x="65" y="86"/>
                    </a:cubicBezTo>
                    <a:close/>
                    <a:moveTo>
                      <a:pt x="137" y="197"/>
                    </a:moveTo>
                    <a:cubicBezTo>
                      <a:pt x="136" y="209"/>
                      <a:pt x="128" y="217"/>
                      <a:pt x="118" y="221"/>
                    </a:cubicBezTo>
                    <a:cubicBezTo>
                      <a:pt x="109" y="225"/>
                      <a:pt x="99" y="227"/>
                      <a:pt x="89" y="227"/>
                    </a:cubicBezTo>
                    <a:cubicBezTo>
                      <a:pt x="76" y="227"/>
                      <a:pt x="62" y="224"/>
                      <a:pt x="50" y="216"/>
                    </a:cubicBezTo>
                    <a:cubicBezTo>
                      <a:pt x="28" y="200"/>
                      <a:pt x="30" y="171"/>
                      <a:pt x="54" y="159"/>
                    </a:cubicBezTo>
                    <a:cubicBezTo>
                      <a:pt x="68" y="152"/>
                      <a:pt x="84" y="150"/>
                      <a:pt x="99" y="151"/>
                    </a:cubicBezTo>
                    <a:cubicBezTo>
                      <a:pt x="116" y="152"/>
                      <a:pt x="139" y="180"/>
                      <a:pt x="137" y="1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21">
                <a:extLst>
                  <a:ext uri="{FF2B5EF4-FFF2-40B4-BE49-F238E27FC236}">
                    <a16:creationId xmlns:a16="http://schemas.microsoft.com/office/drawing/2014/main" xmlns="" id="{6CAE04A1-77BB-4507-BB1B-E1EF7FB10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0746" y="4300715"/>
                <a:ext cx="96193" cy="97338"/>
              </a:xfrm>
              <a:custGeom>
                <a:avLst/>
                <a:gdLst>
                  <a:gd name="T0" fmla="*/ 30 w 84"/>
                  <a:gd name="T1" fmla="*/ 85 h 85"/>
                  <a:gd name="T2" fmla="*/ 30 w 84"/>
                  <a:gd name="T3" fmla="*/ 53 h 85"/>
                  <a:gd name="T4" fmla="*/ 0 w 84"/>
                  <a:gd name="T5" fmla="*/ 53 h 85"/>
                  <a:gd name="T6" fmla="*/ 0 w 84"/>
                  <a:gd name="T7" fmla="*/ 32 h 85"/>
                  <a:gd name="T8" fmla="*/ 30 w 84"/>
                  <a:gd name="T9" fmla="*/ 32 h 85"/>
                  <a:gd name="T10" fmla="*/ 30 w 84"/>
                  <a:gd name="T11" fmla="*/ 0 h 85"/>
                  <a:gd name="T12" fmla="*/ 52 w 84"/>
                  <a:gd name="T13" fmla="*/ 0 h 85"/>
                  <a:gd name="T14" fmla="*/ 52 w 84"/>
                  <a:gd name="T15" fmla="*/ 32 h 85"/>
                  <a:gd name="T16" fmla="*/ 84 w 84"/>
                  <a:gd name="T17" fmla="*/ 32 h 85"/>
                  <a:gd name="T18" fmla="*/ 84 w 84"/>
                  <a:gd name="T19" fmla="*/ 53 h 85"/>
                  <a:gd name="T20" fmla="*/ 52 w 84"/>
                  <a:gd name="T21" fmla="*/ 53 h 85"/>
                  <a:gd name="T22" fmla="*/ 52 w 84"/>
                  <a:gd name="T23" fmla="*/ 85 h 85"/>
                  <a:gd name="T24" fmla="*/ 30 w 84"/>
                  <a:gd name="T25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" h="85">
                    <a:moveTo>
                      <a:pt x="30" y="85"/>
                    </a:moveTo>
                    <a:lnTo>
                      <a:pt x="30" y="53"/>
                    </a:lnTo>
                    <a:lnTo>
                      <a:pt x="0" y="53"/>
                    </a:lnTo>
                    <a:lnTo>
                      <a:pt x="0" y="32"/>
                    </a:lnTo>
                    <a:lnTo>
                      <a:pt x="30" y="32"/>
                    </a:lnTo>
                    <a:lnTo>
                      <a:pt x="30" y="0"/>
                    </a:lnTo>
                    <a:lnTo>
                      <a:pt x="52" y="0"/>
                    </a:lnTo>
                    <a:lnTo>
                      <a:pt x="52" y="32"/>
                    </a:lnTo>
                    <a:lnTo>
                      <a:pt x="84" y="32"/>
                    </a:lnTo>
                    <a:lnTo>
                      <a:pt x="84" y="53"/>
                    </a:lnTo>
                    <a:lnTo>
                      <a:pt x="52" y="53"/>
                    </a:lnTo>
                    <a:lnTo>
                      <a:pt x="52" y="85"/>
                    </a:lnTo>
                    <a:lnTo>
                      <a:pt x="30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Oval 22">
                <a:extLst>
                  <a:ext uri="{FF2B5EF4-FFF2-40B4-BE49-F238E27FC236}">
                    <a16:creationId xmlns:a16="http://schemas.microsoft.com/office/drawing/2014/main" xmlns="" id="{AADFA746-658D-4613-9C25-977EA7E1B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0410" y="2350510"/>
                <a:ext cx="677934" cy="683660"/>
              </a:xfrm>
              <a:prstGeom prst="ellipse">
                <a:avLst/>
              </a:prstGeom>
              <a:solidFill>
                <a:srgbClr val="074D6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xmlns="" id="{2A51CED0-BAFE-4DAA-8308-96C03B091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958" y="2498235"/>
                <a:ext cx="213000" cy="147725"/>
              </a:xfrm>
              <a:custGeom>
                <a:avLst/>
                <a:gdLst>
                  <a:gd name="T0" fmla="*/ 66 w 170"/>
                  <a:gd name="T1" fmla="*/ 0 h 117"/>
                  <a:gd name="T2" fmla="*/ 69 w 170"/>
                  <a:gd name="T3" fmla="*/ 1 h 117"/>
                  <a:gd name="T4" fmla="*/ 153 w 170"/>
                  <a:gd name="T5" fmla="*/ 53 h 117"/>
                  <a:gd name="T6" fmla="*/ 167 w 170"/>
                  <a:gd name="T7" fmla="*/ 61 h 117"/>
                  <a:gd name="T8" fmla="*/ 167 w 170"/>
                  <a:gd name="T9" fmla="*/ 66 h 117"/>
                  <a:gd name="T10" fmla="*/ 141 w 170"/>
                  <a:gd name="T11" fmla="*/ 88 h 117"/>
                  <a:gd name="T12" fmla="*/ 107 w 170"/>
                  <a:gd name="T13" fmla="*/ 115 h 117"/>
                  <a:gd name="T14" fmla="*/ 100 w 170"/>
                  <a:gd name="T15" fmla="*/ 116 h 117"/>
                  <a:gd name="T16" fmla="*/ 26 w 170"/>
                  <a:gd name="T17" fmla="*/ 71 h 117"/>
                  <a:gd name="T18" fmla="*/ 3 w 170"/>
                  <a:gd name="T19" fmla="*/ 56 h 117"/>
                  <a:gd name="T20" fmla="*/ 3 w 170"/>
                  <a:gd name="T21" fmla="*/ 51 h 117"/>
                  <a:gd name="T22" fmla="*/ 46 w 170"/>
                  <a:gd name="T23" fmla="*/ 16 h 117"/>
                  <a:gd name="T24" fmla="*/ 63 w 170"/>
                  <a:gd name="T25" fmla="*/ 2 h 117"/>
                  <a:gd name="T26" fmla="*/ 66 w 170"/>
                  <a:gd name="T2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0" h="117">
                    <a:moveTo>
                      <a:pt x="66" y="0"/>
                    </a:moveTo>
                    <a:cubicBezTo>
                      <a:pt x="67" y="0"/>
                      <a:pt x="68" y="0"/>
                      <a:pt x="69" y="1"/>
                    </a:cubicBezTo>
                    <a:cubicBezTo>
                      <a:pt x="97" y="18"/>
                      <a:pt x="125" y="36"/>
                      <a:pt x="153" y="53"/>
                    </a:cubicBezTo>
                    <a:cubicBezTo>
                      <a:pt x="158" y="56"/>
                      <a:pt x="162" y="59"/>
                      <a:pt x="167" y="61"/>
                    </a:cubicBezTo>
                    <a:cubicBezTo>
                      <a:pt x="170" y="63"/>
                      <a:pt x="170" y="64"/>
                      <a:pt x="167" y="66"/>
                    </a:cubicBezTo>
                    <a:cubicBezTo>
                      <a:pt x="159" y="73"/>
                      <a:pt x="150" y="80"/>
                      <a:pt x="141" y="88"/>
                    </a:cubicBezTo>
                    <a:cubicBezTo>
                      <a:pt x="130" y="97"/>
                      <a:pt x="118" y="106"/>
                      <a:pt x="107" y="115"/>
                    </a:cubicBezTo>
                    <a:cubicBezTo>
                      <a:pt x="104" y="117"/>
                      <a:pt x="104" y="117"/>
                      <a:pt x="100" y="116"/>
                    </a:cubicBezTo>
                    <a:cubicBezTo>
                      <a:pt x="76" y="101"/>
                      <a:pt x="51" y="86"/>
                      <a:pt x="26" y="71"/>
                    </a:cubicBezTo>
                    <a:cubicBezTo>
                      <a:pt x="19" y="66"/>
                      <a:pt x="11" y="61"/>
                      <a:pt x="3" y="56"/>
                    </a:cubicBezTo>
                    <a:cubicBezTo>
                      <a:pt x="0" y="54"/>
                      <a:pt x="0" y="53"/>
                      <a:pt x="3" y="51"/>
                    </a:cubicBezTo>
                    <a:cubicBezTo>
                      <a:pt x="17" y="40"/>
                      <a:pt x="31" y="28"/>
                      <a:pt x="46" y="16"/>
                    </a:cubicBezTo>
                    <a:cubicBezTo>
                      <a:pt x="51" y="11"/>
                      <a:pt x="57" y="6"/>
                      <a:pt x="63" y="2"/>
                    </a:cubicBezTo>
                    <a:cubicBezTo>
                      <a:pt x="64" y="1"/>
                      <a:pt x="65" y="0"/>
                      <a:pt x="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xmlns="" id="{424E870D-F55A-4A9A-A0F9-F22BC27AB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1797" y="2498235"/>
                <a:ext cx="210709" cy="148871"/>
              </a:xfrm>
              <a:custGeom>
                <a:avLst/>
                <a:gdLst>
                  <a:gd name="T0" fmla="*/ 103 w 169"/>
                  <a:gd name="T1" fmla="*/ 0 h 118"/>
                  <a:gd name="T2" fmla="*/ 106 w 169"/>
                  <a:gd name="T3" fmla="*/ 1 h 118"/>
                  <a:gd name="T4" fmla="*/ 138 w 169"/>
                  <a:gd name="T5" fmla="*/ 28 h 118"/>
                  <a:gd name="T6" fmla="*/ 166 w 169"/>
                  <a:gd name="T7" fmla="*/ 51 h 118"/>
                  <a:gd name="T8" fmla="*/ 168 w 169"/>
                  <a:gd name="T9" fmla="*/ 52 h 118"/>
                  <a:gd name="T10" fmla="*/ 167 w 169"/>
                  <a:gd name="T11" fmla="*/ 56 h 118"/>
                  <a:gd name="T12" fmla="*/ 147 w 169"/>
                  <a:gd name="T13" fmla="*/ 68 h 118"/>
                  <a:gd name="T14" fmla="*/ 69 w 169"/>
                  <a:gd name="T15" fmla="*/ 115 h 118"/>
                  <a:gd name="T16" fmla="*/ 63 w 169"/>
                  <a:gd name="T17" fmla="*/ 115 h 118"/>
                  <a:gd name="T18" fmla="*/ 27 w 169"/>
                  <a:gd name="T19" fmla="*/ 86 h 118"/>
                  <a:gd name="T20" fmla="*/ 4 w 169"/>
                  <a:gd name="T21" fmla="*/ 67 h 118"/>
                  <a:gd name="T22" fmla="*/ 3 w 169"/>
                  <a:gd name="T23" fmla="*/ 66 h 118"/>
                  <a:gd name="T24" fmla="*/ 3 w 169"/>
                  <a:gd name="T25" fmla="*/ 61 h 118"/>
                  <a:gd name="T26" fmla="*/ 100 w 169"/>
                  <a:gd name="T27" fmla="*/ 2 h 118"/>
                  <a:gd name="T28" fmla="*/ 103 w 169"/>
                  <a:gd name="T2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9" h="118">
                    <a:moveTo>
                      <a:pt x="103" y="0"/>
                    </a:moveTo>
                    <a:cubicBezTo>
                      <a:pt x="105" y="0"/>
                      <a:pt x="106" y="0"/>
                      <a:pt x="106" y="1"/>
                    </a:cubicBezTo>
                    <a:cubicBezTo>
                      <a:pt x="117" y="10"/>
                      <a:pt x="128" y="19"/>
                      <a:pt x="138" y="28"/>
                    </a:cubicBezTo>
                    <a:cubicBezTo>
                      <a:pt x="148" y="35"/>
                      <a:pt x="157" y="43"/>
                      <a:pt x="166" y="51"/>
                    </a:cubicBezTo>
                    <a:cubicBezTo>
                      <a:pt x="167" y="51"/>
                      <a:pt x="167" y="52"/>
                      <a:pt x="168" y="52"/>
                    </a:cubicBezTo>
                    <a:cubicBezTo>
                      <a:pt x="169" y="54"/>
                      <a:pt x="169" y="54"/>
                      <a:pt x="167" y="56"/>
                    </a:cubicBezTo>
                    <a:cubicBezTo>
                      <a:pt x="161" y="60"/>
                      <a:pt x="154" y="64"/>
                      <a:pt x="147" y="68"/>
                    </a:cubicBezTo>
                    <a:cubicBezTo>
                      <a:pt x="121" y="84"/>
                      <a:pt x="95" y="100"/>
                      <a:pt x="69" y="115"/>
                    </a:cubicBezTo>
                    <a:cubicBezTo>
                      <a:pt x="66" y="117"/>
                      <a:pt x="66" y="118"/>
                      <a:pt x="63" y="115"/>
                    </a:cubicBezTo>
                    <a:cubicBezTo>
                      <a:pt x="51" y="105"/>
                      <a:pt x="39" y="95"/>
                      <a:pt x="27" y="86"/>
                    </a:cubicBezTo>
                    <a:cubicBezTo>
                      <a:pt x="19" y="79"/>
                      <a:pt x="11" y="73"/>
                      <a:pt x="4" y="67"/>
                    </a:cubicBezTo>
                    <a:cubicBezTo>
                      <a:pt x="3" y="67"/>
                      <a:pt x="3" y="67"/>
                      <a:pt x="3" y="66"/>
                    </a:cubicBezTo>
                    <a:cubicBezTo>
                      <a:pt x="0" y="64"/>
                      <a:pt x="0" y="64"/>
                      <a:pt x="3" y="61"/>
                    </a:cubicBezTo>
                    <a:cubicBezTo>
                      <a:pt x="35" y="42"/>
                      <a:pt x="68" y="22"/>
                      <a:pt x="100" y="2"/>
                    </a:cubicBezTo>
                    <a:cubicBezTo>
                      <a:pt x="101" y="1"/>
                      <a:pt x="102" y="0"/>
                      <a:pt x="1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34" name="Freeform 25">
                <a:extLst>
                  <a:ext uri="{FF2B5EF4-FFF2-40B4-BE49-F238E27FC236}">
                    <a16:creationId xmlns:a16="http://schemas.microsoft.com/office/drawing/2014/main" xmlns="" id="{78C694D5-DF7B-4B3F-A2B0-E43467BAC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119" y="2659703"/>
                <a:ext cx="196967" cy="137419"/>
              </a:xfrm>
              <a:custGeom>
                <a:avLst/>
                <a:gdLst>
                  <a:gd name="T0" fmla="*/ 97 w 158"/>
                  <a:gd name="T1" fmla="*/ 0 h 109"/>
                  <a:gd name="T2" fmla="*/ 99 w 158"/>
                  <a:gd name="T3" fmla="*/ 1 h 109"/>
                  <a:gd name="T4" fmla="*/ 131 w 158"/>
                  <a:gd name="T5" fmla="*/ 28 h 109"/>
                  <a:gd name="T6" fmla="*/ 155 w 158"/>
                  <a:gd name="T7" fmla="*/ 48 h 109"/>
                  <a:gd name="T8" fmla="*/ 155 w 158"/>
                  <a:gd name="T9" fmla="*/ 52 h 109"/>
                  <a:gd name="T10" fmla="*/ 68 w 158"/>
                  <a:gd name="T11" fmla="*/ 104 h 109"/>
                  <a:gd name="T12" fmla="*/ 60 w 158"/>
                  <a:gd name="T13" fmla="*/ 108 h 109"/>
                  <a:gd name="T14" fmla="*/ 56 w 158"/>
                  <a:gd name="T15" fmla="*/ 108 h 109"/>
                  <a:gd name="T16" fmla="*/ 32 w 158"/>
                  <a:gd name="T17" fmla="*/ 87 h 109"/>
                  <a:gd name="T18" fmla="*/ 3 w 158"/>
                  <a:gd name="T19" fmla="*/ 62 h 109"/>
                  <a:gd name="T20" fmla="*/ 3 w 158"/>
                  <a:gd name="T21" fmla="*/ 57 h 109"/>
                  <a:gd name="T22" fmla="*/ 93 w 158"/>
                  <a:gd name="T23" fmla="*/ 2 h 109"/>
                  <a:gd name="T24" fmla="*/ 97 w 158"/>
                  <a:gd name="T25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109">
                    <a:moveTo>
                      <a:pt x="97" y="0"/>
                    </a:moveTo>
                    <a:cubicBezTo>
                      <a:pt x="98" y="0"/>
                      <a:pt x="99" y="1"/>
                      <a:pt x="99" y="1"/>
                    </a:cubicBezTo>
                    <a:cubicBezTo>
                      <a:pt x="110" y="10"/>
                      <a:pt x="121" y="19"/>
                      <a:pt x="131" y="28"/>
                    </a:cubicBezTo>
                    <a:cubicBezTo>
                      <a:pt x="139" y="35"/>
                      <a:pt x="147" y="42"/>
                      <a:pt x="155" y="48"/>
                    </a:cubicBezTo>
                    <a:cubicBezTo>
                      <a:pt x="158" y="50"/>
                      <a:pt x="158" y="51"/>
                      <a:pt x="155" y="52"/>
                    </a:cubicBezTo>
                    <a:cubicBezTo>
                      <a:pt x="126" y="69"/>
                      <a:pt x="97" y="87"/>
                      <a:pt x="68" y="104"/>
                    </a:cubicBezTo>
                    <a:cubicBezTo>
                      <a:pt x="65" y="105"/>
                      <a:pt x="63" y="106"/>
                      <a:pt x="60" y="108"/>
                    </a:cubicBezTo>
                    <a:cubicBezTo>
                      <a:pt x="59" y="109"/>
                      <a:pt x="57" y="109"/>
                      <a:pt x="56" y="108"/>
                    </a:cubicBezTo>
                    <a:cubicBezTo>
                      <a:pt x="48" y="101"/>
                      <a:pt x="40" y="94"/>
                      <a:pt x="32" y="87"/>
                    </a:cubicBezTo>
                    <a:cubicBezTo>
                      <a:pt x="22" y="78"/>
                      <a:pt x="12" y="70"/>
                      <a:pt x="3" y="62"/>
                    </a:cubicBezTo>
                    <a:cubicBezTo>
                      <a:pt x="0" y="59"/>
                      <a:pt x="0" y="59"/>
                      <a:pt x="3" y="57"/>
                    </a:cubicBezTo>
                    <a:cubicBezTo>
                      <a:pt x="33" y="38"/>
                      <a:pt x="63" y="20"/>
                      <a:pt x="93" y="2"/>
                    </a:cubicBezTo>
                    <a:cubicBezTo>
                      <a:pt x="95" y="1"/>
                      <a:pt x="96" y="1"/>
                      <a:pt x="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35" name="Freeform 26">
                <a:extLst>
                  <a:ext uri="{FF2B5EF4-FFF2-40B4-BE49-F238E27FC236}">
                    <a16:creationId xmlns:a16="http://schemas.microsoft.com/office/drawing/2014/main" xmlns="" id="{B36CA320-5638-4F3A-B2D9-06A13BF92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522" y="2659703"/>
                <a:ext cx="198113" cy="137419"/>
              </a:xfrm>
              <a:custGeom>
                <a:avLst/>
                <a:gdLst>
                  <a:gd name="T0" fmla="*/ 99 w 158"/>
                  <a:gd name="T1" fmla="*/ 109 h 109"/>
                  <a:gd name="T2" fmla="*/ 97 w 158"/>
                  <a:gd name="T3" fmla="*/ 108 h 109"/>
                  <a:gd name="T4" fmla="*/ 3 w 158"/>
                  <a:gd name="T5" fmla="*/ 53 h 109"/>
                  <a:gd name="T6" fmla="*/ 3 w 158"/>
                  <a:gd name="T7" fmla="*/ 52 h 109"/>
                  <a:gd name="T8" fmla="*/ 2 w 158"/>
                  <a:gd name="T9" fmla="*/ 48 h 109"/>
                  <a:gd name="T10" fmla="*/ 15 w 158"/>
                  <a:gd name="T11" fmla="*/ 37 h 109"/>
                  <a:gd name="T12" fmla="*/ 49 w 158"/>
                  <a:gd name="T13" fmla="*/ 9 h 109"/>
                  <a:gd name="T14" fmla="*/ 58 w 158"/>
                  <a:gd name="T15" fmla="*/ 1 h 109"/>
                  <a:gd name="T16" fmla="*/ 62 w 158"/>
                  <a:gd name="T17" fmla="*/ 1 h 109"/>
                  <a:gd name="T18" fmla="*/ 86 w 158"/>
                  <a:gd name="T19" fmla="*/ 15 h 109"/>
                  <a:gd name="T20" fmla="*/ 155 w 158"/>
                  <a:gd name="T21" fmla="*/ 57 h 109"/>
                  <a:gd name="T22" fmla="*/ 155 w 158"/>
                  <a:gd name="T23" fmla="*/ 57 h 109"/>
                  <a:gd name="T24" fmla="*/ 156 w 158"/>
                  <a:gd name="T25" fmla="*/ 61 h 109"/>
                  <a:gd name="T26" fmla="*/ 143 w 158"/>
                  <a:gd name="T27" fmla="*/ 72 h 109"/>
                  <a:gd name="T28" fmla="*/ 116 w 158"/>
                  <a:gd name="T29" fmla="*/ 96 h 109"/>
                  <a:gd name="T30" fmla="*/ 101 w 158"/>
                  <a:gd name="T31" fmla="*/ 108 h 109"/>
                  <a:gd name="T32" fmla="*/ 99 w 158"/>
                  <a:gd name="T3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8" h="109">
                    <a:moveTo>
                      <a:pt x="99" y="109"/>
                    </a:moveTo>
                    <a:cubicBezTo>
                      <a:pt x="99" y="108"/>
                      <a:pt x="98" y="108"/>
                      <a:pt x="97" y="108"/>
                    </a:cubicBezTo>
                    <a:cubicBezTo>
                      <a:pt x="66" y="90"/>
                      <a:pt x="35" y="71"/>
                      <a:pt x="3" y="53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0" y="51"/>
                      <a:pt x="0" y="50"/>
                      <a:pt x="2" y="48"/>
                    </a:cubicBezTo>
                    <a:cubicBezTo>
                      <a:pt x="6" y="45"/>
                      <a:pt x="11" y="41"/>
                      <a:pt x="15" y="37"/>
                    </a:cubicBezTo>
                    <a:cubicBezTo>
                      <a:pt x="26" y="28"/>
                      <a:pt x="38" y="18"/>
                      <a:pt x="49" y="9"/>
                    </a:cubicBezTo>
                    <a:cubicBezTo>
                      <a:pt x="52" y="6"/>
                      <a:pt x="55" y="3"/>
                      <a:pt x="58" y="1"/>
                    </a:cubicBezTo>
                    <a:cubicBezTo>
                      <a:pt x="60" y="0"/>
                      <a:pt x="61" y="0"/>
                      <a:pt x="62" y="1"/>
                    </a:cubicBezTo>
                    <a:cubicBezTo>
                      <a:pt x="71" y="6"/>
                      <a:pt x="78" y="11"/>
                      <a:pt x="86" y="15"/>
                    </a:cubicBezTo>
                    <a:cubicBezTo>
                      <a:pt x="109" y="29"/>
                      <a:pt x="132" y="43"/>
                      <a:pt x="155" y="57"/>
                    </a:cubicBezTo>
                    <a:cubicBezTo>
                      <a:pt x="155" y="57"/>
                      <a:pt x="155" y="57"/>
                      <a:pt x="155" y="57"/>
                    </a:cubicBezTo>
                    <a:cubicBezTo>
                      <a:pt x="157" y="59"/>
                      <a:pt x="158" y="59"/>
                      <a:pt x="156" y="61"/>
                    </a:cubicBezTo>
                    <a:cubicBezTo>
                      <a:pt x="151" y="65"/>
                      <a:pt x="147" y="68"/>
                      <a:pt x="143" y="72"/>
                    </a:cubicBezTo>
                    <a:cubicBezTo>
                      <a:pt x="134" y="80"/>
                      <a:pt x="124" y="88"/>
                      <a:pt x="116" y="96"/>
                    </a:cubicBezTo>
                    <a:cubicBezTo>
                      <a:pt x="111" y="100"/>
                      <a:pt x="106" y="104"/>
                      <a:pt x="101" y="108"/>
                    </a:cubicBezTo>
                    <a:cubicBezTo>
                      <a:pt x="101" y="108"/>
                      <a:pt x="100" y="109"/>
                      <a:pt x="99" y="1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Freeform 27">
                <a:extLst>
                  <a:ext uri="{FF2B5EF4-FFF2-40B4-BE49-F238E27FC236}">
                    <a16:creationId xmlns:a16="http://schemas.microsoft.com/office/drawing/2014/main" xmlns="" id="{C8CD7FCD-B1D6-43A6-A2C4-7DB0913DD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2812" y="2742154"/>
                <a:ext cx="125968" cy="145435"/>
              </a:xfrm>
              <a:custGeom>
                <a:avLst/>
                <a:gdLst>
                  <a:gd name="T0" fmla="*/ 0 w 101"/>
                  <a:gd name="T1" fmla="*/ 58 h 116"/>
                  <a:gd name="T2" fmla="*/ 0 w 101"/>
                  <a:gd name="T3" fmla="*/ 4 h 116"/>
                  <a:gd name="T4" fmla="*/ 0 w 101"/>
                  <a:gd name="T5" fmla="*/ 3 h 116"/>
                  <a:gd name="T6" fmla="*/ 1 w 101"/>
                  <a:gd name="T7" fmla="*/ 0 h 116"/>
                  <a:gd name="T8" fmla="*/ 4 w 101"/>
                  <a:gd name="T9" fmla="*/ 1 h 116"/>
                  <a:gd name="T10" fmla="*/ 19 w 101"/>
                  <a:gd name="T11" fmla="*/ 14 h 116"/>
                  <a:gd name="T12" fmla="*/ 55 w 101"/>
                  <a:gd name="T13" fmla="*/ 43 h 116"/>
                  <a:gd name="T14" fmla="*/ 65 w 101"/>
                  <a:gd name="T15" fmla="*/ 52 h 116"/>
                  <a:gd name="T16" fmla="*/ 70 w 101"/>
                  <a:gd name="T17" fmla="*/ 52 h 116"/>
                  <a:gd name="T18" fmla="*/ 98 w 101"/>
                  <a:gd name="T19" fmla="*/ 37 h 116"/>
                  <a:gd name="T20" fmla="*/ 101 w 101"/>
                  <a:gd name="T21" fmla="*/ 39 h 116"/>
                  <a:gd name="T22" fmla="*/ 101 w 101"/>
                  <a:gd name="T23" fmla="*/ 52 h 116"/>
                  <a:gd name="T24" fmla="*/ 99 w 101"/>
                  <a:gd name="T25" fmla="*/ 56 h 116"/>
                  <a:gd name="T26" fmla="*/ 49 w 101"/>
                  <a:gd name="T27" fmla="*/ 87 h 116"/>
                  <a:gd name="T28" fmla="*/ 5 w 101"/>
                  <a:gd name="T29" fmla="*/ 114 h 116"/>
                  <a:gd name="T30" fmla="*/ 1 w 101"/>
                  <a:gd name="T31" fmla="*/ 115 h 116"/>
                  <a:gd name="T32" fmla="*/ 0 w 101"/>
                  <a:gd name="T33" fmla="*/ 111 h 116"/>
                  <a:gd name="T34" fmla="*/ 0 w 101"/>
                  <a:gd name="T35" fmla="*/ 5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1" h="116">
                    <a:moveTo>
                      <a:pt x="0" y="58"/>
                    </a:moveTo>
                    <a:cubicBezTo>
                      <a:pt x="0" y="40"/>
                      <a:pt x="0" y="22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9" y="5"/>
                      <a:pt x="14" y="10"/>
                      <a:pt x="19" y="14"/>
                    </a:cubicBezTo>
                    <a:cubicBezTo>
                      <a:pt x="31" y="23"/>
                      <a:pt x="43" y="34"/>
                      <a:pt x="55" y="43"/>
                    </a:cubicBezTo>
                    <a:cubicBezTo>
                      <a:pt x="58" y="46"/>
                      <a:pt x="62" y="49"/>
                      <a:pt x="65" y="52"/>
                    </a:cubicBezTo>
                    <a:cubicBezTo>
                      <a:pt x="67" y="53"/>
                      <a:pt x="68" y="53"/>
                      <a:pt x="70" y="52"/>
                    </a:cubicBezTo>
                    <a:cubicBezTo>
                      <a:pt x="79" y="47"/>
                      <a:pt x="89" y="42"/>
                      <a:pt x="98" y="37"/>
                    </a:cubicBezTo>
                    <a:cubicBezTo>
                      <a:pt x="100" y="36"/>
                      <a:pt x="101" y="36"/>
                      <a:pt x="101" y="39"/>
                    </a:cubicBezTo>
                    <a:cubicBezTo>
                      <a:pt x="101" y="43"/>
                      <a:pt x="101" y="47"/>
                      <a:pt x="101" y="52"/>
                    </a:cubicBezTo>
                    <a:cubicBezTo>
                      <a:pt x="101" y="54"/>
                      <a:pt x="101" y="55"/>
                      <a:pt x="99" y="56"/>
                    </a:cubicBezTo>
                    <a:cubicBezTo>
                      <a:pt x="82" y="66"/>
                      <a:pt x="65" y="76"/>
                      <a:pt x="49" y="87"/>
                    </a:cubicBezTo>
                    <a:cubicBezTo>
                      <a:pt x="34" y="96"/>
                      <a:pt x="19" y="105"/>
                      <a:pt x="5" y="114"/>
                    </a:cubicBezTo>
                    <a:cubicBezTo>
                      <a:pt x="4" y="114"/>
                      <a:pt x="3" y="116"/>
                      <a:pt x="1" y="115"/>
                    </a:cubicBezTo>
                    <a:cubicBezTo>
                      <a:pt x="0" y="114"/>
                      <a:pt x="0" y="113"/>
                      <a:pt x="0" y="111"/>
                    </a:cubicBezTo>
                    <a:cubicBezTo>
                      <a:pt x="0" y="93"/>
                      <a:pt x="0" y="76"/>
                      <a:pt x="0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37" name="Freeform 28">
                <a:extLst>
                  <a:ext uri="{FF2B5EF4-FFF2-40B4-BE49-F238E27FC236}">
                    <a16:creationId xmlns:a16="http://schemas.microsoft.com/office/drawing/2014/main" xmlns="" id="{36869599-5087-4BBD-9A38-787FC1CF8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7683" y="2742154"/>
                <a:ext cx="127113" cy="145435"/>
              </a:xfrm>
              <a:custGeom>
                <a:avLst/>
                <a:gdLst>
                  <a:gd name="T0" fmla="*/ 101 w 101"/>
                  <a:gd name="T1" fmla="*/ 58 h 116"/>
                  <a:gd name="T2" fmla="*/ 101 w 101"/>
                  <a:gd name="T3" fmla="*/ 110 h 116"/>
                  <a:gd name="T4" fmla="*/ 101 w 101"/>
                  <a:gd name="T5" fmla="*/ 112 h 116"/>
                  <a:gd name="T6" fmla="*/ 98 w 101"/>
                  <a:gd name="T7" fmla="*/ 114 h 116"/>
                  <a:gd name="T8" fmla="*/ 54 w 101"/>
                  <a:gd name="T9" fmla="*/ 88 h 116"/>
                  <a:gd name="T10" fmla="*/ 4 w 101"/>
                  <a:gd name="T11" fmla="*/ 56 h 116"/>
                  <a:gd name="T12" fmla="*/ 1 w 101"/>
                  <a:gd name="T13" fmla="*/ 52 h 116"/>
                  <a:gd name="T14" fmla="*/ 1 w 101"/>
                  <a:gd name="T15" fmla="*/ 39 h 116"/>
                  <a:gd name="T16" fmla="*/ 4 w 101"/>
                  <a:gd name="T17" fmla="*/ 37 h 116"/>
                  <a:gd name="T18" fmla="*/ 32 w 101"/>
                  <a:gd name="T19" fmla="*/ 52 h 116"/>
                  <a:gd name="T20" fmla="*/ 37 w 101"/>
                  <a:gd name="T21" fmla="*/ 52 h 116"/>
                  <a:gd name="T22" fmla="*/ 83 w 101"/>
                  <a:gd name="T23" fmla="*/ 14 h 116"/>
                  <a:gd name="T24" fmla="*/ 97 w 101"/>
                  <a:gd name="T25" fmla="*/ 3 h 116"/>
                  <a:gd name="T26" fmla="*/ 99 w 101"/>
                  <a:gd name="T27" fmla="*/ 1 h 116"/>
                  <a:gd name="T28" fmla="*/ 101 w 101"/>
                  <a:gd name="T29" fmla="*/ 2 h 116"/>
                  <a:gd name="T30" fmla="*/ 101 w 101"/>
                  <a:gd name="T31" fmla="*/ 4 h 116"/>
                  <a:gd name="T32" fmla="*/ 101 w 101"/>
                  <a:gd name="T33" fmla="*/ 5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116">
                    <a:moveTo>
                      <a:pt x="101" y="58"/>
                    </a:moveTo>
                    <a:cubicBezTo>
                      <a:pt x="101" y="75"/>
                      <a:pt x="101" y="93"/>
                      <a:pt x="101" y="110"/>
                    </a:cubicBezTo>
                    <a:cubicBezTo>
                      <a:pt x="101" y="111"/>
                      <a:pt x="101" y="112"/>
                      <a:pt x="101" y="112"/>
                    </a:cubicBezTo>
                    <a:cubicBezTo>
                      <a:pt x="101" y="115"/>
                      <a:pt x="100" y="116"/>
                      <a:pt x="98" y="114"/>
                    </a:cubicBezTo>
                    <a:cubicBezTo>
                      <a:pt x="83" y="105"/>
                      <a:pt x="69" y="96"/>
                      <a:pt x="54" y="88"/>
                    </a:cubicBezTo>
                    <a:cubicBezTo>
                      <a:pt x="37" y="77"/>
                      <a:pt x="20" y="67"/>
                      <a:pt x="4" y="56"/>
                    </a:cubicBezTo>
                    <a:cubicBezTo>
                      <a:pt x="2" y="55"/>
                      <a:pt x="0" y="54"/>
                      <a:pt x="1" y="52"/>
                    </a:cubicBezTo>
                    <a:cubicBezTo>
                      <a:pt x="1" y="47"/>
                      <a:pt x="1" y="43"/>
                      <a:pt x="1" y="39"/>
                    </a:cubicBezTo>
                    <a:cubicBezTo>
                      <a:pt x="1" y="36"/>
                      <a:pt x="2" y="36"/>
                      <a:pt x="4" y="37"/>
                    </a:cubicBezTo>
                    <a:cubicBezTo>
                      <a:pt x="14" y="42"/>
                      <a:pt x="23" y="47"/>
                      <a:pt x="32" y="52"/>
                    </a:cubicBezTo>
                    <a:cubicBezTo>
                      <a:pt x="34" y="53"/>
                      <a:pt x="35" y="53"/>
                      <a:pt x="37" y="52"/>
                    </a:cubicBezTo>
                    <a:cubicBezTo>
                      <a:pt x="52" y="39"/>
                      <a:pt x="68" y="26"/>
                      <a:pt x="83" y="14"/>
                    </a:cubicBezTo>
                    <a:cubicBezTo>
                      <a:pt x="88" y="10"/>
                      <a:pt x="92" y="6"/>
                      <a:pt x="97" y="3"/>
                    </a:cubicBezTo>
                    <a:cubicBezTo>
                      <a:pt x="97" y="2"/>
                      <a:pt x="98" y="1"/>
                      <a:pt x="99" y="1"/>
                    </a:cubicBezTo>
                    <a:cubicBezTo>
                      <a:pt x="100" y="0"/>
                      <a:pt x="101" y="0"/>
                      <a:pt x="101" y="2"/>
                    </a:cubicBezTo>
                    <a:cubicBezTo>
                      <a:pt x="101" y="3"/>
                      <a:pt x="101" y="3"/>
                      <a:pt x="101" y="4"/>
                    </a:cubicBezTo>
                    <a:cubicBezTo>
                      <a:pt x="101" y="22"/>
                      <a:pt x="101" y="40"/>
                      <a:pt x="101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38" name="Oval 29">
                <a:extLst>
                  <a:ext uri="{FF2B5EF4-FFF2-40B4-BE49-F238E27FC236}">
                    <a16:creationId xmlns:a16="http://schemas.microsoft.com/office/drawing/2014/main" xmlns="" id="{467406B4-711A-4201-8A3D-137BE818A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6585" y="4331635"/>
                <a:ext cx="460354" cy="464935"/>
              </a:xfrm>
              <a:prstGeom prst="ellipse">
                <a:avLst/>
              </a:prstGeom>
              <a:solidFill>
                <a:srgbClr val="CB1B4A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39" name="Freeform 30">
                <a:extLst>
                  <a:ext uri="{FF2B5EF4-FFF2-40B4-BE49-F238E27FC236}">
                    <a16:creationId xmlns:a16="http://schemas.microsoft.com/office/drawing/2014/main" xmlns="" id="{221FB233-1ECB-43CB-B347-4BE00B917C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8278" y="4422102"/>
                <a:ext cx="196967" cy="282854"/>
              </a:xfrm>
              <a:custGeom>
                <a:avLst/>
                <a:gdLst>
                  <a:gd name="T0" fmla="*/ 28 w 158"/>
                  <a:gd name="T1" fmla="*/ 83 h 224"/>
                  <a:gd name="T2" fmla="*/ 43 w 158"/>
                  <a:gd name="T3" fmla="*/ 87 h 224"/>
                  <a:gd name="T4" fmla="*/ 103 w 158"/>
                  <a:gd name="T5" fmla="*/ 41 h 224"/>
                  <a:gd name="T6" fmla="*/ 101 w 158"/>
                  <a:gd name="T7" fmla="*/ 29 h 224"/>
                  <a:gd name="T8" fmla="*/ 129 w 158"/>
                  <a:gd name="T9" fmla="*/ 0 h 224"/>
                  <a:gd name="T10" fmla="*/ 158 w 158"/>
                  <a:gd name="T11" fmla="*/ 29 h 224"/>
                  <a:gd name="T12" fmla="*/ 129 w 158"/>
                  <a:gd name="T13" fmla="*/ 57 h 224"/>
                  <a:gd name="T14" fmla="*/ 113 w 158"/>
                  <a:gd name="T15" fmla="*/ 52 h 224"/>
                  <a:gd name="T16" fmla="*/ 53 w 158"/>
                  <a:gd name="T17" fmla="*/ 97 h 224"/>
                  <a:gd name="T18" fmla="*/ 57 w 158"/>
                  <a:gd name="T19" fmla="*/ 111 h 224"/>
                  <a:gd name="T20" fmla="*/ 53 w 158"/>
                  <a:gd name="T21" fmla="*/ 125 h 224"/>
                  <a:gd name="T22" fmla="*/ 113 w 158"/>
                  <a:gd name="T23" fmla="*/ 172 h 224"/>
                  <a:gd name="T24" fmla="*/ 129 w 158"/>
                  <a:gd name="T25" fmla="*/ 167 h 224"/>
                  <a:gd name="T26" fmla="*/ 158 w 158"/>
                  <a:gd name="T27" fmla="*/ 196 h 224"/>
                  <a:gd name="T28" fmla="*/ 129 w 158"/>
                  <a:gd name="T29" fmla="*/ 224 h 224"/>
                  <a:gd name="T30" fmla="*/ 101 w 158"/>
                  <a:gd name="T31" fmla="*/ 196 h 224"/>
                  <a:gd name="T32" fmla="*/ 104 w 158"/>
                  <a:gd name="T33" fmla="*/ 183 h 224"/>
                  <a:gd name="T34" fmla="*/ 43 w 158"/>
                  <a:gd name="T35" fmla="*/ 136 h 224"/>
                  <a:gd name="T36" fmla="*/ 28 w 158"/>
                  <a:gd name="T37" fmla="*/ 140 h 224"/>
                  <a:gd name="T38" fmla="*/ 0 w 158"/>
                  <a:gd name="T39" fmla="*/ 111 h 224"/>
                  <a:gd name="T40" fmla="*/ 28 w 158"/>
                  <a:gd name="T41" fmla="*/ 83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8" h="224">
                    <a:moveTo>
                      <a:pt x="28" y="83"/>
                    </a:moveTo>
                    <a:cubicBezTo>
                      <a:pt x="34" y="83"/>
                      <a:pt x="39" y="84"/>
                      <a:pt x="43" y="87"/>
                    </a:cubicBezTo>
                    <a:cubicBezTo>
                      <a:pt x="103" y="41"/>
                      <a:pt x="103" y="41"/>
                      <a:pt x="103" y="41"/>
                    </a:cubicBezTo>
                    <a:cubicBezTo>
                      <a:pt x="102" y="37"/>
                      <a:pt x="101" y="33"/>
                      <a:pt x="101" y="29"/>
                    </a:cubicBezTo>
                    <a:cubicBezTo>
                      <a:pt x="101" y="13"/>
                      <a:pt x="114" y="0"/>
                      <a:pt x="129" y="0"/>
                    </a:cubicBezTo>
                    <a:cubicBezTo>
                      <a:pt x="145" y="0"/>
                      <a:pt x="158" y="13"/>
                      <a:pt x="158" y="29"/>
                    </a:cubicBezTo>
                    <a:cubicBezTo>
                      <a:pt x="158" y="45"/>
                      <a:pt x="145" y="57"/>
                      <a:pt x="129" y="57"/>
                    </a:cubicBezTo>
                    <a:cubicBezTo>
                      <a:pt x="123" y="57"/>
                      <a:pt x="117" y="55"/>
                      <a:pt x="113" y="52"/>
                    </a:cubicBezTo>
                    <a:cubicBezTo>
                      <a:pt x="53" y="97"/>
                      <a:pt x="53" y="97"/>
                      <a:pt x="53" y="97"/>
                    </a:cubicBezTo>
                    <a:cubicBezTo>
                      <a:pt x="56" y="101"/>
                      <a:pt x="57" y="106"/>
                      <a:pt x="57" y="111"/>
                    </a:cubicBezTo>
                    <a:cubicBezTo>
                      <a:pt x="57" y="116"/>
                      <a:pt x="56" y="121"/>
                      <a:pt x="53" y="125"/>
                    </a:cubicBezTo>
                    <a:cubicBezTo>
                      <a:pt x="113" y="172"/>
                      <a:pt x="113" y="172"/>
                      <a:pt x="113" y="172"/>
                    </a:cubicBezTo>
                    <a:cubicBezTo>
                      <a:pt x="118" y="169"/>
                      <a:pt x="123" y="167"/>
                      <a:pt x="129" y="167"/>
                    </a:cubicBezTo>
                    <a:cubicBezTo>
                      <a:pt x="145" y="167"/>
                      <a:pt x="158" y="180"/>
                      <a:pt x="158" y="196"/>
                    </a:cubicBezTo>
                    <a:cubicBezTo>
                      <a:pt x="158" y="211"/>
                      <a:pt x="145" y="224"/>
                      <a:pt x="129" y="224"/>
                    </a:cubicBezTo>
                    <a:cubicBezTo>
                      <a:pt x="114" y="224"/>
                      <a:pt x="101" y="211"/>
                      <a:pt x="101" y="196"/>
                    </a:cubicBezTo>
                    <a:cubicBezTo>
                      <a:pt x="101" y="191"/>
                      <a:pt x="102" y="187"/>
                      <a:pt x="104" y="183"/>
                    </a:cubicBezTo>
                    <a:cubicBezTo>
                      <a:pt x="43" y="136"/>
                      <a:pt x="43" y="136"/>
                      <a:pt x="43" y="136"/>
                    </a:cubicBezTo>
                    <a:cubicBezTo>
                      <a:pt x="39" y="138"/>
                      <a:pt x="34" y="140"/>
                      <a:pt x="28" y="140"/>
                    </a:cubicBezTo>
                    <a:cubicBezTo>
                      <a:pt x="12" y="140"/>
                      <a:pt x="0" y="127"/>
                      <a:pt x="0" y="111"/>
                    </a:cubicBezTo>
                    <a:cubicBezTo>
                      <a:pt x="0" y="95"/>
                      <a:pt x="12" y="83"/>
                      <a:pt x="28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40" name="Oval 31">
                <a:extLst>
                  <a:ext uri="{FF2B5EF4-FFF2-40B4-BE49-F238E27FC236}">
                    <a16:creationId xmlns:a16="http://schemas.microsoft.com/office/drawing/2014/main" xmlns="" id="{907A43AF-8B3B-4BF1-837E-DE2E8D4DE2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3894" y="3570104"/>
                <a:ext cx="732902" cy="738627"/>
              </a:xfrm>
              <a:prstGeom prst="ellipse">
                <a:avLst/>
              </a:prstGeom>
              <a:solidFill>
                <a:srgbClr val="007A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41" name="Freeform 32">
                <a:extLst>
                  <a:ext uri="{FF2B5EF4-FFF2-40B4-BE49-F238E27FC236}">
                    <a16:creationId xmlns:a16="http://schemas.microsoft.com/office/drawing/2014/main" xmlns="" id="{AB30CE6C-7239-4153-BA47-C1359C280F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09249" y="3718974"/>
                <a:ext cx="501580" cy="443176"/>
              </a:xfrm>
              <a:custGeom>
                <a:avLst/>
                <a:gdLst>
                  <a:gd name="T0" fmla="*/ 378 w 401"/>
                  <a:gd name="T1" fmla="*/ 134 h 352"/>
                  <a:gd name="T2" fmla="*/ 209 w 401"/>
                  <a:gd name="T3" fmla="*/ 0 h 352"/>
                  <a:gd name="T4" fmla="*/ 175 w 401"/>
                  <a:gd name="T5" fmla="*/ 4 h 352"/>
                  <a:gd name="T6" fmla="*/ 57 w 401"/>
                  <a:gd name="T7" fmla="*/ 257 h 352"/>
                  <a:gd name="T8" fmla="*/ 57 w 401"/>
                  <a:gd name="T9" fmla="*/ 265 h 352"/>
                  <a:gd name="T10" fmla="*/ 35 w 401"/>
                  <a:gd name="T11" fmla="*/ 346 h 352"/>
                  <a:gd name="T12" fmla="*/ 38 w 401"/>
                  <a:gd name="T13" fmla="*/ 350 h 352"/>
                  <a:gd name="T14" fmla="*/ 123 w 401"/>
                  <a:gd name="T15" fmla="*/ 328 h 352"/>
                  <a:gd name="T16" fmla="*/ 129 w 401"/>
                  <a:gd name="T17" fmla="*/ 328 h 352"/>
                  <a:gd name="T18" fmla="*/ 243 w 401"/>
                  <a:gd name="T19" fmla="*/ 344 h 352"/>
                  <a:gd name="T20" fmla="*/ 378 w 401"/>
                  <a:gd name="T21" fmla="*/ 134 h 352"/>
                  <a:gd name="T22" fmla="*/ 233 w 401"/>
                  <a:gd name="T23" fmla="*/ 317 h 352"/>
                  <a:gd name="T24" fmla="*/ 213 w 401"/>
                  <a:gd name="T25" fmla="*/ 319 h 352"/>
                  <a:gd name="T26" fmla="*/ 135 w 401"/>
                  <a:gd name="T27" fmla="*/ 298 h 352"/>
                  <a:gd name="T28" fmla="*/ 126 w 401"/>
                  <a:gd name="T29" fmla="*/ 297 h 352"/>
                  <a:gd name="T30" fmla="*/ 79 w 401"/>
                  <a:gd name="T31" fmla="*/ 309 h 352"/>
                  <a:gd name="T32" fmla="*/ 77 w 401"/>
                  <a:gd name="T33" fmla="*/ 306 h 352"/>
                  <a:gd name="T34" fmla="*/ 89 w 401"/>
                  <a:gd name="T35" fmla="*/ 262 h 352"/>
                  <a:gd name="T36" fmla="*/ 87 w 401"/>
                  <a:gd name="T37" fmla="*/ 251 h 352"/>
                  <a:gd name="T38" fmla="*/ 92 w 401"/>
                  <a:gd name="T39" fmla="*/ 90 h 352"/>
                  <a:gd name="T40" fmla="*/ 239 w 401"/>
                  <a:gd name="T41" fmla="*/ 33 h 352"/>
                  <a:gd name="T42" fmla="*/ 350 w 401"/>
                  <a:gd name="T43" fmla="*/ 143 h 352"/>
                  <a:gd name="T44" fmla="*/ 233 w 401"/>
                  <a:gd name="T45" fmla="*/ 317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01" h="352">
                    <a:moveTo>
                      <a:pt x="378" y="134"/>
                    </a:moveTo>
                    <a:cubicBezTo>
                      <a:pt x="359" y="55"/>
                      <a:pt x="291" y="1"/>
                      <a:pt x="209" y="0"/>
                    </a:cubicBezTo>
                    <a:cubicBezTo>
                      <a:pt x="198" y="0"/>
                      <a:pt x="186" y="1"/>
                      <a:pt x="175" y="4"/>
                    </a:cubicBezTo>
                    <a:cubicBezTo>
                      <a:pt x="60" y="27"/>
                      <a:pt x="0" y="154"/>
                      <a:pt x="57" y="257"/>
                    </a:cubicBezTo>
                    <a:cubicBezTo>
                      <a:pt x="58" y="260"/>
                      <a:pt x="58" y="262"/>
                      <a:pt x="57" y="265"/>
                    </a:cubicBezTo>
                    <a:cubicBezTo>
                      <a:pt x="50" y="292"/>
                      <a:pt x="43" y="319"/>
                      <a:pt x="35" y="346"/>
                    </a:cubicBezTo>
                    <a:cubicBezTo>
                      <a:pt x="34" y="351"/>
                      <a:pt x="34" y="351"/>
                      <a:pt x="38" y="350"/>
                    </a:cubicBezTo>
                    <a:cubicBezTo>
                      <a:pt x="67" y="342"/>
                      <a:pt x="95" y="335"/>
                      <a:pt x="123" y="328"/>
                    </a:cubicBezTo>
                    <a:cubicBezTo>
                      <a:pt x="125" y="327"/>
                      <a:pt x="127" y="327"/>
                      <a:pt x="129" y="328"/>
                    </a:cubicBezTo>
                    <a:cubicBezTo>
                      <a:pt x="165" y="347"/>
                      <a:pt x="203" y="352"/>
                      <a:pt x="243" y="344"/>
                    </a:cubicBezTo>
                    <a:cubicBezTo>
                      <a:pt x="339" y="326"/>
                      <a:pt x="401" y="229"/>
                      <a:pt x="378" y="134"/>
                    </a:cubicBezTo>
                    <a:close/>
                    <a:moveTo>
                      <a:pt x="233" y="317"/>
                    </a:moveTo>
                    <a:cubicBezTo>
                      <a:pt x="225" y="318"/>
                      <a:pt x="217" y="319"/>
                      <a:pt x="213" y="319"/>
                    </a:cubicBezTo>
                    <a:cubicBezTo>
                      <a:pt x="182" y="318"/>
                      <a:pt x="157" y="312"/>
                      <a:pt x="135" y="298"/>
                    </a:cubicBezTo>
                    <a:cubicBezTo>
                      <a:pt x="132" y="296"/>
                      <a:pt x="129" y="295"/>
                      <a:pt x="126" y="297"/>
                    </a:cubicBezTo>
                    <a:cubicBezTo>
                      <a:pt x="110" y="301"/>
                      <a:pt x="95" y="305"/>
                      <a:pt x="79" y="309"/>
                    </a:cubicBezTo>
                    <a:cubicBezTo>
                      <a:pt x="76" y="309"/>
                      <a:pt x="76" y="309"/>
                      <a:pt x="77" y="306"/>
                    </a:cubicBezTo>
                    <a:cubicBezTo>
                      <a:pt x="81" y="291"/>
                      <a:pt x="84" y="277"/>
                      <a:pt x="89" y="262"/>
                    </a:cubicBezTo>
                    <a:cubicBezTo>
                      <a:pt x="90" y="258"/>
                      <a:pt x="89" y="255"/>
                      <a:pt x="87" y="251"/>
                    </a:cubicBezTo>
                    <a:cubicBezTo>
                      <a:pt x="55" y="200"/>
                      <a:pt x="57" y="137"/>
                      <a:pt x="92" y="90"/>
                    </a:cubicBezTo>
                    <a:cubicBezTo>
                      <a:pt x="129" y="41"/>
                      <a:pt x="179" y="20"/>
                      <a:pt x="239" y="33"/>
                    </a:cubicBezTo>
                    <a:cubicBezTo>
                      <a:pt x="298" y="46"/>
                      <a:pt x="336" y="84"/>
                      <a:pt x="350" y="143"/>
                    </a:cubicBezTo>
                    <a:cubicBezTo>
                      <a:pt x="369" y="223"/>
                      <a:pt x="314" y="303"/>
                      <a:pt x="233" y="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42" name="Freeform 33">
                <a:extLst>
                  <a:ext uri="{FF2B5EF4-FFF2-40B4-BE49-F238E27FC236}">
                    <a16:creationId xmlns:a16="http://schemas.microsoft.com/office/drawing/2014/main" xmlns="" id="{02BE0099-A586-4D31-BA65-9244B6B1C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6974" y="3834636"/>
                <a:ext cx="224451" cy="209564"/>
              </a:xfrm>
              <a:custGeom>
                <a:avLst/>
                <a:gdLst>
                  <a:gd name="T0" fmla="*/ 136 w 180"/>
                  <a:gd name="T1" fmla="*/ 165 h 166"/>
                  <a:gd name="T2" fmla="*/ 118 w 180"/>
                  <a:gd name="T3" fmla="*/ 163 h 166"/>
                  <a:gd name="T4" fmla="*/ 24 w 180"/>
                  <a:gd name="T5" fmla="*/ 93 h 166"/>
                  <a:gd name="T6" fmla="*/ 4 w 180"/>
                  <a:gd name="T7" fmla="*/ 53 h 166"/>
                  <a:gd name="T8" fmla="*/ 20 w 180"/>
                  <a:gd name="T9" fmla="*/ 6 h 166"/>
                  <a:gd name="T10" fmla="*/ 42 w 180"/>
                  <a:gd name="T11" fmla="*/ 3 h 166"/>
                  <a:gd name="T12" fmla="*/ 47 w 180"/>
                  <a:gd name="T13" fmla="*/ 7 h 166"/>
                  <a:gd name="T14" fmla="*/ 62 w 180"/>
                  <a:gd name="T15" fmla="*/ 43 h 166"/>
                  <a:gd name="T16" fmla="*/ 61 w 180"/>
                  <a:gd name="T17" fmla="*/ 50 h 166"/>
                  <a:gd name="T18" fmla="*/ 50 w 180"/>
                  <a:gd name="T19" fmla="*/ 64 h 166"/>
                  <a:gd name="T20" fmla="*/ 49 w 180"/>
                  <a:gd name="T21" fmla="*/ 74 h 166"/>
                  <a:gd name="T22" fmla="*/ 108 w 180"/>
                  <a:gd name="T23" fmla="*/ 125 h 166"/>
                  <a:gd name="T24" fmla="*/ 118 w 180"/>
                  <a:gd name="T25" fmla="*/ 123 h 166"/>
                  <a:gd name="T26" fmla="*/ 130 w 180"/>
                  <a:gd name="T27" fmla="*/ 107 h 166"/>
                  <a:gd name="T28" fmla="*/ 140 w 180"/>
                  <a:gd name="T29" fmla="*/ 104 h 166"/>
                  <a:gd name="T30" fmla="*/ 166 w 180"/>
                  <a:gd name="T31" fmla="*/ 116 h 166"/>
                  <a:gd name="T32" fmla="*/ 171 w 180"/>
                  <a:gd name="T33" fmla="*/ 119 h 166"/>
                  <a:gd name="T34" fmla="*/ 179 w 180"/>
                  <a:gd name="T35" fmla="*/ 132 h 166"/>
                  <a:gd name="T36" fmla="*/ 147 w 180"/>
                  <a:gd name="T37" fmla="*/ 165 h 166"/>
                  <a:gd name="T38" fmla="*/ 136 w 180"/>
                  <a:gd name="T39" fmla="*/ 165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166">
                    <a:moveTo>
                      <a:pt x="136" y="165"/>
                    </a:moveTo>
                    <a:cubicBezTo>
                      <a:pt x="130" y="166"/>
                      <a:pt x="124" y="164"/>
                      <a:pt x="118" y="163"/>
                    </a:cubicBezTo>
                    <a:cubicBezTo>
                      <a:pt x="78" y="151"/>
                      <a:pt x="48" y="126"/>
                      <a:pt x="24" y="93"/>
                    </a:cubicBezTo>
                    <a:cubicBezTo>
                      <a:pt x="15" y="81"/>
                      <a:pt x="7" y="68"/>
                      <a:pt x="4" y="53"/>
                    </a:cubicBezTo>
                    <a:cubicBezTo>
                      <a:pt x="0" y="34"/>
                      <a:pt x="6" y="18"/>
                      <a:pt x="20" y="6"/>
                    </a:cubicBezTo>
                    <a:cubicBezTo>
                      <a:pt x="24" y="2"/>
                      <a:pt x="37" y="0"/>
                      <a:pt x="42" y="3"/>
                    </a:cubicBezTo>
                    <a:cubicBezTo>
                      <a:pt x="44" y="3"/>
                      <a:pt x="46" y="5"/>
                      <a:pt x="47" y="7"/>
                    </a:cubicBezTo>
                    <a:cubicBezTo>
                      <a:pt x="52" y="19"/>
                      <a:pt x="57" y="31"/>
                      <a:pt x="62" y="43"/>
                    </a:cubicBezTo>
                    <a:cubicBezTo>
                      <a:pt x="62" y="45"/>
                      <a:pt x="62" y="48"/>
                      <a:pt x="61" y="50"/>
                    </a:cubicBezTo>
                    <a:cubicBezTo>
                      <a:pt x="58" y="55"/>
                      <a:pt x="54" y="60"/>
                      <a:pt x="50" y="64"/>
                    </a:cubicBezTo>
                    <a:cubicBezTo>
                      <a:pt x="47" y="67"/>
                      <a:pt x="47" y="70"/>
                      <a:pt x="49" y="74"/>
                    </a:cubicBezTo>
                    <a:cubicBezTo>
                      <a:pt x="63" y="98"/>
                      <a:pt x="83" y="115"/>
                      <a:pt x="108" y="125"/>
                    </a:cubicBezTo>
                    <a:cubicBezTo>
                      <a:pt x="112" y="127"/>
                      <a:pt x="115" y="126"/>
                      <a:pt x="118" y="123"/>
                    </a:cubicBezTo>
                    <a:cubicBezTo>
                      <a:pt x="122" y="117"/>
                      <a:pt x="126" y="112"/>
                      <a:pt x="130" y="107"/>
                    </a:cubicBezTo>
                    <a:cubicBezTo>
                      <a:pt x="133" y="103"/>
                      <a:pt x="136" y="102"/>
                      <a:pt x="140" y="104"/>
                    </a:cubicBezTo>
                    <a:cubicBezTo>
                      <a:pt x="149" y="108"/>
                      <a:pt x="157" y="112"/>
                      <a:pt x="166" y="116"/>
                    </a:cubicBezTo>
                    <a:cubicBezTo>
                      <a:pt x="167" y="117"/>
                      <a:pt x="169" y="118"/>
                      <a:pt x="171" y="119"/>
                    </a:cubicBezTo>
                    <a:cubicBezTo>
                      <a:pt x="180" y="123"/>
                      <a:pt x="180" y="123"/>
                      <a:pt x="179" y="132"/>
                    </a:cubicBezTo>
                    <a:cubicBezTo>
                      <a:pt x="177" y="151"/>
                      <a:pt x="164" y="160"/>
                      <a:pt x="147" y="165"/>
                    </a:cubicBezTo>
                    <a:cubicBezTo>
                      <a:pt x="144" y="166"/>
                      <a:pt x="140" y="166"/>
                      <a:pt x="136" y="1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43" name="Oval 34">
                <a:extLst>
                  <a:ext uri="{FF2B5EF4-FFF2-40B4-BE49-F238E27FC236}">
                    <a16:creationId xmlns:a16="http://schemas.microsoft.com/office/drawing/2014/main" xmlns="" id="{3267FBE0-84F4-44D3-B7B9-D0332B6A3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5017" y="3519717"/>
                <a:ext cx="940176" cy="947046"/>
              </a:xfrm>
              <a:prstGeom prst="ellipse">
                <a:avLst/>
              </a:prstGeom>
              <a:solidFill>
                <a:srgbClr val="CB1B4A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44" name="Freeform 35">
                <a:extLst>
                  <a:ext uri="{FF2B5EF4-FFF2-40B4-BE49-F238E27FC236}">
                    <a16:creationId xmlns:a16="http://schemas.microsoft.com/office/drawing/2014/main" xmlns="" id="{A221102D-288A-451E-8035-817F0938D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8388" y="3696071"/>
                <a:ext cx="711144" cy="213000"/>
              </a:xfrm>
              <a:custGeom>
                <a:avLst/>
                <a:gdLst>
                  <a:gd name="T0" fmla="*/ 325 w 569"/>
                  <a:gd name="T1" fmla="*/ 1 h 169"/>
                  <a:gd name="T2" fmla="*/ 461 w 569"/>
                  <a:gd name="T3" fmla="*/ 35 h 169"/>
                  <a:gd name="T4" fmla="*/ 555 w 569"/>
                  <a:gd name="T5" fmla="*/ 96 h 169"/>
                  <a:gd name="T6" fmla="*/ 568 w 569"/>
                  <a:gd name="T7" fmla="*/ 115 h 169"/>
                  <a:gd name="T8" fmla="*/ 524 w 569"/>
                  <a:gd name="T9" fmla="*/ 157 h 169"/>
                  <a:gd name="T10" fmla="*/ 510 w 569"/>
                  <a:gd name="T11" fmla="*/ 158 h 169"/>
                  <a:gd name="T12" fmla="*/ 326 w 569"/>
                  <a:gd name="T13" fmla="*/ 74 h 169"/>
                  <a:gd name="T14" fmla="*/ 58 w 569"/>
                  <a:gd name="T15" fmla="*/ 160 h 169"/>
                  <a:gd name="T16" fmla="*/ 48 w 569"/>
                  <a:gd name="T17" fmla="*/ 169 h 169"/>
                  <a:gd name="T18" fmla="*/ 2 w 569"/>
                  <a:gd name="T19" fmla="*/ 117 h 169"/>
                  <a:gd name="T20" fmla="*/ 13 w 569"/>
                  <a:gd name="T21" fmla="*/ 100 h 169"/>
                  <a:gd name="T22" fmla="*/ 119 w 569"/>
                  <a:gd name="T23" fmla="*/ 32 h 169"/>
                  <a:gd name="T24" fmla="*/ 218 w 569"/>
                  <a:gd name="T25" fmla="*/ 3 h 169"/>
                  <a:gd name="T26" fmla="*/ 249 w 569"/>
                  <a:gd name="T27" fmla="*/ 1 h 169"/>
                  <a:gd name="T28" fmla="*/ 285 w 569"/>
                  <a:gd name="T29" fmla="*/ 1 h 169"/>
                  <a:gd name="T30" fmla="*/ 325 w 569"/>
                  <a:gd name="T31" fmla="*/ 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9" h="169">
                    <a:moveTo>
                      <a:pt x="325" y="1"/>
                    </a:moveTo>
                    <a:cubicBezTo>
                      <a:pt x="373" y="2"/>
                      <a:pt x="417" y="16"/>
                      <a:pt x="461" y="35"/>
                    </a:cubicBezTo>
                    <a:cubicBezTo>
                      <a:pt x="495" y="51"/>
                      <a:pt x="527" y="72"/>
                      <a:pt x="555" y="96"/>
                    </a:cubicBezTo>
                    <a:cubicBezTo>
                      <a:pt x="561" y="101"/>
                      <a:pt x="569" y="105"/>
                      <a:pt x="568" y="115"/>
                    </a:cubicBezTo>
                    <a:cubicBezTo>
                      <a:pt x="553" y="129"/>
                      <a:pt x="538" y="143"/>
                      <a:pt x="524" y="157"/>
                    </a:cubicBezTo>
                    <a:cubicBezTo>
                      <a:pt x="519" y="163"/>
                      <a:pt x="516" y="163"/>
                      <a:pt x="510" y="158"/>
                    </a:cubicBezTo>
                    <a:cubicBezTo>
                      <a:pt x="458" y="110"/>
                      <a:pt x="396" y="82"/>
                      <a:pt x="326" y="74"/>
                    </a:cubicBezTo>
                    <a:cubicBezTo>
                      <a:pt x="224" y="63"/>
                      <a:pt x="134" y="91"/>
                      <a:pt x="58" y="160"/>
                    </a:cubicBezTo>
                    <a:cubicBezTo>
                      <a:pt x="56" y="161"/>
                      <a:pt x="54" y="163"/>
                      <a:pt x="48" y="169"/>
                    </a:cubicBezTo>
                    <a:cubicBezTo>
                      <a:pt x="33" y="152"/>
                      <a:pt x="18" y="134"/>
                      <a:pt x="2" y="117"/>
                    </a:cubicBezTo>
                    <a:cubicBezTo>
                      <a:pt x="0" y="108"/>
                      <a:pt x="7" y="104"/>
                      <a:pt x="13" y="100"/>
                    </a:cubicBezTo>
                    <a:cubicBezTo>
                      <a:pt x="45" y="71"/>
                      <a:pt x="80" y="49"/>
                      <a:pt x="119" y="32"/>
                    </a:cubicBezTo>
                    <a:cubicBezTo>
                      <a:pt x="150" y="18"/>
                      <a:pt x="183" y="8"/>
                      <a:pt x="218" y="3"/>
                    </a:cubicBezTo>
                    <a:cubicBezTo>
                      <a:pt x="228" y="1"/>
                      <a:pt x="239" y="1"/>
                      <a:pt x="249" y="1"/>
                    </a:cubicBezTo>
                    <a:cubicBezTo>
                      <a:pt x="258" y="1"/>
                      <a:pt x="276" y="1"/>
                      <a:pt x="285" y="1"/>
                    </a:cubicBezTo>
                    <a:cubicBezTo>
                      <a:pt x="295" y="1"/>
                      <a:pt x="315" y="0"/>
                      <a:pt x="3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45" name="Freeform 36">
                <a:extLst>
                  <a:ext uri="{FF2B5EF4-FFF2-40B4-BE49-F238E27FC236}">
                    <a16:creationId xmlns:a16="http://schemas.microsoft.com/office/drawing/2014/main" xmlns="" id="{BA892ABE-72A4-4744-AEF6-70AD7C6A7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0323" y="4092296"/>
                <a:ext cx="207274" cy="195822"/>
              </a:xfrm>
              <a:custGeom>
                <a:avLst/>
                <a:gdLst>
                  <a:gd name="T0" fmla="*/ 74 w 166"/>
                  <a:gd name="T1" fmla="*/ 156 h 156"/>
                  <a:gd name="T2" fmla="*/ 19 w 166"/>
                  <a:gd name="T3" fmla="*/ 115 h 156"/>
                  <a:gd name="T4" fmla="*/ 58 w 166"/>
                  <a:gd name="T5" fmla="*/ 15 h 156"/>
                  <a:gd name="T6" fmla="*/ 154 w 166"/>
                  <a:gd name="T7" fmla="*/ 62 h 156"/>
                  <a:gd name="T8" fmla="*/ 98 w 166"/>
                  <a:gd name="T9" fmla="*/ 154 h 156"/>
                  <a:gd name="T10" fmla="*/ 94 w 166"/>
                  <a:gd name="T11" fmla="*/ 156 h 156"/>
                  <a:gd name="T12" fmla="*/ 74 w 166"/>
                  <a:gd name="T13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156">
                    <a:moveTo>
                      <a:pt x="74" y="156"/>
                    </a:moveTo>
                    <a:cubicBezTo>
                      <a:pt x="50" y="150"/>
                      <a:pt x="30" y="138"/>
                      <a:pt x="19" y="115"/>
                    </a:cubicBezTo>
                    <a:cubicBezTo>
                      <a:pt x="0" y="76"/>
                      <a:pt x="18" y="30"/>
                      <a:pt x="58" y="15"/>
                    </a:cubicBezTo>
                    <a:cubicBezTo>
                      <a:pt x="98" y="0"/>
                      <a:pt x="142" y="22"/>
                      <a:pt x="154" y="62"/>
                    </a:cubicBezTo>
                    <a:cubicBezTo>
                      <a:pt x="166" y="104"/>
                      <a:pt x="141" y="145"/>
                      <a:pt x="98" y="154"/>
                    </a:cubicBezTo>
                    <a:cubicBezTo>
                      <a:pt x="97" y="154"/>
                      <a:pt x="96" y="155"/>
                      <a:pt x="94" y="156"/>
                    </a:cubicBezTo>
                    <a:cubicBezTo>
                      <a:pt x="87" y="156"/>
                      <a:pt x="80" y="156"/>
                      <a:pt x="74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46" name="Freeform 37">
                <a:extLst>
                  <a:ext uri="{FF2B5EF4-FFF2-40B4-BE49-F238E27FC236}">
                    <a16:creationId xmlns:a16="http://schemas.microsoft.com/office/drawing/2014/main" xmlns="" id="{5B0BBD4B-8A03-4584-B62C-016020548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8017" y="3833490"/>
                <a:ext cx="513031" cy="168338"/>
              </a:xfrm>
              <a:custGeom>
                <a:avLst/>
                <a:gdLst>
                  <a:gd name="T0" fmla="*/ 207 w 411"/>
                  <a:gd name="T1" fmla="*/ 0 h 134"/>
                  <a:gd name="T2" fmla="*/ 404 w 411"/>
                  <a:gd name="T3" fmla="*/ 74 h 134"/>
                  <a:gd name="T4" fmla="*/ 404 w 411"/>
                  <a:gd name="T5" fmla="*/ 90 h 134"/>
                  <a:gd name="T6" fmla="*/ 366 w 411"/>
                  <a:gd name="T7" fmla="*/ 128 h 134"/>
                  <a:gd name="T8" fmla="*/ 355 w 411"/>
                  <a:gd name="T9" fmla="*/ 129 h 134"/>
                  <a:gd name="T10" fmla="*/ 184 w 411"/>
                  <a:gd name="T11" fmla="*/ 73 h 134"/>
                  <a:gd name="T12" fmla="*/ 59 w 411"/>
                  <a:gd name="T13" fmla="*/ 128 h 134"/>
                  <a:gd name="T14" fmla="*/ 44 w 411"/>
                  <a:gd name="T15" fmla="*/ 128 h 134"/>
                  <a:gd name="T16" fmla="*/ 5 w 411"/>
                  <a:gd name="T17" fmla="*/ 89 h 134"/>
                  <a:gd name="T18" fmla="*/ 5 w 411"/>
                  <a:gd name="T19" fmla="*/ 78 h 134"/>
                  <a:gd name="T20" fmla="*/ 207 w 411"/>
                  <a:gd name="T21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1" h="134">
                    <a:moveTo>
                      <a:pt x="207" y="0"/>
                    </a:moveTo>
                    <a:cubicBezTo>
                      <a:pt x="281" y="1"/>
                      <a:pt x="347" y="25"/>
                      <a:pt x="404" y="74"/>
                    </a:cubicBezTo>
                    <a:cubicBezTo>
                      <a:pt x="411" y="80"/>
                      <a:pt x="411" y="84"/>
                      <a:pt x="404" y="90"/>
                    </a:cubicBezTo>
                    <a:cubicBezTo>
                      <a:pt x="391" y="102"/>
                      <a:pt x="379" y="115"/>
                      <a:pt x="366" y="128"/>
                    </a:cubicBezTo>
                    <a:cubicBezTo>
                      <a:pt x="362" y="132"/>
                      <a:pt x="360" y="133"/>
                      <a:pt x="355" y="129"/>
                    </a:cubicBezTo>
                    <a:cubicBezTo>
                      <a:pt x="306" y="85"/>
                      <a:pt x="249" y="67"/>
                      <a:pt x="184" y="73"/>
                    </a:cubicBezTo>
                    <a:cubicBezTo>
                      <a:pt x="137" y="77"/>
                      <a:pt x="94" y="96"/>
                      <a:pt x="59" y="128"/>
                    </a:cubicBezTo>
                    <a:cubicBezTo>
                      <a:pt x="53" y="133"/>
                      <a:pt x="50" y="134"/>
                      <a:pt x="44" y="128"/>
                    </a:cubicBezTo>
                    <a:cubicBezTo>
                      <a:pt x="32" y="115"/>
                      <a:pt x="19" y="102"/>
                      <a:pt x="5" y="89"/>
                    </a:cubicBezTo>
                    <a:cubicBezTo>
                      <a:pt x="0" y="84"/>
                      <a:pt x="1" y="82"/>
                      <a:pt x="5" y="78"/>
                    </a:cubicBezTo>
                    <a:cubicBezTo>
                      <a:pt x="63" y="27"/>
                      <a:pt x="130" y="1"/>
                      <a:pt x="2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47" name="Freeform 38">
                <a:extLst>
                  <a:ext uri="{FF2B5EF4-FFF2-40B4-BE49-F238E27FC236}">
                    <a16:creationId xmlns:a16="http://schemas.microsoft.com/office/drawing/2014/main" xmlns="" id="{05CB5528-695C-4DA4-883B-984347E31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5355" y="3951442"/>
                <a:ext cx="319500" cy="145435"/>
              </a:xfrm>
              <a:custGeom>
                <a:avLst/>
                <a:gdLst>
                  <a:gd name="T0" fmla="*/ 207 w 256"/>
                  <a:gd name="T1" fmla="*/ 115 h 115"/>
                  <a:gd name="T2" fmla="*/ 55 w 256"/>
                  <a:gd name="T3" fmla="*/ 110 h 115"/>
                  <a:gd name="T4" fmla="*/ 43 w 256"/>
                  <a:gd name="T5" fmla="*/ 111 h 115"/>
                  <a:gd name="T6" fmla="*/ 4 w 256"/>
                  <a:gd name="T7" fmla="*/ 72 h 115"/>
                  <a:gd name="T8" fmla="*/ 4 w 256"/>
                  <a:gd name="T9" fmla="*/ 62 h 115"/>
                  <a:gd name="T10" fmla="*/ 252 w 256"/>
                  <a:gd name="T11" fmla="*/ 62 h 115"/>
                  <a:gd name="T12" fmla="*/ 251 w 256"/>
                  <a:gd name="T13" fmla="*/ 70 h 115"/>
                  <a:gd name="T14" fmla="*/ 207 w 256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6" h="115">
                    <a:moveTo>
                      <a:pt x="207" y="115"/>
                    </a:moveTo>
                    <a:cubicBezTo>
                      <a:pt x="162" y="75"/>
                      <a:pt x="100" y="73"/>
                      <a:pt x="55" y="110"/>
                    </a:cubicBezTo>
                    <a:cubicBezTo>
                      <a:pt x="50" y="114"/>
                      <a:pt x="48" y="115"/>
                      <a:pt x="43" y="111"/>
                    </a:cubicBezTo>
                    <a:cubicBezTo>
                      <a:pt x="31" y="97"/>
                      <a:pt x="18" y="84"/>
                      <a:pt x="4" y="72"/>
                    </a:cubicBezTo>
                    <a:cubicBezTo>
                      <a:pt x="0" y="68"/>
                      <a:pt x="0" y="66"/>
                      <a:pt x="4" y="62"/>
                    </a:cubicBezTo>
                    <a:cubicBezTo>
                      <a:pt x="68" y="0"/>
                      <a:pt x="187" y="0"/>
                      <a:pt x="252" y="62"/>
                    </a:cubicBezTo>
                    <a:cubicBezTo>
                      <a:pt x="256" y="65"/>
                      <a:pt x="254" y="67"/>
                      <a:pt x="251" y="70"/>
                    </a:cubicBezTo>
                    <a:cubicBezTo>
                      <a:pt x="237" y="85"/>
                      <a:pt x="222" y="100"/>
                      <a:pt x="207" y="1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48" name="Oval 39">
                <a:extLst>
                  <a:ext uri="{FF2B5EF4-FFF2-40B4-BE49-F238E27FC236}">
                    <a16:creationId xmlns:a16="http://schemas.microsoft.com/office/drawing/2014/main" xmlns="" id="{B926E544-F8D0-46CA-A473-543C0E1066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8391" y="1808849"/>
                <a:ext cx="456919" cy="461499"/>
              </a:xfrm>
              <a:prstGeom prst="ellipse">
                <a:avLst/>
              </a:prstGeom>
              <a:solidFill>
                <a:srgbClr val="074D6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49" name="Freeform 40">
                <a:extLst>
                  <a:ext uri="{FF2B5EF4-FFF2-40B4-BE49-F238E27FC236}">
                    <a16:creationId xmlns:a16="http://schemas.microsoft.com/office/drawing/2014/main" xmlns="" id="{0403E534-CE9F-40F9-9DA4-710EF83C9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3133" y="1837479"/>
                <a:ext cx="263387" cy="309193"/>
              </a:xfrm>
              <a:custGeom>
                <a:avLst/>
                <a:gdLst>
                  <a:gd name="T0" fmla="*/ 203 w 211"/>
                  <a:gd name="T1" fmla="*/ 186 h 245"/>
                  <a:gd name="T2" fmla="*/ 208 w 211"/>
                  <a:gd name="T3" fmla="*/ 163 h 245"/>
                  <a:gd name="T4" fmla="*/ 196 w 211"/>
                  <a:gd name="T5" fmla="*/ 113 h 245"/>
                  <a:gd name="T6" fmla="*/ 185 w 211"/>
                  <a:gd name="T7" fmla="*/ 91 h 245"/>
                  <a:gd name="T8" fmla="*/ 208 w 211"/>
                  <a:gd name="T9" fmla="*/ 58 h 245"/>
                  <a:gd name="T10" fmla="*/ 0 w 211"/>
                  <a:gd name="T11" fmla="*/ 84 h 245"/>
                  <a:gd name="T12" fmla="*/ 5 w 211"/>
                  <a:gd name="T13" fmla="*/ 84 h 245"/>
                  <a:gd name="T14" fmla="*/ 44 w 211"/>
                  <a:gd name="T15" fmla="*/ 83 h 245"/>
                  <a:gd name="T16" fmla="*/ 51 w 211"/>
                  <a:gd name="T17" fmla="*/ 88 h 245"/>
                  <a:gd name="T18" fmla="*/ 45 w 211"/>
                  <a:gd name="T19" fmla="*/ 94 h 245"/>
                  <a:gd name="T20" fmla="*/ 35 w 211"/>
                  <a:gd name="T21" fmla="*/ 95 h 245"/>
                  <a:gd name="T22" fmla="*/ 32 w 211"/>
                  <a:gd name="T23" fmla="*/ 100 h 245"/>
                  <a:gd name="T24" fmla="*/ 76 w 211"/>
                  <a:gd name="T25" fmla="*/ 232 h 245"/>
                  <a:gd name="T26" fmla="*/ 81 w 211"/>
                  <a:gd name="T27" fmla="*/ 245 h 245"/>
                  <a:gd name="T28" fmla="*/ 81 w 211"/>
                  <a:gd name="T29" fmla="*/ 244 h 245"/>
                  <a:gd name="T30" fmla="*/ 111 w 211"/>
                  <a:gd name="T31" fmla="*/ 157 h 245"/>
                  <a:gd name="T32" fmla="*/ 111 w 211"/>
                  <a:gd name="T33" fmla="*/ 153 h 245"/>
                  <a:gd name="T34" fmla="*/ 91 w 211"/>
                  <a:gd name="T35" fmla="*/ 98 h 245"/>
                  <a:gd name="T36" fmla="*/ 87 w 211"/>
                  <a:gd name="T37" fmla="*/ 95 h 245"/>
                  <a:gd name="T38" fmla="*/ 75 w 211"/>
                  <a:gd name="T39" fmla="*/ 94 h 245"/>
                  <a:gd name="T40" fmla="*/ 70 w 211"/>
                  <a:gd name="T41" fmla="*/ 86 h 245"/>
                  <a:gd name="T42" fmla="*/ 78 w 211"/>
                  <a:gd name="T43" fmla="*/ 83 h 245"/>
                  <a:gd name="T44" fmla="*/ 122 w 211"/>
                  <a:gd name="T45" fmla="*/ 84 h 245"/>
                  <a:gd name="T46" fmla="*/ 148 w 211"/>
                  <a:gd name="T47" fmla="*/ 83 h 245"/>
                  <a:gd name="T48" fmla="*/ 155 w 211"/>
                  <a:gd name="T49" fmla="*/ 88 h 245"/>
                  <a:gd name="T50" fmla="*/ 149 w 211"/>
                  <a:gd name="T51" fmla="*/ 94 h 245"/>
                  <a:gd name="T52" fmla="*/ 139 w 211"/>
                  <a:gd name="T53" fmla="*/ 95 h 245"/>
                  <a:gd name="T54" fmla="*/ 136 w 211"/>
                  <a:gd name="T55" fmla="*/ 100 h 245"/>
                  <a:gd name="T56" fmla="*/ 174 w 211"/>
                  <a:gd name="T57" fmla="*/ 215 h 245"/>
                  <a:gd name="T58" fmla="*/ 184 w 211"/>
                  <a:gd name="T59" fmla="*/ 244 h 245"/>
                  <a:gd name="T60" fmla="*/ 186 w 211"/>
                  <a:gd name="T61" fmla="*/ 241 h 245"/>
                  <a:gd name="T62" fmla="*/ 203 w 211"/>
                  <a:gd name="T63" fmla="*/ 186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1" h="245">
                    <a:moveTo>
                      <a:pt x="203" y="186"/>
                    </a:moveTo>
                    <a:cubicBezTo>
                      <a:pt x="206" y="178"/>
                      <a:pt x="207" y="171"/>
                      <a:pt x="208" y="163"/>
                    </a:cubicBezTo>
                    <a:cubicBezTo>
                      <a:pt x="211" y="145"/>
                      <a:pt x="206" y="128"/>
                      <a:pt x="196" y="113"/>
                    </a:cubicBezTo>
                    <a:cubicBezTo>
                      <a:pt x="192" y="106"/>
                      <a:pt x="188" y="99"/>
                      <a:pt x="185" y="91"/>
                    </a:cubicBezTo>
                    <a:cubicBezTo>
                      <a:pt x="180" y="74"/>
                      <a:pt x="190" y="59"/>
                      <a:pt x="208" y="58"/>
                    </a:cubicBezTo>
                    <a:cubicBezTo>
                      <a:pt x="148" y="0"/>
                      <a:pt x="44" y="13"/>
                      <a:pt x="0" y="84"/>
                    </a:cubicBezTo>
                    <a:cubicBezTo>
                      <a:pt x="2" y="85"/>
                      <a:pt x="3" y="84"/>
                      <a:pt x="5" y="84"/>
                    </a:cubicBezTo>
                    <a:cubicBezTo>
                      <a:pt x="18" y="84"/>
                      <a:pt x="31" y="84"/>
                      <a:pt x="44" y="83"/>
                    </a:cubicBezTo>
                    <a:cubicBezTo>
                      <a:pt x="48" y="83"/>
                      <a:pt x="51" y="84"/>
                      <a:pt x="51" y="88"/>
                    </a:cubicBezTo>
                    <a:cubicBezTo>
                      <a:pt x="51" y="91"/>
                      <a:pt x="49" y="93"/>
                      <a:pt x="45" y="94"/>
                    </a:cubicBezTo>
                    <a:cubicBezTo>
                      <a:pt x="41" y="94"/>
                      <a:pt x="38" y="95"/>
                      <a:pt x="35" y="95"/>
                    </a:cubicBezTo>
                    <a:cubicBezTo>
                      <a:pt x="30" y="95"/>
                      <a:pt x="30" y="95"/>
                      <a:pt x="32" y="100"/>
                    </a:cubicBezTo>
                    <a:cubicBezTo>
                      <a:pt x="46" y="144"/>
                      <a:pt x="61" y="188"/>
                      <a:pt x="76" y="232"/>
                    </a:cubicBezTo>
                    <a:cubicBezTo>
                      <a:pt x="77" y="236"/>
                      <a:pt x="79" y="240"/>
                      <a:pt x="81" y="245"/>
                    </a:cubicBezTo>
                    <a:cubicBezTo>
                      <a:pt x="81" y="244"/>
                      <a:pt x="81" y="244"/>
                      <a:pt x="81" y="244"/>
                    </a:cubicBezTo>
                    <a:cubicBezTo>
                      <a:pt x="91" y="215"/>
                      <a:pt x="101" y="186"/>
                      <a:pt x="111" y="157"/>
                    </a:cubicBezTo>
                    <a:cubicBezTo>
                      <a:pt x="111" y="155"/>
                      <a:pt x="111" y="154"/>
                      <a:pt x="111" y="153"/>
                    </a:cubicBezTo>
                    <a:cubicBezTo>
                      <a:pt x="104" y="134"/>
                      <a:pt x="97" y="116"/>
                      <a:pt x="91" y="98"/>
                    </a:cubicBezTo>
                    <a:cubicBezTo>
                      <a:pt x="90" y="96"/>
                      <a:pt x="89" y="95"/>
                      <a:pt x="87" y="95"/>
                    </a:cubicBezTo>
                    <a:cubicBezTo>
                      <a:pt x="83" y="95"/>
                      <a:pt x="79" y="95"/>
                      <a:pt x="75" y="94"/>
                    </a:cubicBezTo>
                    <a:cubicBezTo>
                      <a:pt x="71" y="93"/>
                      <a:pt x="69" y="90"/>
                      <a:pt x="70" y="86"/>
                    </a:cubicBezTo>
                    <a:cubicBezTo>
                      <a:pt x="72" y="83"/>
                      <a:pt x="75" y="83"/>
                      <a:pt x="78" y="83"/>
                    </a:cubicBezTo>
                    <a:cubicBezTo>
                      <a:pt x="92" y="84"/>
                      <a:pt x="107" y="85"/>
                      <a:pt x="122" y="84"/>
                    </a:cubicBezTo>
                    <a:cubicBezTo>
                      <a:pt x="131" y="84"/>
                      <a:pt x="140" y="83"/>
                      <a:pt x="148" y="83"/>
                    </a:cubicBezTo>
                    <a:cubicBezTo>
                      <a:pt x="153" y="83"/>
                      <a:pt x="155" y="84"/>
                      <a:pt x="155" y="88"/>
                    </a:cubicBezTo>
                    <a:cubicBezTo>
                      <a:pt x="156" y="91"/>
                      <a:pt x="153" y="93"/>
                      <a:pt x="149" y="94"/>
                    </a:cubicBezTo>
                    <a:cubicBezTo>
                      <a:pt x="146" y="94"/>
                      <a:pt x="142" y="95"/>
                      <a:pt x="139" y="95"/>
                    </a:cubicBezTo>
                    <a:cubicBezTo>
                      <a:pt x="134" y="95"/>
                      <a:pt x="134" y="95"/>
                      <a:pt x="136" y="100"/>
                    </a:cubicBezTo>
                    <a:cubicBezTo>
                      <a:pt x="149" y="138"/>
                      <a:pt x="161" y="176"/>
                      <a:pt x="174" y="215"/>
                    </a:cubicBezTo>
                    <a:cubicBezTo>
                      <a:pt x="177" y="224"/>
                      <a:pt x="181" y="234"/>
                      <a:pt x="184" y="244"/>
                    </a:cubicBezTo>
                    <a:cubicBezTo>
                      <a:pt x="185" y="243"/>
                      <a:pt x="185" y="242"/>
                      <a:pt x="186" y="241"/>
                    </a:cubicBezTo>
                    <a:cubicBezTo>
                      <a:pt x="191" y="222"/>
                      <a:pt x="196" y="204"/>
                      <a:pt x="203" y="1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50" name="Freeform 41">
                <a:extLst>
                  <a:ext uri="{FF2B5EF4-FFF2-40B4-BE49-F238E27FC236}">
                    <a16:creationId xmlns:a16="http://schemas.microsoft.com/office/drawing/2014/main" xmlns="" id="{8C98055B-456E-413F-95E1-E088F8756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8182" y="2055059"/>
                <a:ext cx="106500" cy="162613"/>
              </a:xfrm>
              <a:custGeom>
                <a:avLst/>
                <a:gdLst>
                  <a:gd name="T0" fmla="*/ 54 w 85"/>
                  <a:gd name="T1" fmla="*/ 35 h 129"/>
                  <a:gd name="T2" fmla="*/ 42 w 85"/>
                  <a:gd name="T3" fmla="*/ 0 h 129"/>
                  <a:gd name="T4" fmla="*/ 1 w 85"/>
                  <a:gd name="T5" fmla="*/ 119 h 129"/>
                  <a:gd name="T6" fmla="*/ 3 w 85"/>
                  <a:gd name="T7" fmla="*/ 122 h 129"/>
                  <a:gd name="T8" fmla="*/ 82 w 85"/>
                  <a:gd name="T9" fmla="*/ 120 h 129"/>
                  <a:gd name="T10" fmla="*/ 84 w 85"/>
                  <a:gd name="T11" fmla="*/ 117 h 129"/>
                  <a:gd name="T12" fmla="*/ 54 w 85"/>
                  <a:gd name="T13" fmla="*/ 3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29">
                    <a:moveTo>
                      <a:pt x="54" y="35"/>
                    </a:moveTo>
                    <a:cubicBezTo>
                      <a:pt x="50" y="23"/>
                      <a:pt x="46" y="12"/>
                      <a:pt x="42" y="0"/>
                    </a:cubicBezTo>
                    <a:cubicBezTo>
                      <a:pt x="28" y="40"/>
                      <a:pt x="14" y="80"/>
                      <a:pt x="1" y="119"/>
                    </a:cubicBezTo>
                    <a:cubicBezTo>
                      <a:pt x="0" y="121"/>
                      <a:pt x="1" y="122"/>
                      <a:pt x="3" y="122"/>
                    </a:cubicBezTo>
                    <a:cubicBezTo>
                      <a:pt x="29" y="129"/>
                      <a:pt x="56" y="129"/>
                      <a:pt x="82" y="120"/>
                    </a:cubicBezTo>
                    <a:cubicBezTo>
                      <a:pt x="85" y="120"/>
                      <a:pt x="85" y="119"/>
                      <a:pt x="84" y="117"/>
                    </a:cubicBezTo>
                    <a:cubicBezTo>
                      <a:pt x="74" y="89"/>
                      <a:pt x="64" y="62"/>
                      <a:pt x="54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51" name="Freeform 42">
                <a:extLst>
                  <a:ext uri="{FF2B5EF4-FFF2-40B4-BE49-F238E27FC236}">
                    <a16:creationId xmlns:a16="http://schemas.microsoft.com/office/drawing/2014/main" xmlns="" id="{1271B143-209B-41BA-8B61-DF4C4376A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1601" y="1969172"/>
                <a:ext cx="120242" cy="227886"/>
              </a:xfrm>
              <a:custGeom>
                <a:avLst/>
                <a:gdLst>
                  <a:gd name="T0" fmla="*/ 96 w 96"/>
                  <a:gd name="T1" fmla="*/ 181 h 181"/>
                  <a:gd name="T2" fmla="*/ 30 w 96"/>
                  <a:gd name="T3" fmla="*/ 0 h 181"/>
                  <a:gd name="T4" fmla="*/ 96 w 96"/>
                  <a:gd name="T5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6" h="181">
                    <a:moveTo>
                      <a:pt x="96" y="181"/>
                    </a:moveTo>
                    <a:cubicBezTo>
                      <a:pt x="74" y="121"/>
                      <a:pt x="52" y="61"/>
                      <a:pt x="30" y="0"/>
                    </a:cubicBezTo>
                    <a:cubicBezTo>
                      <a:pt x="0" y="64"/>
                      <a:pt x="25" y="148"/>
                      <a:pt x="96" y="1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Freeform 43">
                <a:extLst>
                  <a:ext uri="{FF2B5EF4-FFF2-40B4-BE49-F238E27FC236}">
                    <a16:creationId xmlns:a16="http://schemas.microsoft.com/office/drawing/2014/main" xmlns="" id="{CAF00172-F4EF-43BA-9DF6-3AA4BEC15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4455" y="1960010"/>
                <a:ext cx="88178" cy="231322"/>
              </a:xfrm>
              <a:custGeom>
                <a:avLst/>
                <a:gdLst>
                  <a:gd name="T0" fmla="*/ 69 w 71"/>
                  <a:gd name="T1" fmla="*/ 55 h 183"/>
                  <a:gd name="T2" fmla="*/ 53 w 71"/>
                  <a:gd name="T3" fmla="*/ 0 h 183"/>
                  <a:gd name="T4" fmla="*/ 53 w 71"/>
                  <a:gd name="T5" fmla="*/ 2 h 183"/>
                  <a:gd name="T6" fmla="*/ 45 w 71"/>
                  <a:gd name="T7" fmla="*/ 53 h 183"/>
                  <a:gd name="T8" fmla="*/ 7 w 71"/>
                  <a:gd name="T9" fmla="*/ 163 h 183"/>
                  <a:gd name="T10" fmla="*/ 0 w 71"/>
                  <a:gd name="T11" fmla="*/ 183 h 183"/>
                  <a:gd name="T12" fmla="*/ 29 w 71"/>
                  <a:gd name="T13" fmla="*/ 160 h 183"/>
                  <a:gd name="T14" fmla="*/ 69 w 71"/>
                  <a:gd name="T15" fmla="*/ 5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183">
                    <a:moveTo>
                      <a:pt x="69" y="55"/>
                    </a:moveTo>
                    <a:cubicBezTo>
                      <a:pt x="68" y="36"/>
                      <a:pt x="63" y="17"/>
                      <a:pt x="53" y="0"/>
                    </a:cubicBezTo>
                    <a:cubicBezTo>
                      <a:pt x="51" y="0"/>
                      <a:pt x="52" y="1"/>
                      <a:pt x="53" y="2"/>
                    </a:cubicBezTo>
                    <a:cubicBezTo>
                      <a:pt x="53" y="20"/>
                      <a:pt x="51" y="37"/>
                      <a:pt x="45" y="53"/>
                    </a:cubicBezTo>
                    <a:cubicBezTo>
                      <a:pt x="32" y="90"/>
                      <a:pt x="19" y="126"/>
                      <a:pt x="7" y="163"/>
                    </a:cubicBezTo>
                    <a:cubicBezTo>
                      <a:pt x="5" y="169"/>
                      <a:pt x="2" y="176"/>
                      <a:pt x="0" y="183"/>
                    </a:cubicBezTo>
                    <a:cubicBezTo>
                      <a:pt x="11" y="177"/>
                      <a:pt x="21" y="169"/>
                      <a:pt x="29" y="160"/>
                    </a:cubicBezTo>
                    <a:cubicBezTo>
                      <a:pt x="57" y="131"/>
                      <a:pt x="71" y="96"/>
                      <a:pt x="69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46">
                <a:extLst>
                  <a:ext uri="{FF2B5EF4-FFF2-40B4-BE49-F238E27FC236}">
                    <a16:creationId xmlns:a16="http://schemas.microsoft.com/office/drawing/2014/main" xmlns="" id="{8E43302F-702D-436D-8265-DC40F022A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9086" y="3086847"/>
                <a:ext cx="980256" cy="988272"/>
              </a:xfrm>
              <a:prstGeom prst="ellipse">
                <a:avLst/>
              </a:prstGeom>
              <a:solidFill>
                <a:srgbClr val="FCB41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56" name="Freeform 47">
                <a:extLst>
                  <a:ext uri="{FF2B5EF4-FFF2-40B4-BE49-F238E27FC236}">
                    <a16:creationId xmlns:a16="http://schemas.microsoft.com/office/drawing/2014/main" xmlns="" id="{EEB042CD-C728-421D-8FB0-174E7F0C1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6360" y="3321605"/>
                <a:ext cx="558838" cy="521047"/>
              </a:xfrm>
              <a:custGeom>
                <a:avLst/>
                <a:gdLst>
                  <a:gd name="T0" fmla="*/ 338 w 447"/>
                  <a:gd name="T1" fmla="*/ 413 h 413"/>
                  <a:gd name="T2" fmla="*/ 293 w 447"/>
                  <a:gd name="T3" fmla="*/ 405 h 413"/>
                  <a:gd name="T4" fmla="*/ 59 w 447"/>
                  <a:gd name="T5" fmla="*/ 233 h 413"/>
                  <a:gd name="T6" fmla="*/ 8 w 447"/>
                  <a:gd name="T7" fmla="*/ 131 h 413"/>
                  <a:gd name="T8" fmla="*/ 48 w 447"/>
                  <a:gd name="T9" fmla="*/ 15 h 413"/>
                  <a:gd name="T10" fmla="*/ 105 w 447"/>
                  <a:gd name="T11" fmla="*/ 7 h 413"/>
                  <a:gd name="T12" fmla="*/ 115 w 447"/>
                  <a:gd name="T13" fmla="*/ 18 h 413"/>
                  <a:gd name="T14" fmla="*/ 153 w 447"/>
                  <a:gd name="T15" fmla="*/ 107 h 413"/>
                  <a:gd name="T16" fmla="*/ 151 w 447"/>
                  <a:gd name="T17" fmla="*/ 124 h 413"/>
                  <a:gd name="T18" fmla="*/ 125 w 447"/>
                  <a:gd name="T19" fmla="*/ 160 h 413"/>
                  <a:gd name="T20" fmla="*/ 122 w 447"/>
                  <a:gd name="T21" fmla="*/ 185 h 413"/>
                  <a:gd name="T22" fmla="*/ 270 w 447"/>
                  <a:gd name="T23" fmla="*/ 311 h 413"/>
                  <a:gd name="T24" fmla="*/ 292 w 447"/>
                  <a:gd name="T25" fmla="*/ 306 h 413"/>
                  <a:gd name="T26" fmla="*/ 324 w 447"/>
                  <a:gd name="T27" fmla="*/ 266 h 413"/>
                  <a:gd name="T28" fmla="*/ 349 w 447"/>
                  <a:gd name="T29" fmla="*/ 260 h 413"/>
                  <a:gd name="T30" fmla="*/ 412 w 447"/>
                  <a:gd name="T31" fmla="*/ 289 h 413"/>
                  <a:gd name="T32" fmla="*/ 426 w 447"/>
                  <a:gd name="T33" fmla="*/ 296 h 413"/>
                  <a:gd name="T34" fmla="*/ 445 w 447"/>
                  <a:gd name="T35" fmla="*/ 331 h 413"/>
                  <a:gd name="T36" fmla="*/ 366 w 447"/>
                  <a:gd name="T37" fmla="*/ 410 h 413"/>
                  <a:gd name="T38" fmla="*/ 338 w 447"/>
                  <a:gd name="T39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7" h="413">
                    <a:moveTo>
                      <a:pt x="338" y="413"/>
                    </a:moveTo>
                    <a:cubicBezTo>
                      <a:pt x="323" y="413"/>
                      <a:pt x="308" y="410"/>
                      <a:pt x="293" y="405"/>
                    </a:cubicBezTo>
                    <a:cubicBezTo>
                      <a:pt x="194" y="377"/>
                      <a:pt x="119" y="315"/>
                      <a:pt x="59" y="233"/>
                    </a:cubicBezTo>
                    <a:cubicBezTo>
                      <a:pt x="36" y="202"/>
                      <a:pt x="15" y="170"/>
                      <a:pt x="8" y="131"/>
                    </a:cubicBezTo>
                    <a:cubicBezTo>
                      <a:pt x="0" y="85"/>
                      <a:pt x="13" y="46"/>
                      <a:pt x="48" y="15"/>
                    </a:cubicBezTo>
                    <a:cubicBezTo>
                      <a:pt x="58" y="5"/>
                      <a:pt x="92" y="0"/>
                      <a:pt x="105" y="7"/>
                    </a:cubicBezTo>
                    <a:cubicBezTo>
                      <a:pt x="110" y="9"/>
                      <a:pt x="113" y="13"/>
                      <a:pt x="115" y="18"/>
                    </a:cubicBezTo>
                    <a:cubicBezTo>
                      <a:pt x="128" y="48"/>
                      <a:pt x="140" y="77"/>
                      <a:pt x="153" y="107"/>
                    </a:cubicBezTo>
                    <a:cubicBezTo>
                      <a:pt x="155" y="113"/>
                      <a:pt x="154" y="119"/>
                      <a:pt x="151" y="124"/>
                    </a:cubicBezTo>
                    <a:cubicBezTo>
                      <a:pt x="145" y="138"/>
                      <a:pt x="135" y="149"/>
                      <a:pt x="125" y="160"/>
                    </a:cubicBezTo>
                    <a:cubicBezTo>
                      <a:pt x="117" y="168"/>
                      <a:pt x="116" y="176"/>
                      <a:pt x="122" y="185"/>
                    </a:cubicBezTo>
                    <a:cubicBezTo>
                      <a:pt x="157" y="243"/>
                      <a:pt x="206" y="286"/>
                      <a:pt x="270" y="311"/>
                    </a:cubicBezTo>
                    <a:cubicBezTo>
                      <a:pt x="279" y="315"/>
                      <a:pt x="286" y="314"/>
                      <a:pt x="292" y="306"/>
                    </a:cubicBezTo>
                    <a:cubicBezTo>
                      <a:pt x="303" y="293"/>
                      <a:pt x="314" y="280"/>
                      <a:pt x="324" y="266"/>
                    </a:cubicBezTo>
                    <a:cubicBezTo>
                      <a:pt x="331" y="257"/>
                      <a:pt x="339" y="255"/>
                      <a:pt x="349" y="260"/>
                    </a:cubicBezTo>
                    <a:cubicBezTo>
                      <a:pt x="370" y="269"/>
                      <a:pt x="391" y="280"/>
                      <a:pt x="412" y="289"/>
                    </a:cubicBezTo>
                    <a:cubicBezTo>
                      <a:pt x="416" y="292"/>
                      <a:pt x="421" y="294"/>
                      <a:pt x="426" y="296"/>
                    </a:cubicBezTo>
                    <a:cubicBezTo>
                      <a:pt x="447" y="307"/>
                      <a:pt x="447" y="307"/>
                      <a:pt x="445" y="331"/>
                    </a:cubicBezTo>
                    <a:cubicBezTo>
                      <a:pt x="441" y="376"/>
                      <a:pt x="407" y="399"/>
                      <a:pt x="366" y="410"/>
                    </a:cubicBezTo>
                    <a:cubicBezTo>
                      <a:pt x="357" y="413"/>
                      <a:pt x="348" y="413"/>
                      <a:pt x="338" y="4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57" name="Freeform 48">
                <a:extLst>
                  <a:ext uri="{FF2B5EF4-FFF2-40B4-BE49-F238E27FC236}">
                    <a16:creationId xmlns:a16="http://schemas.microsoft.com/office/drawing/2014/main" xmlns="" id="{589DF2C6-57C5-47BA-B6F0-0C7121E20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359" y="3319314"/>
                <a:ext cx="258806" cy="223306"/>
              </a:xfrm>
              <a:custGeom>
                <a:avLst/>
                <a:gdLst>
                  <a:gd name="T0" fmla="*/ 151 w 207"/>
                  <a:gd name="T1" fmla="*/ 60 h 177"/>
                  <a:gd name="T2" fmla="*/ 189 w 207"/>
                  <a:gd name="T3" fmla="*/ 113 h 177"/>
                  <a:gd name="T4" fmla="*/ 205 w 207"/>
                  <a:gd name="T5" fmla="*/ 164 h 177"/>
                  <a:gd name="T6" fmla="*/ 203 w 207"/>
                  <a:gd name="T7" fmla="*/ 174 h 177"/>
                  <a:gd name="T8" fmla="*/ 175 w 207"/>
                  <a:gd name="T9" fmla="*/ 176 h 177"/>
                  <a:gd name="T10" fmla="*/ 170 w 207"/>
                  <a:gd name="T11" fmla="*/ 172 h 177"/>
                  <a:gd name="T12" fmla="*/ 129 w 207"/>
                  <a:gd name="T13" fmla="*/ 86 h 177"/>
                  <a:gd name="T14" fmla="*/ 7 w 207"/>
                  <a:gd name="T15" fmla="*/ 36 h 177"/>
                  <a:gd name="T16" fmla="*/ 1 w 207"/>
                  <a:gd name="T17" fmla="*/ 36 h 177"/>
                  <a:gd name="T18" fmla="*/ 0 w 207"/>
                  <a:gd name="T19" fmla="*/ 4 h 177"/>
                  <a:gd name="T20" fmla="*/ 9 w 207"/>
                  <a:gd name="T21" fmla="*/ 0 h 177"/>
                  <a:gd name="T22" fmla="*/ 68 w 207"/>
                  <a:gd name="T23" fmla="*/ 8 h 177"/>
                  <a:gd name="T24" fmla="*/ 112 w 207"/>
                  <a:gd name="T25" fmla="*/ 28 h 177"/>
                  <a:gd name="T26" fmla="*/ 124 w 207"/>
                  <a:gd name="T27" fmla="*/ 37 h 177"/>
                  <a:gd name="T28" fmla="*/ 137 w 207"/>
                  <a:gd name="T29" fmla="*/ 48 h 177"/>
                  <a:gd name="T30" fmla="*/ 151 w 207"/>
                  <a:gd name="T31" fmla="*/ 6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7" h="177">
                    <a:moveTo>
                      <a:pt x="151" y="60"/>
                    </a:moveTo>
                    <a:cubicBezTo>
                      <a:pt x="168" y="75"/>
                      <a:pt x="180" y="94"/>
                      <a:pt x="189" y="113"/>
                    </a:cubicBezTo>
                    <a:cubicBezTo>
                      <a:pt x="197" y="130"/>
                      <a:pt x="202" y="147"/>
                      <a:pt x="205" y="164"/>
                    </a:cubicBezTo>
                    <a:cubicBezTo>
                      <a:pt x="205" y="168"/>
                      <a:pt x="207" y="171"/>
                      <a:pt x="203" y="174"/>
                    </a:cubicBezTo>
                    <a:cubicBezTo>
                      <a:pt x="194" y="175"/>
                      <a:pt x="184" y="175"/>
                      <a:pt x="175" y="176"/>
                    </a:cubicBezTo>
                    <a:cubicBezTo>
                      <a:pt x="171" y="177"/>
                      <a:pt x="170" y="176"/>
                      <a:pt x="170" y="172"/>
                    </a:cubicBezTo>
                    <a:cubicBezTo>
                      <a:pt x="165" y="139"/>
                      <a:pt x="152" y="111"/>
                      <a:pt x="129" y="86"/>
                    </a:cubicBezTo>
                    <a:cubicBezTo>
                      <a:pt x="96" y="52"/>
                      <a:pt x="55" y="34"/>
                      <a:pt x="7" y="36"/>
                    </a:cubicBezTo>
                    <a:cubicBezTo>
                      <a:pt x="6" y="36"/>
                      <a:pt x="5" y="36"/>
                      <a:pt x="1" y="36"/>
                    </a:cubicBezTo>
                    <a:cubicBezTo>
                      <a:pt x="1" y="25"/>
                      <a:pt x="0" y="14"/>
                      <a:pt x="0" y="4"/>
                    </a:cubicBezTo>
                    <a:cubicBezTo>
                      <a:pt x="2" y="0"/>
                      <a:pt x="6" y="1"/>
                      <a:pt x="9" y="0"/>
                    </a:cubicBezTo>
                    <a:cubicBezTo>
                      <a:pt x="29" y="0"/>
                      <a:pt x="49" y="3"/>
                      <a:pt x="68" y="8"/>
                    </a:cubicBezTo>
                    <a:cubicBezTo>
                      <a:pt x="83" y="13"/>
                      <a:pt x="98" y="19"/>
                      <a:pt x="112" y="28"/>
                    </a:cubicBezTo>
                    <a:cubicBezTo>
                      <a:pt x="116" y="31"/>
                      <a:pt x="120" y="34"/>
                      <a:pt x="124" y="37"/>
                    </a:cubicBezTo>
                    <a:cubicBezTo>
                      <a:pt x="127" y="40"/>
                      <a:pt x="133" y="45"/>
                      <a:pt x="137" y="48"/>
                    </a:cubicBezTo>
                    <a:cubicBezTo>
                      <a:pt x="140" y="51"/>
                      <a:pt x="148" y="57"/>
                      <a:pt x="151" y="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Freeform 49">
                <a:extLst>
                  <a:ext uri="{FF2B5EF4-FFF2-40B4-BE49-F238E27FC236}">
                    <a16:creationId xmlns:a16="http://schemas.microsoft.com/office/drawing/2014/main" xmlns="" id="{7A092CF6-4368-4E63-8E82-7B22D7CAA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7230" y="3384588"/>
                <a:ext cx="184371" cy="162613"/>
              </a:xfrm>
              <a:custGeom>
                <a:avLst/>
                <a:gdLst>
                  <a:gd name="T0" fmla="*/ 99 w 148"/>
                  <a:gd name="T1" fmla="*/ 35 h 129"/>
                  <a:gd name="T2" fmla="*/ 147 w 148"/>
                  <a:gd name="T3" fmla="*/ 121 h 129"/>
                  <a:gd name="T4" fmla="*/ 143 w 148"/>
                  <a:gd name="T5" fmla="*/ 127 h 129"/>
                  <a:gd name="T6" fmla="*/ 117 w 148"/>
                  <a:gd name="T7" fmla="*/ 129 h 129"/>
                  <a:gd name="T8" fmla="*/ 113 w 148"/>
                  <a:gd name="T9" fmla="*/ 126 h 129"/>
                  <a:gd name="T10" fmla="*/ 69 w 148"/>
                  <a:gd name="T11" fmla="*/ 54 h 129"/>
                  <a:gd name="T12" fmla="*/ 7 w 148"/>
                  <a:gd name="T13" fmla="*/ 36 h 129"/>
                  <a:gd name="T14" fmla="*/ 2 w 148"/>
                  <a:gd name="T15" fmla="*/ 31 h 129"/>
                  <a:gd name="T16" fmla="*/ 0 w 148"/>
                  <a:gd name="T17" fmla="*/ 5 h 129"/>
                  <a:gd name="T18" fmla="*/ 3 w 148"/>
                  <a:gd name="T19" fmla="*/ 1 h 129"/>
                  <a:gd name="T20" fmla="*/ 99 w 148"/>
                  <a:gd name="T21" fmla="*/ 3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8" h="129">
                    <a:moveTo>
                      <a:pt x="99" y="35"/>
                    </a:moveTo>
                    <a:cubicBezTo>
                      <a:pt x="126" y="58"/>
                      <a:pt x="142" y="86"/>
                      <a:pt x="147" y="121"/>
                    </a:cubicBezTo>
                    <a:cubicBezTo>
                      <a:pt x="148" y="125"/>
                      <a:pt x="147" y="127"/>
                      <a:pt x="143" y="127"/>
                    </a:cubicBezTo>
                    <a:cubicBezTo>
                      <a:pt x="134" y="127"/>
                      <a:pt x="126" y="128"/>
                      <a:pt x="117" y="129"/>
                    </a:cubicBezTo>
                    <a:cubicBezTo>
                      <a:pt x="115" y="129"/>
                      <a:pt x="114" y="129"/>
                      <a:pt x="113" y="126"/>
                    </a:cubicBezTo>
                    <a:cubicBezTo>
                      <a:pt x="109" y="96"/>
                      <a:pt x="94" y="72"/>
                      <a:pt x="69" y="54"/>
                    </a:cubicBezTo>
                    <a:cubicBezTo>
                      <a:pt x="51" y="41"/>
                      <a:pt x="30" y="35"/>
                      <a:pt x="7" y="36"/>
                    </a:cubicBezTo>
                    <a:cubicBezTo>
                      <a:pt x="3" y="36"/>
                      <a:pt x="2" y="35"/>
                      <a:pt x="2" y="31"/>
                    </a:cubicBezTo>
                    <a:cubicBezTo>
                      <a:pt x="2" y="23"/>
                      <a:pt x="1" y="14"/>
                      <a:pt x="0" y="5"/>
                    </a:cubicBezTo>
                    <a:cubicBezTo>
                      <a:pt x="0" y="2"/>
                      <a:pt x="0" y="1"/>
                      <a:pt x="3" y="1"/>
                    </a:cubicBezTo>
                    <a:cubicBezTo>
                      <a:pt x="39" y="0"/>
                      <a:pt x="71" y="12"/>
                      <a:pt x="99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Freeform 50">
                <a:extLst>
                  <a:ext uri="{FF2B5EF4-FFF2-40B4-BE49-F238E27FC236}">
                    <a16:creationId xmlns:a16="http://schemas.microsoft.com/office/drawing/2014/main" xmlns="" id="{FF565B26-9E71-44A8-9CF9-85220F99A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811" y="3447572"/>
                <a:ext cx="114516" cy="104209"/>
              </a:xfrm>
              <a:custGeom>
                <a:avLst/>
                <a:gdLst>
                  <a:gd name="T0" fmla="*/ 60 w 92"/>
                  <a:gd name="T1" fmla="*/ 83 h 83"/>
                  <a:gd name="T2" fmla="*/ 7 w 92"/>
                  <a:gd name="T3" fmla="*/ 35 h 83"/>
                  <a:gd name="T4" fmla="*/ 2 w 92"/>
                  <a:gd name="T5" fmla="*/ 32 h 83"/>
                  <a:gd name="T6" fmla="*/ 0 w 92"/>
                  <a:gd name="T7" fmla="*/ 6 h 83"/>
                  <a:gd name="T8" fmla="*/ 3 w 92"/>
                  <a:gd name="T9" fmla="*/ 3 h 83"/>
                  <a:gd name="T10" fmla="*/ 92 w 92"/>
                  <a:gd name="T11" fmla="*/ 78 h 83"/>
                  <a:gd name="T12" fmla="*/ 89 w 92"/>
                  <a:gd name="T13" fmla="*/ 81 h 83"/>
                  <a:gd name="T14" fmla="*/ 60 w 92"/>
                  <a:gd name="T15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83">
                    <a:moveTo>
                      <a:pt x="60" y="83"/>
                    </a:moveTo>
                    <a:cubicBezTo>
                      <a:pt x="56" y="55"/>
                      <a:pt x="34" y="36"/>
                      <a:pt x="7" y="35"/>
                    </a:cubicBezTo>
                    <a:cubicBezTo>
                      <a:pt x="4" y="35"/>
                      <a:pt x="3" y="35"/>
                      <a:pt x="2" y="32"/>
                    </a:cubicBezTo>
                    <a:cubicBezTo>
                      <a:pt x="2" y="24"/>
                      <a:pt x="1" y="15"/>
                      <a:pt x="0" y="6"/>
                    </a:cubicBezTo>
                    <a:cubicBezTo>
                      <a:pt x="0" y="4"/>
                      <a:pt x="0" y="3"/>
                      <a:pt x="3" y="3"/>
                    </a:cubicBezTo>
                    <a:cubicBezTo>
                      <a:pt x="45" y="0"/>
                      <a:pt x="88" y="36"/>
                      <a:pt x="92" y="78"/>
                    </a:cubicBezTo>
                    <a:cubicBezTo>
                      <a:pt x="92" y="80"/>
                      <a:pt x="91" y="81"/>
                      <a:pt x="89" y="81"/>
                    </a:cubicBezTo>
                    <a:cubicBezTo>
                      <a:pt x="80" y="82"/>
                      <a:pt x="70" y="82"/>
                      <a:pt x="60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Oval 51">
                <a:extLst>
                  <a:ext uri="{FF2B5EF4-FFF2-40B4-BE49-F238E27FC236}">
                    <a16:creationId xmlns:a16="http://schemas.microsoft.com/office/drawing/2014/main" xmlns="" id="{A384E503-28EF-40E4-9DBE-FEB524E7F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6862" y="2980347"/>
                <a:ext cx="490128" cy="493563"/>
              </a:xfrm>
              <a:prstGeom prst="ellipse">
                <a:avLst/>
              </a:prstGeom>
              <a:solidFill>
                <a:srgbClr val="42AFB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61" name="Freeform 52">
                <a:extLst>
                  <a:ext uri="{FF2B5EF4-FFF2-40B4-BE49-F238E27FC236}">
                    <a16:creationId xmlns:a16="http://schemas.microsoft.com/office/drawing/2014/main" xmlns="" id="{E2F4C734-F9CC-49DD-A438-3D48A8F620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55426" y="3123492"/>
                <a:ext cx="38935" cy="206129"/>
              </a:xfrm>
              <a:custGeom>
                <a:avLst/>
                <a:gdLst>
                  <a:gd name="T0" fmla="*/ 0 w 34"/>
                  <a:gd name="T1" fmla="*/ 32 h 180"/>
                  <a:gd name="T2" fmla="*/ 0 w 34"/>
                  <a:gd name="T3" fmla="*/ 0 h 180"/>
                  <a:gd name="T4" fmla="*/ 34 w 34"/>
                  <a:gd name="T5" fmla="*/ 0 h 180"/>
                  <a:gd name="T6" fmla="*/ 34 w 34"/>
                  <a:gd name="T7" fmla="*/ 32 h 180"/>
                  <a:gd name="T8" fmla="*/ 0 w 34"/>
                  <a:gd name="T9" fmla="*/ 32 h 180"/>
                  <a:gd name="T10" fmla="*/ 0 w 34"/>
                  <a:gd name="T11" fmla="*/ 180 h 180"/>
                  <a:gd name="T12" fmla="*/ 0 w 34"/>
                  <a:gd name="T13" fmla="*/ 50 h 180"/>
                  <a:gd name="T14" fmla="*/ 34 w 34"/>
                  <a:gd name="T15" fmla="*/ 50 h 180"/>
                  <a:gd name="T16" fmla="*/ 34 w 34"/>
                  <a:gd name="T17" fmla="*/ 180 h 180"/>
                  <a:gd name="T18" fmla="*/ 0 w 34"/>
                  <a:gd name="T19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180">
                    <a:moveTo>
                      <a:pt x="0" y="32"/>
                    </a:moveTo>
                    <a:lnTo>
                      <a:pt x="0" y="0"/>
                    </a:lnTo>
                    <a:lnTo>
                      <a:pt x="34" y="0"/>
                    </a:lnTo>
                    <a:lnTo>
                      <a:pt x="34" y="32"/>
                    </a:lnTo>
                    <a:lnTo>
                      <a:pt x="0" y="32"/>
                    </a:lnTo>
                    <a:close/>
                    <a:moveTo>
                      <a:pt x="0" y="180"/>
                    </a:moveTo>
                    <a:lnTo>
                      <a:pt x="0" y="50"/>
                    </a:lnTo>
                    <a:lnTo>
                      <a:pt x="34" y="50"/>
                    </a:lnTo>
                    <a:lnTo>
                      <a:pt x="34" y="180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62" name="Freeform 53">
                <a:extLst>
                  <a:ext uri="{FF2B5EF4-FFF2-40B4-BE49-F238E27FC236}">
                    <a16:creationId xmlns:a16="http://schemas.microsoft.com/office/drawing/2014/main" xmlns="" id="{4E820B7C-BB2F-4583-A6B1-01432FDD4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442" y="3177315"/>
                <a:ext cx="133984" cy="152306"/>
              </a:xfrm>
              <a:custGeom>
                <a:avLst/>
                <a:gdLst>
                  <a:gd name="T0" fmla="*/ 107 w 107"/>
                  <a:gd name="T1" fmla="*/ 120 h 120"/>
                  <a:gd name="T2" fmla="*/ 76 w 107"/>
                  <a:gd name="T3" fmla="*/ 120 h 120"/>
                  <a:gd name="T4" fmla="*/ 76 w 107"/>
                  <a:gd name="T5" fmla="*/ 60 h 120"/>
                  <a:gd name="T6" fmla="*/ 74 w 107"/>
                  <a:gd name="T7" fmla="*/ 35 h 120"/>
                  <a:gd name="T8" fmla="*/ 68 w 107"/>
                  <a:gd name="T9" fmla="*/ 27 h 120"/>
                  <a:gd name="T10" fmla="*/ 57 w 107"/>
                  <a:gd name="T11" fmla="*/ 23 h 120"/>
                  <a:gd name="T12" fmla="*/ 42 w 107"/>
                  <a:gd name="T13" fmla="*/ 28 h 120"/>
                  <a:gd name="T14" fmla="*/ 33 w 107"/>
                  <a:gd name="T15" fmla="*/ 40 h 120"/>
                  <a:gd name="T16" fmla="*/ 31 w 107"/>
                  <a:gd name="T17" fmla="*/ 67 h 120"/>
                  <a:gd name="T18" fmla="*/ 31 w 107"/>
                  <a:gd name="T19" fmla="*/ 120 h 120"/>
                  <a:gd name="T20" fmla="*/ 0 w 107"/>
                  <a:gd name="T21" fmla="*/ 120 h 120"/>
                  <a:gd name="T22" fmla="*/ 0 w 107"/>
                  <a:gd name="T23" fmla="*/ 2 h 120"/>
                  <a:gd name="T24" fmla="*/ 29 w 107"/>
                  <a:gd name="T25" fmla="*/ 2 h 120"/>
                  <a:gd name="T26" fmla="*/ 29 w 107"/>
                  <a:gd name="T27" fmla="*/ 20 h 120"/>
                  <a:gd name="T28" fmla="*/ 68 w 107"/>
                  <a:gd name="T29" fmla="*/ 0 h 120"/>
                  <a:gd name="T30" fmla="*/ 86 w 107"/>
                  <a:gd name="T31" fmla="*/ 3 h 120"/>
                  <a:gd name="T32" fmla="*/ 99 w 107"/>
                  <a:gd name="T33" fmla="*/ 13 h 120"/>
                  <a:gd name="T34" fmla="*/ 106 w 107"/>
                  <a:gd name="T35" fmla="*/ 26 h 120"/>
                  <a:gd name="T36" fmla="*/ 107 w 107"/>
                  <a:gd name="T37" fmla="*/ 47 h 120"/>
                  <a:gd name="T38" fmla="*/ 107 w 107"/>
                  <a:gd name="T3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7" h="120">
                    <a:moveTo>
                      <a:pt x="107" y="120"/>
                    </a:moveTo>
                    <a:cubicBezTo>
                      <a:pt x="76" y="120"/>
                      <a:pt x="76" y="120"/>
                      <a:pt x="76" y="120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6" y="47"/>
                      <a:pt x="75" y="39"/>
                      <a:pt x="74" y="35"/>
                    </a:cubicBezTo>
                    <a:cubicBezTo>
                      <a:pt x="73" y="32"/>
                      <a:pt x="70" y="29"/>
                      <a:pt x="68" y="27"/>
                    </a:cubicBezTo>
                    <a:cubicBezTo>
                      <a:pt x="64" y="25"/>
                      <a:pt x="61" y="23"/>
                      <a:pt x="57" y="23"/>
                    </a:cubicBezTo>
                    <a:cubicBezTo>
                      <a:pt x="51" y="23"/>
                      <a:pt x="46" y="25"/>
                      <a:pt x="42" y="28"/>
                    </a:cubicBezTo>
                    <a:cubicBezTo>
                      <a:pt x="38" y="31"/>
                      <a:pt x="35" y="35"/>
                      <a:pt x="33" y="40"/>
                    </a:cubicBezTo>
                    <a:cubicBezTo>
                      <a:pt x="32" y="45"/>
                      <a:pt x="31" y="54"/>
                      <a:pt x="31" y="67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39" y="6"/>
                      <a:pt x="52" y="0"/>
                      <a:pt x="68" y="0"/>
                    </a:cubicBezTo>
                    <a:cubicBezTo>
                      <a:pt x="74" y="0"/>
                      <a:pt x="81" y="1"/>
                      <a:pt x="86" y="3"/>
                    </a:cubicBezTo>
                    <a:cubicBezTo>
                      <a:pt x="92" y="6"/>
                      <a:pt x="96" y="9"/>
                      <a:pt x="99" y="13"/>
                    </a:cubicBezTo>
                    <a:cubicBezTo>
                      <a:pt x="102" y="17"/>
                      <a:pt x="104" y="21"/>
                      <a:pt x="106" y="26"/>
                    </a:cubicBezTo>
                    <a:cubicBezTo>
                      <a:pt x="107" y="31"/>
                      <a:pt x="107" y="38"/>
                      <a:pt x="107" y="47"/>
                    </a:cubicBezTo>
                    <a:lnTo>
                      <a:pt x="107" y="1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63" name="Oval 54">
                <a:extLst>
                  <a:ext uri="{FF2B5EF4-FFF2-40B4-BE49-F238E27FC236}">
                    <a16:creationId xmlns:a16="http://schemas.microsoft.com/office/drawing/2014/main" xmlns="" id="{F306CFBE-1D16-40EE-B61D-70113E20A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8923" y="2832621"/>
                <a:ext cx="854289" cy="860014"/>
              </a:xfrm>
              <a:prstGeom prst="ellipse">
                <a:avLst/>
              </a:prstGeom>
              <a:solidFill>
                <a:srgbClr val="CB1B4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64" name="Freeform 55">
                <a:extLst>
                  <a:ext uri="{FF2B5EF4-FFF2-40B4-BE49-F238E27FC236}">
                    <a16:creationId xmlns:a16="http://schemas.microsoft.com/office/drawing/2014/main" xmlns="" id="{E65BB448-F1B9-4DC4-B000-2FB9D1BB0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5277" y="3179605"/>
                <a:ext cx="57258" cy="194677"/>
              </a:xfrm>
              <a:custGeom>
                <a:avLst/>
                <a:gdLst>
                  <a:gd name="T0" fmla="*/ 23 w 46"/>
                  <a:gd name="T1" fmla="*/ 0 h 155"/>
                  <a:gd name="T2" fmla="*/ 0 w 46"/>
                  <a:gd name="T3" fmla="*/ 22 h 155"/>
                  <a:gd name="T4" fmla="*/ 0 w 46"/>
                  <a:gd name="T5" fmla="*/ 132 h 155"/>
                  <a:gd name="T6" fmla="*/ 23 w 46"/>
                  <a:gd name="T7" fmla="*/ 155 h 155"/>
                  <a:gd name="T8" fmla="*/ 46 w 46"/>
                  <a:gd name="T9" fmla="*/ 132 h 155"/>
                  <a:gd name="T10" fmla="*/ 46 w 46"/>
                  <a:gd name="T11" fmla="*/ 22 h 155"/>
                  <a:gd name="T12" fmla="*/ 23 w 46"/>
                  <a:gd name="T1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55">
                    <a:moveTo>
                      <a:pt x="23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45"/>
                      <a:pt x="10" y="155"/>
                      <a:pt x="23" y="155"/>
                    </a:cubicBezTo>
                    <a:cubicBezTo>
                      <a:pt x="35" y="155"/>
                      <a:pt x="46" y="145"/>
                      <a:pt x="46" y="132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46" y="10"/>
                      <a:pt x="35" y="0"/>
                      <a:pt x="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Freeform 56">
                <a:extLst>
                  <a:ext uri="{FF2B5EF4-FFF2-40B4-BE49-F238E27FC236}">
                    <a16:creationId xmlns:a16="http://schemas.microsoft.com/office/drawing/2014/main" xmlns="" id="{9422D14F-E3E8-4831-A938-C4BB63A53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0744" y="3179605"/>
                <a:ext cx="56113" cy="194677"/>
              </a:xfrm>
              <a:custGeom>
                <a:avLst/>
                <a:gdLst>
                  <a:gd name="T0" fmla="*/ 22 w 45"/>
                  <a:gd name="T1" fmla="*/ 0 h 155"/>
                  <a:gd name="T2" fmla="*/ 0 w 45"/>
                  <a:gd name="T3" fmla="*/ 22 h 155"/>
                  <a:gd name="T4" fmla="*/ 0 w 45"/>
                  <a:gd name="T5" fmla="*/ 132 h 155"/>
                  <a:gd name="T6" fmla="*/ 22 w 45"/>
                  <a:gd name="T7" fmla="*/ 155 h 155"/>
                  <a:gd name="T8" fmla="*/ 45 w 45"/>
                  <a:gd name="T9" fmla="*/ 132 h 155"/>
                  <a:gd name="T10" fmla="*/ 45 w 45"/>
                  <a:gd name="T11" fmla="*/ 22 h 155"/>
                  <a:gd name="T12" fmla="*/ 22 w 45"/>
                  <a:gd name="T1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55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45"/>
                      <a:pt x="10" y="155"/>
                      <a:pt x="22" y="155"/>
                    </a:cubicBezTo>
                    <a:cubicBezTo>
                      <a:pt x="35" y="155"/>
                      <a:pt x="45" y="145"/>
                      <a:pt x="45" y="132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5" y="10"/>
                      <a:pt x="35" y="0"/>
                      <a:pt x="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66" name="Freeform 57">
                <a:extLst>
                  <a:ext uri="{FF2B5EF4-FFF2-40B4-BE49-F238E27FC236}">
                    <a16:creationId xmlns:a16="http://schemas.microsoft.com/office/drawing/2014/main" xmlns="" id="{8B1D1327-8F40-459E-BB3B-78AB4C842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7729" y="3179605"/>
                <a:ext cx="337822" cy="399660"/>
              </a:xfrm>
              <a:custGeom>
                <a:avLst/>
                <a:gdLst>
                  <a:gd name="T0" fmla="*/ 0 w 270"/>
                  <a:gd name="T1" fmla="*/ 0 h 317"/>
                  <a:gd name="T2" fmla="*/ 0 w 270"/>
                  <a:gd name="T3" fmla="*/ 1 h 317"/>
                  <a:gd name="T4" fmla="*/ 0 w 270"/>
                  <a:gd name="T5" fmla="*/ 203 h 317"/>
                  <a:gd name="T6" fmla="*/ 34 w 270"/>
                  <a:gd name="T7" fmla="*/ 237 h 317"/>
                  <a:gd name="T8" fmla="*/ 70 w 270"/>
                  <a:gd name="T9" fmla="*/ 237 h 317"/>
                  <a:gd name="T10" fmla="*/ 70 w 270"/>
                  <a:gd name="T11" fmla="*/ 294 h 317"/>
                  <a:gd name="T12" fmla="*/ 93 w 270"/>
                  <a:gd name="T13" fmla="*/ 317 h 317"/>
                  <a:gd name="T14" fmla="*/ 116 w 270"/>
                  <a:gd name="T15" fmla="*/ 294 h 317"/>
                  <a:gd name="T16" fmla="*/ 116 w 270"/>
                  <a:gd name="T17" fmla="*/ 237 h 317"/>
                  <a:gd name="T18" fmla="*/ 154 w 270"/>
                  <a:gd name="T19" fmla="*/ 237 h 317"/>
                  <a:gd name="T20" fmla="*/ 154 w 270"/>
                  <a:gd name="T21" fmla="*/ 294 h 317"/>
                  <a:gd name="T22" fmla="*/ 177 w 270"/>
                  <a:gd name="T23" fmla="*/ 317 h 317"/>
                  <a:gd name="T24" fmla="*/ 200 w 270"/>
                  <a:gd name="T25" fmla="*/ 294 h 317"/>
                  <a:gd name="T26" fmla="*/ 200 w 270"/>
                  <a:gd name="T27" fmla="*/ 237 h 317"/>
                  <a:gd name="T28" fmla="*/ 236 w 270"/>
                  <a:gd name="T29" fmla="*/ 237 h 317"/>
                  <a:gd name="T30" fmla="*/ 270 w 270"/>
                  <a:gd name="T31" fmla="*/ 203 h 317"/>
                  <a:gd name="T32" fmla="*/ 270 w 270"/>
                  <a:gd name="T33" fmla="*/ 1 h 317"/>
                  <a:gd name="T34" fmla="*/ 270 w 270"/>
                  <a:gd name="T35" fmla="*/ 0 h 317"/>
                  <a:gd name="T36" fmla="*/ 0 w 270"/>
                  <a:gd name="T3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0" h="317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0" y="221"/>
                      <a:pt x="15" y="237"/>
                      <a:pt x="34" y="237"/>
                    </a:cubicBezTo>
                    <a:cubicBezTo>
                      <a:pt x="70" y="237"/>
                      <a:pt x="70" y="237"/>
                      <a:pt x="70" y="237"/>
                    </a:cubicBezTo>
                    <a:cubicBezTo>
                      <a:pt x="70" y="294"/>
                      <a:pt x="70" y="294"/>
                      <a:pt x="70" y="294"/>
                    </a:cubicBezTo>
                    <a:cubicBezTo>
                      <a:pt x="70" y="307"/>
                      <a:pt x="80" y="317"/>
                      <a:pt x="93" y="317"/>
                    </a:cubicBezTo>
                    <a:cubicBezTo>
                      <a:pt x="105" y="317"/>
                      <a:pt x="116" y="307"/>
                      <a:pt x="116" y="294"/>
                    </a:cubicBezTo>
                    <a:cubicBezTo>
                      <a:pt x="116" y="237"/>
                      <a:pt x="116" y="237"/>
                      <a:pt x="116" y="237"/>
                    </a:cubicBezTo>
                    <a:cubicBezTo>
                      <a:pt x="154" y="237"/>
                      <a:pt x="154" y="237"/>
                      <a:pt x="154" y="237"/>
                    </a:cubicBezTo>
                    <a:cubicBezTo>
                      <a:pt x="154" y="294"/>
                      <a:pt x="154" y="294"/>
                      <a:pt x="154" y="294"/>
                    </a:cubicBezTo>
                    <a:cubicBezTo>
                      <a:pt x="154" y="307"/>
                      <a:pt x="164" y="317"/>
                      <a:pt x="177" y="317"/>
                    </a:cubicBezTo>
                    <a:cubicBezTo>
                      <a:pt x="189" y="317"/>
                      <a:pt x="200" y="307"/>
                      <a:pt x="200" y="294"/>
                    </a:cubicBezTo>
                    <a:cubicBezTo>
                      <a:pt x="200" y="237"/>
                      <a:pt x="200" y="237"/>
                      <a:pt x="200" y="237"/>
                    </a:cubicBezTo>
                    <a:cubicBezTo>
                      <a:pt x="236" y="237"/>
                      <a:pt x="236" y="237"/>
                      <a:pt x="236" y="237"/>
                    </a:cubicBezTo>
                    <a:cubicBezTo>
                      <a:pt x="255" y="237"/>
                      <a:pt x="270" y="221"/>
                      <a:pt x="270" y="203"/>
                    </a:cubicBezTo>
                    <a:cubicBezTo>
                      <a:pt x="270" y="1"/>
                      <a:pt x="270" y="1"/>
                      <a:pt x="270" y="1"/>
                    </a:cubicBezTo>
                    <a:cubicBezTo>
                      <a:pt x="270" y="1"/>
                      <a:pt x="270" y="0"/>
                      <a:pt x="27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67" name="Freeform 58">
                <a:extLst>
                  <a:ext uri="{FF2B5EF4-FFF2-40B4-BE49-F238E27FC236}">
                    <a16:creationId xmlns:a16="http://schemas.microsoft.com/office/drawing/2014/main" xmlns="" id="{F791FB11-402E-4C55-8B48-85B8514BB2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38874" y="2944847"/>
                <a:ext cx="335532" cy="206129"/>
              </a:xfrm>
              <a:custGeom>
                <a:avLst/>
                <a:gdLst>
                  <a:gd name="T0" fmla="*/ 200 w 268"/>
                  <a:gd name="T1" fmla="*/ 48 h 164"/>
                  <a:gd name="T2" fmla="*/ 224 w 268"/>
                  <a:gd name="T3" fmla="*/ 3 h 164"/>
                  <a:gd name="T4" fmla="*/ 219 w 268"/>
                  <a:gd name="T5" fmla="*/ 0 h 164"/>
                  <a:gd name="T6" fmla="*/ 195 w 268"/>
                  <a:gd name="T7" fmla="*/ 46 h 164"/>
                  <a:gd name="T8" fmla="*/ 134 w 268"/>
                  <a:gd name="T9" fmla="*/ 31 h 164"/>
                  <a:gd name="T10" fmla="*/ 76 w 268"/>
                  <a:gd name="T11" fmla="*/ 44 h 164"/>
                  <a:gd name="T12" fmla="*/ 52 w 268"/>
                  <a:gd name="T13" fmla="*/ 0 h 164"/>
                  <a:gd name="T14" fmla="*/ 47 w 268"/>
                  <a:gd name="T15" fmla="*/ 3 h 164"/>
                  <a:gd name="T16" fmla="*/ 71 w 268"/>
                  <a:gd name="T17" fmla="*/ 47 h 164"/>
                  <a:gd name="T18" fmla="*/ 0 w 268"/>
                  <a:gd name="T19" fmla="*/ 164 h 164"/>
                  <a:gd name="T20" fmla="*/ 268 w 268"/>
                  <a:gd name="T21" fmla="*/ 164 h 164"/>
                  <a:gd name="T22" fmla="*/ 200 w 268"/>
                  <a:gd name="T23" fmla="*/ 48 h 164"/>
                  <a:gd name="T24" fmla="*/ 65 w 268"/>
                  <a:gd name="T25" fmla="*/ 112 h 164"/>
                  <a:gd name="T26" fmla="*/ 52 w 268"/>
                  <a:gd name="T27" fmla="*/ 100 h 164"/>
                  <a:gd name="T28" fmla="*/ 65 w 268"/>
                  <a:gd name="T29" fmla="*/ 87 h 164"/>
                  <a:gd name="T30" fmla="*/ 78 w 268"/>
                  <a:gd name="T31" fmla="*/ 100 h 164"/>
                  <a:gd name="T32" fmla="*/ 65 w 268"/>
                  <a:gd name="T33" fmla="*/ 112 h 164"/>
                  <a:gd name="T34" fmla="*/ 201 w 268"/>
                  <a:gd name="T35" fmla="*/ 112 h 164"/>
                  <a:gd name="T36" fmla="*/ 188 w 268"/>
                  <a:gd name="T37" fmla="*/ 100 h 164"/>
                  <a:gd name="T38" fmla="*/ 201 w 268"/>
                  <a:gd name="T39" fmla="*/ 87 h 164"/>
                  <a:gd name="T40" fmla="*/ 213 w 268"/>
                  <a:gd name="T41" fmla="*/ 100 h 164"/>
                  <a:gd name="T42" fmla="*/ 201 w 268"/>
                  <a:gd name="T43" fmla="*/ 11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64">
                    <a:moveTo>
                      <a:pt x="200" y="48"/>
                    </a:moveTo>
                    <a:cubicBezTo>
                      <a:pt x="224" y="3"/>
                      <a:pt x="224" y="3"/>
                      <a:pt x="224" y="3"/>
                    </a:cubicBezTo>
                    <a:cubicBezTo>
                      <a:pt x="219" y="0"/>
                      <a:pt x="219" y="0"/>
                      <a:pt x="219" y="0"/>
                    </a:cubicBezTo>
                    <a:cubicBezTo>
                      <a:pt x="195" y="46"/>
                      <a:pt x="195" y="46"/>
                      <a:pt x="195" y="46"/>
                    </a:cubicBezTo>
                    <a:cubicBezTo>
                      <a:pt x="177" y="36"/>
                      <a:pt x="156" y="31"/>
                      <a:pt x="134" y="31"/>
                    </a:cubicBezTo>
                    <a:cubicBezTo>
                      <a:pt x="113" y="31"/>
                      <a:pt x="93" y="36"/>
                      <a:pt x="76" y="44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29" y="69"/>
                      <a:pt x="0" y="113"/>
                      <a:pt x="0" y="164"/>
                    </a:cubicBezTo>
                    <a:cubicBezTo>
                      <a:pt x="268" y="164"/>
                      <a:pt x="268" y="164"/>
                      <a:pt x="268" y="164"/>
                    </a:cubicBezTo>
                    <a:cubicBezTo>
                      <a:pt x="268" y="114"/>
                      <a:pt x="240" y="71"/>
                      <a:pt x="200" y="48"/>
                    </a:cubicBezTo>
                    <a:close/>
                    <a:moveTo>
                      <a:pt x="65" y="112"/>
                    </a:moveTo>
                    <a:cubicBezTo>
                      <a:pt x="58" y="112"/>
                      <a:pt x="52" y="107"/>
                      <a:pt x="52" y="100"/>
                    </a:cubicBezTo>
                    <a:cubicBezTo>
                      <a:pt x="52" y="93"/>
                      <a:pt x="58" y="87"/>
                      <a:pt x="65" y="87"/>
                    </a:cubicBezTo>
                    <a:cubicBezTo>
                      <a:pt x="72" y="87"/>
                      <a:pt x="78" y="93"/>
                      <a:pt x="78" y="100"/>
                    </a:cubicBezTo>
                    <a:cubicBezTo>
                      <a:pt x="78" y="107"/>
                      <a:pt x="72" y="112"/>
                      <a:pt x="65" y="112"/>
                    </a:cubicBezTo>
                    <a:close/>
                    <a:moveTo>
                      <a:pt x="201" y="112"/>
                    </a:moveTo>
                    <a:cubicBezTo>
                      <a:pt x="194" y="112"/>
                      <a:pt x="188" y="107"/>
                      <a:pt x="188" y="100"/>
                    </a:cubicBezTo>
                    <a:cubicBezTo>
                      <a:pt x="188" y="93"/>
                      <a:pt x="194" y="87"/>
                      <a:pt x="201" y="87"/>
                    </a:cubicBezTo>
                    <a:cubicBezTo>
                      <a:pt x="208" y="87"/>
                      <a:pt x="213" y="93"/>
                      <a:pt x="213" y="100"/>
                    </a:cubicBezTo>
                    <a:cubicBezTo>
                      <a:pt x="213" y="107"/>
                      <a:pt x="208" y="112"/>
                      <a:pt x="201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68" name="Oval 59">
                <a:extLst>
                  <a:ext uri="{FF2B5EF4-FFF2-40B4-BE49-F238E27FC236}">
                    <a16:creationId xmlns:a16="http://schemas.microsoft.com/office/drawing/2014/main" xmlns="" id="{C8270F72-C154-4F84-ABFB-0951C36A5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9569" y="3688056"/>
                <a:ext cx="594338" cy="600063"/>
              </a:xfrm>
              <a:prstGeom prst="ellipse">
                <a:avLst/>
              </a:prstGeom>
              <a:solidFill>
                <a:srgbClr val="007A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69" name="Freeform 60">
                <a:extLst>
                  <a:ext uri="{FF2B5EF4-FFF2-40B4-BE49-F238E27FC236}">
                    <a16:creationId xmlns:a16="http://schemas.microsoft.com/office/drawing/2014/main" xmlns="" id="{224E3677-D9A1-4C18-9741-741BB71F2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7520" y="3859829"/>
                <a:ext cx="335532" cy="308047"/>
              </a:xfrm>
              <a:custGeom>
                <a:avLst/>
                <a:gdLst>
                  <a:gd name="T0" fmla="*/ 80 w 268"/>
                  <a:gd name="T1" fmla="*/ 3 h 244"/>
                  <a:gd name="T2" fmla="*/ 110 w 268"/>
                  <a:gd name="T3" fmla="*/ 9 h 244"/>
                  <a:gd name="T4" fmla="*/ 128 w 268"/>
                  <a:gd name="T5" fmla="*/ 15 h 244"/>
                  <a:gd name="T6" fmla="*/ 159 w 268"/>
                  <a:gd name="T7" fmla="*/ 13 h 244"/>
                  <a:gd name="T8" fmla="*/ 181 w 268"/>
                  <a:gd name="T9" fmla="*/ 5 h 244"/>
                  <a:gd name="T10" fmla="*/ 244 w 268"/>
                  <a:gd name="T11" fmla="*/ 19 h 244"/>
                  <a:gd name="T12" fmla="*/ 257 w 268"/>
                  <a:gd name="T13" fmla="*/ 32 h 244"/>
                  <a:gd name="T14" fmla="*/ 257 w 268"/>
                  <a:gd name="T15" fmla="*/ 36 h 244"/>
                  <a:gd name="T16" fmla="*/ 224 w 268"/>
                  <a:gd name="T17" fmla="*/ 87 h 244"/>
                  <a:gd name="T18" fmla="*/ 243 w 268"/>
                  <a:gd name="T19" fmla="*/ 142 h 244"/>
                  <a:gd name="T20" fmla="*/ 266 w 268"/>
                  <a:gd name="T21" fmla="*/ 157 h 244"/>
                  <a:gd name="T22" fmla="*/ 267 w 268"/>
                  <a:gd name="T23" fmla="*/ 161 h 244"/>
                  <a:gd name="T24" fmla="*/ 230 w 268"/>
                  <a:gd name="T25" fmla="*/ 221 h 244"/>
                  <a:gd name="T26" fmla="*/ 211 w 268"/>
                  <a:gd name="T27" fmla="*/ 236 h 244"/>
                  <a:gd name="T28" fmla="*/ 177 w 268"/>
                  <a:gd name="T29" fmla="*/ 238 h 244"/>
                  <a:gd name="T30" fmla="*/ 162 w 268"/>
                  <a:gd name="T31" fmla="*/ 231 h 244"/>
                  <a:gd name="T32" fmla="*/ 114 w 268"/>
                  <a:gd name="T33" fmla="*/ 233 h 244"/>
                  <a:gd name="T34" fmla="*/ 102 w 268"/>
                  <a:gd name="T35" fmla="*/ 239 h 244"/>
                  <a:gd name="T36" fmla="*/ 61 w 268"/>
                  <a:gd name="T37" fmla="*/ 231 h 244"/>
                  <a:gd name="T38" fmla="*/ 41 w 268"/>
                  <a:gd name="T39" fmla="*/ 210 h 244"/>
                  <a:gd name="T40" fmla="*/ 11 w 268"/>
                  <a:gd name="T41" fmla="*/ 152 h 244"/>
                  <a:gd name="T42" fmla="*/ 1 w 268"/>
                  <a:gd name="T43" fmla="*/ 106 h 244"/>
                  <a:gd name="T44" fmla="*/ 9 w 268"/>
                  <a:gd name="T45" fmla="*/ 55 h 244"/>
                  <a:gd name="T46" fmla="*/ 65 w 268"/>
                  <a:gd name="T47" fmla="*/ 5 h 244"/>
                  <a:gd name="T48" fmla="*/ 80 w 268"/>
                  <a:gd name="T49" fmla="*/ 3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8" h="244">
                    <a:moveTo>
                      <a:pt x="80" y="3"/>
                    </a:moveTo>
                    <a:cubicBezTo>
                      <a:pt x="91" y="3"/>
                      <a:pt x="101" y="6"/>
                      <a:pt x="110" y="9"/>
                    </a:cubicBezTo>
                    <a:cubicBezTo>
                      <a:pt x="116" y="11"/>
                      <a:pt x="122" y="14"/>
                      <a:pt x="128" y="15"/>
                    </a:cubicBezTo>
                    <a:cubicBezTo>
                      <a:pt x="138" y="18"/>
                      <a:pt x="149" y="17"/>
                      <a:pt x="159" y="13"/>
                    </a:cubicBezTo>
                    <a:cubicBezTo>
                      <a:pt x="166" y="10"/>
                      <a:pt x="174" y="7"/>
                      <a:pt x="181" y="5"/>
                    </a:cubicBezTo>
                    <a:cubicBezTo>
                      <a:pt x="204" y="0"/>
                      <a:pt x="225" y="5"/>
                      <a:pt x="244" y="19"/>
                    </a:cubicBezTo>
                    <a:cubicBezTo>
                      <a:pt x="249" y="23"/>
                      <a:pt x="253" y="28"/>
                      <a:pt x="257" y="32"/>
                    </a:cubicBezTo>
                    <a:cubicBezTo>
                      <a:pt x="259" y="34"/>
                      <a:pt x="259" y="35"/>
                      <a:pt x="257" y="36"/>
                    </a:cubicBezTo>
                    <a:cubicBezTo>
                      <a:pt x="238" y="48"/>
                      <a:pt x="226" y="65"/>
                      <a:pt x="224" y="87"/>
                    </a:cubicBezTo>
                    <a:cubicBezTo>
                      <a:pt x="222" y="108"/>
                      <a:pt x="229" y="127"/>
                      <a:pt x="243" y="142"/>
                    </a:cubicBezTo>
                    <a:cubicBezTo>
                      <a:pt x="250" y="149"/>
                      <a:pt x="257" y="154"/>
                      <a:pt x="266" y="157"/>
                    </a:cubicBezTo>
                    <a:cubicBezTo>
                      <a:pt x="268" y="158"/>
                      <a:pt x="268" y="159"/>
                      <a:pt x="267" y="161"/>
                    </a:cubicBezTo>
                    <a:cubicBezTo>
                      <a:pt x="258" y="183"/>
                      <a:pt x="245" y="203"/>
                      <a:pt x="230" y="221"/>
                    </a:cubicBezTo>
                    <a:cubicBezTo>
                      <a:pt x="224" y="227"/>
                      <a:pt x="218" y="232"/>
                      <a:pt x="211" y="236"/>
                    </a:cubicBezTo>
                    <a:cubicBezTo>
                      <a:pt x="200" y="243"/>
                      <a:pt x="188" y="243"/>
                      <a:pt x="177" y="238"/>
                    </a:cubicBezTo>
                    <a:cubicBezTo>
                      <a:pt x="172" y="235"/>
                      <a:pt x="167" y="233"/>
                      <a:pt x="162" y="231"/>
                    </a:cubicBezTo>
                    <a:cubicBezTo>
                      <a:pt x="146" y="226"/>
                      <a:pt x="130" y="227"/>
                      <a:pt x="114" y="233"/>
                    </a:cubicBezTo>
                    <a:cubicBezTo>
                      <a:pt x="110" y="235"/>
                      <a:pt x="106" y="237"/>
                      <a:pt x="102" y="239"/>
                    </a:cubicBezTo>
                    <a:cubicBezTo>
                      <a:pt x="87" y="244"/>
                      <a:pt x="73" y="241"/>
                      <a:pt x="61" y="231"/>
                    </a:cubicBezTo>
                    <a:cubicBezTo>
                      <a:pt x="53" y="225"/>
                      <a:pt x="47" y="218"/>
                      <a:pt x="41" y="210"/>
                    </a:cubicBezTo>
                    <a:cubicBezTo>
                      <a:pt x="28" y="192"/>
                      <a:pt x="17" y="173"/>
                      <a:pt x="11" y="152"/>
                    </a:cubicBezTo>
                    <a:cubicBezTo>
                      <a:pt x="5" y="137"/>
                      <a:pt x="2" y="122"/>
                      <a:pt x="1" y="106"/>
                    </a:cubicBezTo>
                    <a:cubicBezTo>
                      <a:pt x="0" y="88"/>
                      <a:pt x="2" y="71"/>
                      <a:pt x="9" y="55"/>
                    </a:cubicBezTo>
                    <a:cubicBezTo>
                      <a:pt x="20" y="30"/>
                      <a:pt x="38" y="13"/>
                      <a:pt x="65" y="5"/>
                    </a:cubicBezTo>
                    <a:cubicBezTo>
                      <a:pt x="70" y="4"/>
                      <a:pt x="75" y="3"/>
                      <a:pt x="8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70" name="Freeform 61">
                <a:extLst>
                  <a:ext uri="{FF2B5EF4-FFF2-40B4-BE49-F238E27FC236}">
                    <a16:creationId xmlns:a16="http://schemas.microsoft.com/office/drawing/2014/main" xmlns="" id="{FB2A4FAD-B75B-4592-98BA-583D0A350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8988" y="3771652"/>
                <a:ext cx="81307" cy="95048"/>
              </a:xfrm>
              <a:custGeom>
                <a:avLst/>
                <a:gdLst>
                  <a:gd name="T0" fmla="*/ 65 w 65"/>
                  <a:gd name="T1" fmla="*/ 7 h 75"/>
                  <a:gd name="T2" fmla="*/ 53 w 65"/>
                  <a:gd name="T3" fmla="*/ 46 h 75"/>
                  <a:gd name="T4" fmla="*/ 18 w 65"/>
                  <a:gd name="T5" fmla="*/ 73 h 75"/>
                  <a:gd name="T6" fmla="*/ 4 w 65"/>
                  <a:gd name="T7" fmla="*/ 75 h 75"/>
                  <a:gd name="T8" fmla="*/ 1 w 65"/>
                  <a:gd name="T9" fmla="*/ 73 h 75"/>
                  <a:gd name="T10" fmla="*/ 7 w 65"/>
                  <a:gd name="T11" fmla="*/ 42 h 75"/>
                  <a:gd name="T12" fmla="*/ 50 w 65"/>
                  <a:gd name="T13" fmla="*/ 3 h 75"/>
                  <a:gd name="T14" fmla="*/ 63 w 65"/>
                  <a:gd name="T15" fmla="*/ 1 h 75"/>
                  <a:gd name="T16" fmla="*/ 65 w 65"/>
                  <a:gd name="T17" fmla="*/ 3 h 75"/>
                  <a:gd name="T18" fmla="*/ 65 w 65"/>
                  <a:gd name="T19" fmla="*/ 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75">
                    <a:moveTo>
                      <a:pt x="65" y="7"/>
                    </a:moveTo>
                    <a:cubicBezTo>
                      <a:pt x="65" y="22"/>
                      <a:pt x="60" y="35"/>
                      <a:pt x="53" y="46"/>
                    </a:cubicBezTo>
                    <a:cubicBezTo>
                      <a:pt x="44" y="59"/>
                      <a:pt x="32" y="68"/>
                      <a:pt x="18" y="73"/>
                    </a:cubicBezTo>
                    <a:cubicBezTo>
                      <a:pt x="13" y="74"/>
                      <a:pt x="8" y="75"/>
                      <a:pt x="4" y="75"/>
                    </a:cubicBezTo>
                    <a:cubicBezTo>
                      <a:pt x="2" y="75"/>
                      <a:pt x="1" y="74"/>
                      <a:pt x="1" y="73"/>
                    </a:cubicBezTo>
                    <a:cubicBezTo>
                      <a:pt x="0" y="62"/>
                      <a:pt x="2" y="52"/>
                      <a:pt x="7" y="42"/>
                    </a:cubicBezTo>
                    <a:cubicBezTo>
                      <a:pt x="16" y="23"/>
                      <a:pt x="31" y="10"/>
                      <a:pt x="50" y="3"/>
                    </a:cubicBezTo>
                    <a:cubicBezTo>
                      <a:pt x="54" y="2"/>
                      <a:pt x="58" y="1"/>
                      <a:pt x="63" y="1"/>
                    </a:cubicBezTo>
                    <a:cubicBezTo>
                      <a:pt x="64" y="0"/>
                      <a:pt x="65" y="1"/>
                      <a:pt x="65" y="3"/>
                    </a:cubicBezTo>
                    <a:cubicBezTo>
                      <a:pt x="65" y="5"/>
                      <a:pt x="65" y="7"/>
                      <a:pt x="65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71" name="Oval 62">
                <a:extLst>
                  <a:ext uri="{FF2B5EF4-FFF2-40B4-BE49-F238E27FC236}">
                    <a16:creationId xmlns:a16="http://schemas.microsoft.com/office/drawing/2014/main" xmlns="" id="{2B9C0BA6-A82D-48FF-B21F-279C608156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2502" y="3736152"/>
                <a:ext cx="587467" cy="593192"/>
              </a:xfrm>
              <a:prstGeom prst="ellipse">
                <a:avLst/>
              </a:prstGeom>
              <a:solidFill>
                <a:srgbClr val="C2C9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72" name="Freeform 63">
                <a:extLst>
                  <a:ext uri="{FF2B5EF4-FFF2-40B4-BE49-F238E27FC236}">
                    <a16:creationId xmlns:a16="http://schemas.microsoft.com/office/drawing/2014/main" xmlns="" id="{E77FC9E5-9A1F-4621-B95D-B78D640BB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4356" y="3838071"/>
                <a:ext cx="164903" cy="388209"/>
              </a:xfrm>
              <a:custGeom>
                <a:avLst/>
                <a:gdLst>
                  <a:gd name="T0" fmla="*/ 127 w 132"/>
                  <a:gd name="T1" fmla="*/ 79 h 308"/>
                  <a:gd name="T2" fmla="*/ 127 w 132"/>
                  <a:gd name="T3" fmla="*/ 126 h 308"/>
                  <a:gd name="T4" fmla="*/ 87 w 132"/>
                  <a:gd name="T5" fmla="*/ 126 h 308"/>
                  <a:gd name="T6" fmla="*/ 87 w 132"/>
                  <a:gd name="T7" fmla="*/ 216 h 308"/>
                  <a:gd name="T8" fmla="*/ 88 w 132"/>
                  <a:gd name="T9" fmla="*/ 248 h 308"/>
                  <a:gd name="T10" fmla="*/ 93 w 132"/>
                  <a:gd name="T11" fmla="*/ 256 h 308"/>
                  <a:gd name="T12" fmla="*/ 103 w 132"/>
                  <a:gd name="T13" fmla="*/ 259 h 308"/>
                  <a:gd name="T14" fmla="*/ 127 w 132"/>
                  <a:gd name="T15" fmla="*/ 253 h 308"/>
                  <a:gd name="T16" fmla="*/ 132 w 132"/>
                  <a:gd name="T17" fmla="*/ 299 h 308"/>
                  <a:gd name="T18" fmla="*/ 85 w 132"/>
                  <a:gd name="T19" fmla="*/ 308 h 308"/>
                  <a:gd name="T20" fmla="*/ 56 w 132"/>
                  <a:gd name="T21" fmla="*/ 302 h 308"/>
                  <a:gd name="T22" fmla="*/ 38 w 132"/>
                  <a:gd name="T23" fmla="*/ 289 h 308"/>
                  <a:gd name="T24" fmla="*/ 29 w 132"/>
                  <a:gd name="T25" fmla="*/ 265 h 308"/>
                  <a:gd name="T26" fmla="*/ 27 w 132"/>
                  <a:gd name="T27" fmla="*/ 224 h 308"/>
                  <a:gd name="T28" fmla="*/ 27 w 132"/>
                  <a:gd name="T29" fmla="*/ 126 h 308"/>
                  <a:gd name="T30" fmla="*/ 0 w 132"/>
                  <a:gd name="T31" fmla="*/ 126 h 308"/>
                  <a:gd name="T32" fmla="*/ 0 w 132"/>
                  <a:gd name="T33" fmla="*/ 79 h 308"/>
                  <a:gd name="T34" fmla="*/ 27 w 132"/>
                  <a:gd name="T35" fmla="*/ 79 h 308"/>
                  <a:gd name="T36" fmla="*/ 27 w 132"/>
                  <a:gd name="T37" fmla="*/ 35 h 308"/>
                  <a:gd name="T38" fmla="*/ 87 w 132"/>
                  <a:gd name="T39" fmla="*/ 0 h 308"/>
                  <a:gd name="T40" fmla="*/ 87 w 132"/>
                  <a:gd name="T41" fmla="*/ 79 h 308"/>
                  <a:gd name="T42" fmla="*/ 127 w 132"/>
                  <a:gd name="T43" fmla="*/ 79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2" h="308">
                    <a:moveTo>
                      <a:pt x="127" y="79"/>
                    </a:moveTo>
                    <a:cubicBezTo>
                      <a:pt x="127" y="126"/>
                      <a:pt x="127" y="126"/>
                      <a:pt x="127" y="126"/>
                    </a:cubicBezTo>
                    <a:cubicBezTo>
                      <a:pt x="87" y="126"/>
                      <a:pt x="87" y="126"/>
                      <a:pt x="87" y="126"/>
                    </a:cubicBezTo>
                    <a:cubicBezTo>
                      <a:pt x="87" y="216"/>
                      <a:pt x="87" y="216"/>
                      <a:pt x="87" y="216"/>
                    </a:cubicBezTo>
                    <a:cubicBezTo>
                      <a:pt x="87" y="235"/>
                      <a:pt x="87" y="245"/>
                      <a:pt x="88" y="248"/>
                    </a:cubicBezTo>
                    <a:cubicBezTo>
                      <a:pt x="89" y="251"/>
                      <a:pt x="90" y="254"/>
                      <a:pt x="93" y="256"/>
                    </a:cubicBezTo>
                    <a:cubicBezTo>
                      <a:pt x="96" y="258"/>
                      <a:pt x="99" y="259"/>
                      <a:pt x="103" y="259"/>
                    </a:cubicBezTo>
                    <a:cubicBezTo>
                      <a:pt x="109" y="259"/>
                      <a:pt x="117" y="257"/>
                      <a:pt x="127" y="253"/>
                    </a:cubicBezTo>
                    <a:cubicBezTo>
                      <a:pt x="132" y="299"/>
                      <a:pt x="132" y="299"/>
                      <a:pt x="132" y="299"/>
                    </a:cubicBezTo>
                    <a:cubicBezTo>
                      <a:pt x="118" y="305"/>
                      <a:pt x="103" y="308"/>
                      <a:pt x="85" y="308"/>
                    </a:cubicBezTo>
                    <a:cubicBezTo>
                      <a:pt x="74" y="308"/>
                      <a:pt x="65" y="306"/>
                      <a:pt x="56" y="302"/>
                    </a:cubicBezTo>
                    <a:cubicBezTo>
                      <a:pt x="48" y="299"/>
                      <a:pt x="42" y="294"/>
                      <a:pt x="38" y="289"/>
                    </a:cubicBezTo>
                    <a:cubicBezTo>
                      <a:pt x="34" y="283"/>
                      <a:pt x="31" y="275"/>
                      <a:pt x="29" y="265"/>
                    </a:cubicBezTo>
                    <a:cubicBezTo>
                      <a:pt x="28" y="259"/>
                      <a:pt x="27" y="245"/>
                      <a:pt x="27" y="224"/>
                    </a:cubicBezTo>
                    <a:cubicBezTo>
                      <a:pt x="27" y="126"/>
                      <a:pt x="27" y="126"/>
                      <a:pt x="27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7" y="79"/>
                      <a:pt x="27" y="79"/>
                      <a:pt x="27" y="79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7" y="79"/>
                      <a:pt x="87" y="79"/>
                      <a:pt x="87" y="79"/>
                    </a:cubicBezTo>
                    <a:lnTo>
                      <a:pt x="127" y="79"/>
                    </a:lnTo>
                    <a:close/>
                  </a:path>
                </a:pathLst>
              </a:custGeom>
              <a:solidFill>
                <a:srgbClr val="F8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73" name="Oval 64">
                <a:extLst>
                  <a:ext uri="{FF2B5EF4-FFF2-40B4-BE49-F238E27FC236}">
                    <a16:creationId xmlns:a16="http://schemas.microsoft.com/office/drawing/2014/main" xmlns="" id="{93CF9FE0-3744-455E-8F8F-4704EF8EED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45501" y="2618477"/>
                <a:ext cx="671063" cy="675644"/>
              </a:xfrm>
              <a:prstGeom prst="ellipse">
                <a:avLst/>
              </a:prstGeom>
              <a:solidFill>
                <a:srgbClr val="FCB414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74" name="Freeform 65">
                <a:extLst>
                  <a:ext uri="{FF2B5EF4-FFF2-40B4-BE49-F238E27FC236}">
                    <a16:creationId xmlns:a16="http://schemas.microsoft.com/office/drawing/2014/main" xmlns="" id="{0B0BB184-9342-43D8-8866-B6B0F17A7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0048" y="2818879"/>
                <a:ext cx="140855" cy="142000"/>
              </a:xfrm>
              <a:custGeom>
                <a:avLst/>
                <a:gdLst>
                  <a:gd name="T0" fmla="*/ 56 w 113"/>
                  <a:gd name="T1" fmla="*/ 0 h 113"/>
                  <a:gd name="T2" fmla="*/ 113 w 113"/>
                  <a:gd name="T3" fmla="*/ 57 h 113"/>
                  <a:gd name="T4" fmla="*/ 57 w 113"/>
                  <a:gd name="T5" fmla="*/ 113 h 113"/>
                  <a:gd name="T6" fmla="*/ 0 w 113"/>
                  <a:gd name="T7" fmla="*/ 57 h 113"/>
                  <a:gd name="T8" fmla="*/ 56 w 113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13">
                    <a:moveTo>
                      <a:pt x="56" y="0"/>
                    </a:moveTo>
                    <a:cubicBezTo>
                      <a:pt x="88" y="0"/>
                      <a:pt x="113" y="26"/>
                      <a:pt x="113" y="57"/>
                    </a:cubicBezTo>
                    <a:cubicBezTo>
                      <a:pt x="113" y="88"/>
                      <a:pt x="88" y="113"/>
                      <a:pt x="57" y="113"/>
                    </a:cubicBezTo>
                    <a:cubicBezTo>
                      <a:pt x="25" y="113"/>
                      <a:pt x="0" y="88"/>
                      <a:pt x="0" y="57"/>
                    </a:cubicBezTo>
                    <a:cubicBezTo>
                      <a:pt x="0" y="25"/>
                      <a:pt x="25" y="0"/>
                      <a:pt x="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Freeform 66">
                <a:extLst>
                  <a:ext uri="{FF2B5EF4-FFF2-40B4-BE49-F238E27FC236}">
                    <a16:creationId xmlns:a16="http://schemas.microsoft.com/office/drawing/2014/main" xmlns="" id="{7BDF0458-693C-49AA-A7B6-3B01B8B29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4016" y="2972331"/>
                <a:ext cx="168339" cy="127112"/>
              </a:xfrm>
              <a:custGeom>
                <a:avLst/>
                <a:gdLst>
                  <a:gd name="T0" fmla="*/ 69 w 135"/>
                  <a:gd name="T1" fmla="*/ 96 h 101"/>
                  <a:gd name="T2" fmla="*/ 18 w 135"/>
                  <a:gd name="T3" fmla="*/ 96 h 101"/>
                  <a:gd name="T4" fmla="*/ 7 w 135"/>
                  <a:gd name="T5" fmla="*/ 91 h 101"/>
                  <a:gd name="T6" fmla="*/ 34 w 135"/>
                  <a:gd name="T7" fmla="*/ 16 h 101"/>
                  <a:gd name="T8" fmla="*/ 96 w 135"/>
                  <a:gd name="T9" fmla="*/ 11 h 101"/>
                  <a:gd name="T10" fmla="*/ 131 w 135"/>
                  <a:gd name="T11" fmla="*/ 69 h 101"/>
                  <a:gd name="T12" fmla="*/ 105 w 135"/>
                  <a:gd name="T13" fmla="*/ 96 h 101"/>
                  <a:gd name="T14" fmla="*/ 69 w 135"/>
                  <a:gd name="T15" fmla="*/ 9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101">
                    <a:moveTo>
                      <a:pt x="69" y="96"/>
                    </a:moveTo>
                    <a:cubicBezTo>
                      <a:pt x="52" y="96"/>
                      <a:pt x="35" y="96"/>
                      <a:pt x="18" y="96"/>
                    </a:cubicBezTo>
                    <a:cubicBezTo>
                      <a:pt x="14" y="95"/>
                      <a:pt x="9" y="97"/>
                      <a:pt x="7" y="91"/>
                    </a:cubicBezTo>
                    <a:cubicBezTo>
                      <a:pt x="0" y="65"/>
                      <a:pt x="12" y="31"/>
                      <a:pt x="34" y="16"/>
                    </a:cubicBezTo>
                    <a:cubicBezTo>
                      <a:pt x="54" y="2"/>
                      <a:pt x="75" y="0"/>
                      <a:pt x="96" y="11"/>
                    </a:cubicBezTo>
                    <a:cubicBezTo>
                      <a:pt x="119" y="23"/>
                      <a:pt x="131" y="43"/>
                      <a:pt x="131" y="69"/>
                    </a:cubicBezTo>
                    <a:cubicBezTo>
                      <a:pt x="132" y="101"/>
                      <a:pt x="135" y="95"/>
                      <a:pt x="105" y="96"/>
                    </a:cubicBezTo>
                    <a:cubicBezTo>
                      <a:pt x="93" y="96"/>
                      <a:pt x="81" y="96"/>
                      <a:pt x="69" y="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76" name="Freeform 67">
                <a:extLst>
                  <a:ext uri="{FF2B5EF4-FFF2-40B4-BE49-F238E27FC236}">
                    <a16:creationId xmlns:a16="http://schemas.microsoft.com/office/drawing/2014/main" xmlns="" id="{ACE8D6F4-E01F-4B01-835A-14D5B8933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0871" y="2846363"/>
                <a:ext cx="129403" cy="127112"/>
              </a:xfrm>
              <a:custGeom>
                <a:avLst/>
                <a:gdLst>
                  <a:gd name="T0" fmla="*/ 51 w 103"/>
                  <a:gd name="T1" fmla="*/ 0 h 101"/>
                  <a:gd name="T2" fmla="*/ 102 w 103"/>
                  <a:gd name="T3" fmla="*/ 51 h 101"/>
                  <a:gd name="T4" fmla="*/ 52 w 103"/>
                  <a:gd name="T5" fmla="*/ 101 h 101"/>
                  <a:gd name="T6" fmla="*/ 1 w 103"/>
                  <a:gd name="T7" fmla="*/ 51 h 101"/>
                  <a:gd name="T8" fmla="*/ 51 w 103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1">
                    <a:moveTo>
                      <a:pt x="51" y="0"/>
                    </a:moveTo>
                    <a:cubicBezTo>
                      <a:pt x="80" y="0"/>
                      <a:pt x="102" y="22"/>
                      <a:pt x="102" y="51"/>
                    </a:cubicBezTo>
                    <a:cubicBezTo>
                      <a:pt x="103" y="79"/>
                      <a:pt x="80" y="101"/>
                      <a:pt x="52" y="101"/>
                    </a:cubicBezTo>
                    <a:cubicBezTo>
                      <a:pt x="24" y="101"/>
                      <a:pt x="1" y="79"/>
                      <a:pt x="1" y="51"/>
                    </a:cubicBezTo>
                    <a:cubicBezTo>
                      <a:pt x="0" y="23"/>
                      <a:pt x="23" y="0"/>
                      <a:pt x="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77" name="Freeform 68">
                <a:extLst>
                  <a:ext uri="{FF2B5EF4-FFF2-40B4-BE49-F238E27FC236}">
                    <a16:creationId xmlns:a16="http://schemas.microsoft.com/office/drawing/2014/main" xmlns="" id="{D791741F-31AB-4A25-B4D3-23B4F93A8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5984" y="2979202"/>
                <a:ext cx="153451" cy="114516"/>
              </a:xfrm>
              <a:custGeom>
                <a:avLst/>
                <a:gdLst>
                  <a:gd name="T0" fmla="*/ 63 w 123"/>
                  <a:gd name="T1" fmla="*/ 91 h 91"/>
                  <a:gd name="T2" fmla="*/ 18 w 123"/>
                  <a:gd name="T3" fmla="*/ 91 h 91"/>
                  <a:gd name="T4" fmla="*/ 7 w 123"/>
                  <a:gd name="T5" fmla="*/ 85 h 91"/>
                  <a:gd name="T6" fmla="*/ 45 w 123"/>
                  <a:gd name="T7" fmla="*/ 12 h 91"/>
                  <a:gd name="T8" fmla="*/ 119 w 123"/>
                  <a:gd name="T9" fmla="*/ 57 h 91"/>
                  <a:gd name="T10" fmla="*/ 90 w 123"/>
                  <a:gd name="T11" fmla="*/ 91 h 91"/>
                  <a:gd name="T12" fmla="*/ 63 w 123"/>
                  <a:gd name="T1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91">
                    <a:moveTo>
                      <a:pt x="63" y="91"/>
                    </a:moveTo>
                    <a:cubicBezTo>
                      <a:pt x="48" y="91"/>
                      <a:pt x="32" y="91"/>
                      <a:pt x="18" y="91"/>
                    </a:cubicBezTo>
                    <a:cubicBezTo>
                      <a:pt x="13" y="91"/>
                      <a:pt x="9" y="91"/>
                      <a:pt x="7" y="85"/>
                    </a:cubicBezTo>
                    <a:cubicBezTo>
                      <a:pt x="0" y="58"/>
                      <a:pt x="18" y="22"/>
                      <a:pt x="45" y="12"/>
                    </a:cubicBezTo>
                    <a:cubicBezTo>
                      <a:pt x="77" y="0"/>
                      <a:pt x="114" y="23"/>
                      <a:pt x="119" y="57"/>
                    </a:cubicBezTo>
                    <a:cubicBezTo>
                      <a:pt x="123" y="91"/>
                      <a:pt x="123" y="91"/>
                      <a:pt x="90" y="91"/>
                    </a:cubicBezTo>
                    <a:cubicBezTo>
                      <a:pt x="81" y="91"/>
                      <a:pt x="72" y="91"/>
                      <a:pt x="63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78" name="Freeform 69">
                <a:extLst>
                  <a:ext uri="{FF2B5EF4-FFF2-40B4-BE49-F238E27FC236}">
                    <a16:creationId xmlns:a16="http://schemas.microsoft.com/office/drawing/2014/main" xmlns="" id="{184D6B90-88E8-43DA-8188-136271BFD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8871" y="2870412"/>
                <a:ext cx="113371" cy="115661"/>
              </a:xfrm>
              <a:custGeom>
                <a:avLst/>
                <a:gdLst>
                  <a:gd name="T0" fmla="*/ 91 w 91"/>
                  <a:gd name="T1" fmla="*/ 46 h 92"/>
                  <a:gd name="T2" fmla="*/ 46 w 91"/>
                  <a:gd name="T3" fmla="*/ 92 h 92"/>
                  <a:gd name="T4" fmla="*/ 0 w 91"/>
                  <a:gd name="T5" fmla="*/ 46 h 92"/>
                  <a:gd name="T6" fmla="*/ 46 w 91"/>
                  <a:gd name="T7" fmla="*/ 1 h 92"/>
                  <a:gd name="T8" fmla="*/ 91 w 91"/>
                  <a:gd name="T9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2">
                    <a:moveTo>
                      <a:pt x="91" y="46"/>
                    </a:moveTo>
                    <a:cubicBezTo>
                      <a:pt x="91" y="72"/>
                      <a:pt x="71" y="92"/>
                      <a:pt x="46" y="92"/>
                    </a:cubicBezTo>
                    <a:cubicBezTo>
                      <a:pt x="20" y="92"/>
                      <a:pt x="0" y="71"/>
                      <a:pt x="0" y="46"/>
                    </a:cubicBezTo>
                    <a:cubicBezTo>
                      <a:pt x="0" y="21"/>
                      <a:pt x="21" y="1"/>
                      <a:pt x="46" y="1"/>
                    </a:cubicBezTo>
                    <a:cubicBezTo>
                      <a:pt x="71" y="0"/>
                      <a:pt x="91" y="21"/>
                      <a:pt x="91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79" name="Freeform 70">
                <a:extLst>
                  <a:ext uri="{FF2B5EF4-FFF2-40B4-BE49-F238E27FC236}">
                    <a16:creationId xmlns:a16="http://schemas.microsoft.com/office/drawing/2014/main" xmlns="" id="{6102A5DD-4B76-42F6-9588-317153735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2000" y="2995234"/>
                <a:ext cx="131694" cy="98484"/>
              </a:xfrm>
              <a:custGeom>
                <a:avLst/>
                <a:gdLst>
                  <a:gd name="T0" fmla="*/ 51 w 105"/>
                  <a:gd name="T1" fmla="*/ 78 h 78"/>
                  <a:gd name="T2" fmla="*/ 11 w 105"/>
                  <a:gd name="T3" fmla="*/ 78 h 78"/>
                  <a:gd name="T4" fmla="*/ 0 w 105"/>
                  <a:gd name="T5" fmla="*/ 67 h 78"/>
                  <a:gd name="T6" fmla="*/ 14 w 105"/>
                  <a:gd name="T7" fmla="*/ 21 h 78"/>
                  <a:gd name="T8" fmla="*/ 65 w 105"/>
                  <a:gd name="T9" fmla="*/ 6 h 78"/>
                  <a:gd name="T10" fmla="*/ 101 w 105"/>
                  <a:gd name="T11" fmla="*/ 49 h 78"/>
                  <a:gd name="T12" fmla="*/ 76 w 105"/>
                  <a:gd name="T13" fmla="*/ 78 h 78"/>
                  <a:gd name="T14" fmla="*/ 51 w 105"/>
                  <a:gd name="T1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78">
                    <a:moveTo>
                      <a:pt x="51" y="78"/>
                    </a:moveTo>
                    <a:cubicBezTo>
                      <a:pt x="38" y="78"/>
                      <a:pt x="25" y="77"/>
                      <a:pt x="11" y="78"/>
                    </a:cubicBezTo>
                    <a:cubicBezTo>
                      <a:pt x="2" y="78"/>
                      <a:pt x="0" y="75"/>
                      <a:pt x="0" y="67"/>
                    </a:cubicBezTo>
                    <a:cubicBezTo>
                      <a:pt x="0" y="50"/>
                      <a:pt x="2" y="34"/>
                      <a:pt x="14" y="21"/>
                    </a:cubicBezTo>
                    <a:cubicBezTo>
                      <a:pt x="28" y="6"/>
                      <a:pt x="45" y="0"/>
                      <a:pt x="65" y="6"/>
                    </a:cubicBezTo>
                    <a:cubicBezTo>
                      <a:pt x="86" y="13"/>
                      <a:pt x="98" y="28"/>
                      <a:pt x="101" y="49"/>
                    </a:cubicBezTo>
                    <a:cubicBezTo>
                      <a:pt x="105" y="77"/>
                      <a:pt x="104" y="78"/>
                      <a:pt x="76" y="78"/>
                    </a:cubicBezTo>
                    <a:cubicBezTo>
                      <a:pt x="67" y="78"/>
                      <a:pt x="59" y="78"/>
                      <a:pt x="51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80" name="Oval 71">
                <a:extLst>
                  <a:ext uri="{FF2B5EF4-FFF2-40B4-BE49-F238E27FC236}">
                    <a16:creationId xmlns:a16="http://schemas.microsoft.com/office/drawing/2014/main" xmlns="" id="{3F62C61C-6AC4-49BC-A63A-B78022B97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5035" y="4227425"/>
                <a:ext cx="713435" cy="719160"/>
              </a:xfrm>
              <a:prstGeom prst="ellipse">
                <a:avLst/>
              </a:prstGeom>
              <a:solidFill>
                <a:srgbClr val="074D6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81" name="Freeform 72">
                <a:extLst>
                  <a:ext uri="{FF2B5EF4-FFF2-40B4-BE49-F238E27FC236}">
                    <a16:creationId xmlns:a16="http://schemas.microsoft.com/office/drawing/2014/main" xmlns="" id="{4D309422-ED10-447F-B1A4-0D9DC1052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9325" y="4306441"/>
                <a:ext cx="249645" cy="251935"/>
              </a:xfrm>
              <a:custGeom>
                <a:avLst/>
                <a:gdLst>
                  <a:gd name="T0" fmla="*/ 41 w 200"/>
                  <a:gd name="T1" fmla="*/ 53 h 200"/>
                  <a:gd name="T2" fmla="*/ 200 w 200"/>
                  <a:gd name="T3" fmla="*/ 59 h 200"/>
                  <a:gd name="T4" fmla="*/ 162 w 200"/>
                  <a:gd name="T5" fmla="*/ 200 h 200"/>
                  <a:gd name="T6" fmla="*/ 0 w 200"/>
                  <a:gd name="T7" fmla="*/ 196 h 200"/>
                  <a:gd name="T8" fmla="*/ 41 w 200"/>
                  <a:gd name="T9" fmla="*/ 5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200">
                    <a:moveTo>
                      <a:pt x="41" y="53"/>
                    </a:moveTo>
                    <a:cubicBezTo>
                      <a:pt x="41" y="53"/>
                      <a:pt x="123" y="0"/>
                      <a:pt x="200" y="59"/>
                    </a:cubicBezTo>
                    <a:cubicBezTo>
                      <a:pt x="162" y="200"/>
                      <a:pt x="162" y="200"/>
                      <a:pt x="162" y="200"/>
                    </a:cubicBezTo>
                    <a:cubicBezTo>
                      <a:pt x="162" y="200"/>
                      <a:pt x="88" y="146"/>
                      <a:pt x="0" y="196"/>
                    </a:cubicBezTo>
                    <a:lnTo>
                      <a:pt x="41" y="53"/>
                    </a:lnTo>
                    <a:close/>
                  </a:path>
                </a:pathLst>
              </a:custGeom>
              <a:solidFill>
                <a:srgbClr val="074D67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82" name="Freeform 73">
                <a:extLst>
                  <a:ext uri="{FF2B5EF4-FFF2-40B4-BE49-F238E27FC236}">
                    <a16:creationId xmlns:a16="http://schemas.microsoft.com/office/drawing/2014/main" xmlns="" id="{265FE948-01AA-4128-B73B-5E72B94C4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0648" y="4403780"/>
                <a:ext cx="251935" cy="255370"/>
              </a:xfrm>
              <a:custGeom>
                <a:avLst/>
                <a:gdLst>
                  <a:gd name="T0" fmla="*/ 40 w 202"/>
                  <a:gd name="T1" fmla="*/ 0 h 203"/>
                  <a:gd name="T2" fmla="*/ 202 w 202"/>
                  <a:gd name="T3" fmla="*/ 6 h 203"/>
                  <a:gd name="T4" fmla="*/ 162 w 202"/>
                  <a:gd name="T5" fmla="*/ 146 h 203"/>
                  <a:gd name="T6" fmla="*/ 0 w 202"/>
                  <a:gd name="T7" fmla="*/ 137 h 203"/>
                  <a:gd name="T8" fmla="*/ 40 w 202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203">
                    <a:moveTo>
                      <a:pt x="40" y="0"/>
                    </a:moveTo>
                    <a:cubicBezTo>
                      <a:pt x="40" y="0"/>
                      <a:pt x="108" y="55"/>
                      <a:pt x="202" y="6"/>
                    </a:cubicBezTo>
                    <a:cubicBezTo>
                      <a:pt x="162" y="146"/>
                      <a:pt x="162" y="146"/>
                      <a:pt x="162" y="146"/>
                    </a:cubicBezTo>
                    <a:cubicBezTo>
                      <a:pt x="162" y="146"/>
                      <a:pt x="67" y="203"/>
                      <a:pt x="0" y="137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74D67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83" name="Freeform 74">
                <a:extLst>
                  <a:ext uri="{FF2B5EF4-FFF2-40B4-BE49-F238E27FC236}">
                    <a16:creationId xmlns:a16="http://schemas.microsoft.com/office/drawing/2014/main" xmlns="" id="{00C1FF67-8EF4-4D57-8AB2-67CA68205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2067" y="4520586"/>
                <a:ext cx="251935" cy="255370"/>
              </a:xfrm>
              <a:custGeom>
                <a:avLst/>
                <a:gdLst>
                  <a:gd name="T0" fmla="*/ 39 w 202"/>
                  <a:gd name="T1" fmla="*/ 52 h 203"/>
                  <a:gd name="T2" fmla="*/ 202 w 202"/>
                  <a:gd name="T3" fmla="*/ 61 h 203"/>
                  <a:gd name="T4" fmla="*/ 158 w 202"/>
                  <a:gd name="T5" fmla="*/ 203 h 203"/>
                  <a:gd name="T6" fmla="*/ 0 w 202"/>
                  <a:gd name="T7" fmla="*/ 193 h 203"/>
                  <a:gd name="T8" fmla="*/ 39 w 202"/>
                  <a:gd name="T9" fmla="*/ 5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203">
                    <a:moveTo>
                      <a:pt x="39" y="52"/>
                    </a:moveTo>
                    <a:cubicBezTo>
                      <a:pt x="39" y="52"/>
                      <a:pt x="131" y="0"/>
                      <a:pt x="202" y="61"/>
                    </a:cubicBezTo>
                    <a:cubicBezTo>
                      <a:pt x="158" y="203"/>
                      <a:pt x="158" y="203"/>
                      <a:pt x="158" y="203"/>
                    </a:cubicBezTo>
                    <a:cubicBezTo>
                      <a:pt x="158" y="203"/>
                      <a:pt x="101" y="148"/>
                      <a:pt x="0" y="193"/>
                    </a:cubicBezTo>
                    <a:lnTo>
                      <a:pt x="39" y="52"/>
                    </a:lnTo>
                    <a:close/>
                  </a:path>
                </a:pathLst>
              </a:custGeom>
              <a:solidFill>
                <a:srgbClr val="074D67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84" name="Freeform 75">
                <a:extLst>
                  <a:ext uri="{FF2B5EF4-FFF2-40B4-BE49-F238E27FC236}">
                    <a16:creationId xmlns:a16="http://schemas.microsoft.com/office/drawing/2014/main" xmlns="" id="{75F31616-9E36-4647-8C84-55602E218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2245" y="4612198"/>
                <a:ext cx="242774" cy="255370"/>
              </a:xfrm>
              <a:custGeom>
                <a:avLst/>
                <a:gdLst>
                  <a:gd name="T0" fmla="*/ 38 w 194"/>
                  <a:gd name="T1" fmla="*/ 0 h 202"/>
                  <a:gd name="T2" fmla="*/ 194 w 194"/>
                  <a:gd name="T3" fmla="*/ 17 h 202"/>
                  <a:gd name="T4" fmla="*/ 154 w 194"/>
                  <a:gd name="T5" fmla="*/ 154 h 202"/>
                  <a:gd name="T6" fmla="*/ 0 w 194"/>
                  <a:gd name="T7" fmla="*/ 139 h 202"/>
                  <a:gd name="T8" fmla="*/ 38 w 194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202">
                    <a:moveTo>
                      <a:pt x="38" y="0"/>
                    </a:moveTo>
                    <a:cubicBezTo>
                      <a:pt x="38" y="0"/>
                      <a:pt x="96" y="49"/>
                      <a:pt x="194" y="17"/>
                    </a:cubicBezTo>
                    <a:cubicBezTo>
                      <a:pt x="154" y="154"/>
                      <a:pt x="154" y="154"/>
                      <a:pt x="154" y="154"/>
                    </a:cubicBezTo>
                    <a:cubicBezTo>
                      <a:pt x="154" y="154"/>
                      <a:pt x="51" y="202"/>
                      <a:pt x="0" y="139"/>
                    </a:cubicBez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7A7D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85" name="Oval 76">
                <a:extLst>
                  <a:ext uri="{FF2B5EF4-FFF2-40B4-BE49-F238E27FC236}">
                    <a16:creationId xmlns:a16="http://schemas.microsoft.com/office/drawing/2014/main" xmlns="" id="{2951E8AC-228E-490D-87CA-91EFDB1328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5455" y="4806875"/>
                <a:ext cx="429435" cy="43287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86" name="Freeform 77">
                <a:extLst>
                  <a:ext uri="{FF2B5EF4-FFF2-40B4-BE49-F238E27FC236}">
                    <a16:creationId xmlns:a16="http://schemas.microsoft.com/office/drawing/2014/main" xmlns="" id="{F06E1E4C-65E3-4167-9870-152F2118E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1874" y="4873295"/>
                <a:ext cx="297741" cy="300032"/>
              </a:xfrm>
              <a:custGeom>
                <a:avLst/>
                <a:gdLst>
                  <a:gd name="T0" fmla="*/ 58 w 238"/>
                  <a:gd name="T1" fmla="*/ 67 h 238"/>
                  <a:gd name="T2" fmla="*/ 48 w 238"/>
                  <a:gd name="T3" fmla="*/ 80 h 238"/>
                  <a:gd name="T4" fmla="*/ 38 w 238"/>
                  <a:gd name="T5" fmla="*/ 114 h 238"/>
                  <a:gd name="T6" fmla="*/ 52 w 238"/>
                  <a:gd name="T7" fmla="*/ 153 h 238"/>
                  <a:gd name="T8" fmla="*/ 70 w 238"/>
                  <a:gd name="T9" fmla="*/ 153 h 238"/>
                  <a:gd name="T10" fmla="*/ 64 w 238"/>
                  <a:gd name="T11" fmla="*/ 131 h 238"/>
                  <a:gd name="T12" fmla="*/ 73 w 238"/>
                  <a:gd name="T13" fmla="*/ 83 h 238"/>
                  <a:gd name="T14" fmla="*/ 98 w 238"/>
                  <a:gd name="T15" fmla="*/ 64 h 238"/>
                  <a:gd name="T16" fmla="*/ 126 w 238"/>
                  <a:gd name="T17" fmla="*/ 61 h 238"/>
                  <a:gd name="T18" fmla="*/ 136 w 238"/>
                  <a:gd name="T19" fmla="*/ 62 h 238"/>
                  <a:gd name="T20" fmla="*/ 168 w 238"/>
                  <a:gd name="T21" fmla="*/ 92 h 238"/>
                  <a:gd name="T22" fmla="*/ 162 w 238"/>
                  <a:gd name="T23" fmla="*/ 145 h 238"/>
                  <a:gd name="T24" fmla="*/ 127 w 238"/>
                  <a:gd name="T25" fmla="*/ 168 h 238"/>
                  <a:gd name="T26" fmla="*/ 116 w 238"/>
                  <a:gd name="T27" fmla="*/ 138 h 238"/>
                  <a:gd name="T28" fmla="*/ 119 w 238"/>
                  <a:gd name="T29" fmla="*/ 90 h 238"/>
                  <a:gd name="T30" fmla="*/ 85 w 238"/>
                  <a:gd name="T31" fmla="*/ 115 h 238"/>
                  <a:gd name="T32" fmla="*/ 87 w 238"/>
                  <a:gd name="T33" fmla="*/ 141 h 238"/>
                  <a:gd name="T34" fmla="*/ 85 w 238"/>
                  <a:gd name="T35" fmla="*/ 152 h 238"/>
                  <a:gd name="T36" fmla="*/ 83 w 238"/>
                  <a:gd name="T37" fmla="*/ 159 h 238"/>
                  <a:gd name="T38" fmla="*/ 76 w 238"/>
                  <a:gd name="T39" fmla="*/ 189 h 238"/>
                  <a:gd name="T40" fmla="*/ 70 w 238"/>
                  <a:gd name="T41" fmla="*/ 227 h 238"/>
                  <a:gd name="T42" fmla="*/ 44 w 238"/>
                  <a:gd name="T43" fmla="*/ 211 h 238"/>
                  <a:gd name="T44" fmla="*/ 29 w 238"/>
                  <a:gd name="T45" fmla="*/ 197 h 238"/>
                  <a:gd name="T46" fmla="*/ 21 w 238"/>
                  <a:gd name="T47" fmla="*/ 185 h 238"/>
                  <a:gd name="T48" fmla="*/ 12 w 238"/>
                  <a:gd name="T49" fmla="*/ 171 h 238"/>
                  <a:gd name="T50" fmla="*/ 9 w 238"/>
                  <a:gd name="T51" fmla="*/ 163 h 238"/>
                  <a:gd name="T52" fmla="*/ 7 w 238"/>
                  <a:gd name="T53" fmla="*/ 159 h 238"/>
                  <a:gd name="T54" fmla="*/ 5 w 238"/>
                  <a:gd name="T55" fmla="*/ 152 h 238"/>
                  <a:gd name="T56" fmla="*/ 2 w 238"/>
                  <a:gd name="T57" fmla="*/ 142 h 238"/>
                  <a:gd name="T58" fmla="*/ 1 w 238"/>
                  <a:gd name="T59" fmla="*/ 131 h 238"/>
                  <a:gd name="T60" fmla="*/ 0 w 238"/>
                  <a:gd name="T61" fmla="*/ 124 h 238"/>
                  <a:gd name="T62" fmla="*/ 1 w 238"/>
                  <a:gd name="T63" fmla="*/ 107 h 238"/>
                  <a:gd name="T64" fmla="*/ 6 w 238"/>
                  <a:gd name="T65" fmla="*/ 84 h 238"/>
                  <a:gd name="T66" fmla="*/ 25 w 238"/>
                  <a:gd name="T67" fmla="*/ 46 h 238"/>
                  <a:gd name="T68" fmla="*/ 58 w 238"/>
                  <a:gd name="T69" fmla="*/ 17 h 238"/>
                  <a:gd name="T70" fmla="*/ 97 w 238"/>
                  <a:gd name="T71" fmla="*/ 2 h 238"/>
                  <a:gd name="T72" fmla="*/ 133 w 238"/>
                  <a:gd name="T73" fmla="*/ 1 h 238"/>
                  <a:gd name="T74" fmla="*/ 165 w 238"/>
                  <a:gd name="T75" fmla="*/ 10 h 238"/>
                  <a:gd name="T76" fmla="*/ 202 w 238"/>
                  <a:gd name="T77" fmla="*/ 34 h 238"/>
                  <a:gd name="T78" fmla="*/ 229 w 238"/>
                  <a:gd name="T79" fmla="*/ 76 h 238"/>
                  <a:gd name="T80" fmla="*/ 238 w 238"/>
                  <a:gd name="T81" fmla="*/ 122 h 238"/>
                  <a:gd name="T82" fmla="*/ 229 w 238"/>
                  <a:gd name="T83" fmla="*/ 162 h 238"/>
                  <a:gd name="T84" fmla="*/ 215 w 238"/>
                  <a:gd name="T85" fmla="*/ 189 h 238"/>
                  <a:gd name="T86" fmla="*/ 203 w 238"/>
                  <a:gd name="T87" fmla="*/ 203 h 238"/>
                  <a:gd name="T88" fmla="*/ 175 w 238"/>
                  <a:gd name="T89" fmla="*/ 224 h 238"/>
                  <a:gd name="T90" fmla="*/ 117 w 238"/>
                  <a:gd name="T91" fmla="*/ 238 h 238"/>
                  <a:gd name="T92" fmla="*/ 92 w 238"/>
                  <a:gd name="T93" fmla="*/ 234 h 238"/>
                  <a:gd name="T94" fmla="*/ 91 w 238"/>
                  <a:gd name="T95" fmla="*/ 222 h 238"/>
                  <a:gd name="T96" fmla="*/ 104 w 238"/>
                  <a:gd name="T97" fmla="*/ 183 h 238"/>
                  <a:gd name="T98" fmla="*/ 128 w 238"/>
                  <a:gd name="T99" fmla="*/ 189 h 238"/>
                  <a:gd name="T100" fmla="*/ 170 w 238"/>
                  <a:gd name="T101" fmla="*/ 177 h 238"/>
                  <a:gd name="T102" fmla="*/ 186 w 238"/>
                  <a:gd name="T103" fmla="*/ 158 h 238"/>
                  <a:gd name="T104" fmla="*/ 193 w 238"/>
                  <a:gd name="T105" fmla="*/ 145 h 238"/>
                  <a:gd name="T106" fmla="*/ 198 w 238"/>
                  <a:gd name="T107" fmla="*/ 128 h 238"/>
                  <a:gd name="T108" fmla="*/ 198 w 238"/>
                  <a:gd name="T109" fmla="*/ 122 h 238"/>
                  <a:gd name="T110" fmla="*/ 198 w 238"/>
                  <a:gd name="T111" fmla="*/ 96 h 238"/>
                  <a:gd name="T112" fmla="*/ 190 w 238"/>
                  <a:gd name="T113" fmla="*/ 77 h 238"/>
                  <a:gd name="T114" fmla="*/ 173 w 238"/>
                  <a:gd name="T115" fmla="*/ 56 h 238"/>
                  <a:gd name="T116" fmla="*/ 132 w 238"/>
                  <a:gd name="T117" fmla="*/ 40 h 238"/>
                  <a:gd name="T118" fmla="*/ 113 w 238"/>
                  <a:gd name="T119" fmla="*/ 41 h 238"/>
                  <a:gd name="T120" fmla="*/ 103 w 238"/>
                  <a:gd name="T121" fmla="*/ 42 h 238"/>
                  <a:gd name="T122" fmla="*/ 94 w 238"/>
                  <a:gd name="T123" fmla="*/ 4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8" h="238">
                    <a:moveTo>
                      <a:pt x="74" y="53"/>
                    </a:moveTo>
                    <a:cubicBezTo>
                      <a:pt x="74" y="53"/>
                      <a:pt x="73" y="54"/>
                      <a:pt x="73" y="54"/>
                    </a:cubicBezTo>
                    <a:cubicBezTo>
                      <a:pt x="70" y="55"/>
                      <a:pt x="68" y="57"/>
                      <a:pt x="66" y="59"/>
                    </a:cubicBezTo>
                    <a:cubicBezTo>
                      <a:pt x="65" y="60"/>
                      <a:pt x="64" y="60"/>
                      <a:pt x="63" y="61"/>
                    </a:cubicBezTo>
                    <a:cubicBezTo>
                      <a:pt x="63" y="61"/>
                      <a:pt x="63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1" y="63"/>
                      <a:pt x="61" y="64"/>
                      <a:pt x="60" y="64"/>
                    </a:cubicBezTo>
                    <a:cubicBezTo>
                      <a:pt x="60" y="65"/>
                      <a:pt x="59" y="65"/>
                      <a:pt x="59" y="66"/>
                    </a:cubicBezTo>
                    <a:cubicBezTo>
                      <a:pt x="58" y="66"/>
                      <a:pt x="58" y="66"/>
                      <a:pt x="58" y="67"/>
                    </a:cubicBezTo>
                    <a:cubicBezTo>
                      <a:pt x="57" y="67"/>
                      <a:pt x="56" y="68"/>
                      <a:pt x="56" y="69"/>
                    </a:cubicBezTo>
                    <a:cubicBezTo>
                      <a:pt x="55" y="70"/>
                      <a:pt x="54" y="71"/>
                      <a:pt x="52" y="73"/>
                    </a:cubicBezTo>
                    <a:cubicBezTo>
                      <a:pt x="52" y="73"/>
                      <a:pt x="51" y="74"/>
                      <a:pt x="51" y="75"/>
                    </a:cubicBezTo>
                    <a:cubicBezTo>
                      <a:pt x="51" y="75"/>
                      <a:pt x="50" y="76"/>
                      <a:pt x="50" y="75"/>
                    </a:cubicBezTo>
                    <a:cubicBezTo>
                      <a:pt x="50" y="76"/>
                      <a:pt x="50" y="76"/>
                      <a:pt x="50" y="76"/>
                    </a:cubicBezTo>
                    <a:cubicBezTo>
                      <a:pt x="49" y="77"/>
                      <a:pt x="49" y="78"/>
                      <a:pt x="48" y="78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8" y="79"/>
                      <a:pt x="48" y="80"/>
                      <a:pt x="48" y="80"/>
                    </a:cubicBezTo>
                    <a:cubicBezTo>
                      <a:pt x="47" y="82"/>
                      <a:pt x="46" y="84"/>
                      <a:pt x="45" y="85"/>
                    </a:cubicBezTo>
                    <a:cubicBezTo>
                      <a:pt x="45" y="86"/>
                      <a:pt x="44" y="87"/>
                      <a:pt x="44" y="87"/>
                    </a:cubicBezTo>
                    <a:cubicBezTo>
                      <a:pt x="44" y="88"/>
                      <a:pt x="43" y="89"/>
                      <a:pt x="43" y="90"/>
                    </a:cubicBezTo>
                    <a:cubicBezTo>
                      <a:pt x="42" y="92"/>
                      <a:pt x="42" y="94"/>
                      <a:pt x="41" y="96"/>
                    </a:cubicBezTo>
                    <a:cubicBezTo>
                      <a:pt x="41" y="97"/>
                      <a:pt x="40" y="99"/>
                      <a:pt x="40" y="100"/>
                    </a:cubicBezTo>
                    <a:cubicBezTo>
                      <a:pt x="40" y="101"/>
                      <a:pt x="39" y="103"/>
                      <a:pt x="39" y="105"/>
                    </a:cubicBezTo>
                    <a:cubicBezTo>
                      <a:pt x="39" y="106"/>
                      <a:pt x="39" y="107"/>
                      <a:pt x="39" y="108"/>
                    </a:cubicBezTo>
                    <a:cubicBezTo>
                      <a:pt x="39" y="110"/>
                      <a:pt x="39" y="111"/>
                      <a:pt x="38" y="112"/>
                    </a:cubicBezTo>
                    <a:cubicBezTo>
                      <a:pt x="38" y="113"/>
                      <a:pt x="38" y="113"/>
                      <a:pt x="38" y="114"/>
                    </a:cubicBezTo>
                    <a:cubicBezTo>
                      <a:pt x="38" y="116"/>
                      <a:pt x="38" y="118"/>
                      <a:pt x="39" y="121"/>
                    </a:cubicBezTo>
                    <a:cubicBezTo>
                      <a:pt x="39" y="123"/>
                      <a:pt x="39" y="125"/>
                      <a:pt x="39" y="127"/>
                    </a:cubicBezTo>
                    <a:cubicBezTo>
                      <a:pt x="40" y="130"/>
                      <a:pt x="40" y="132"/>
                      <a:pt x="41" y="134"/>
                    </a:cubicBezTo>
                    <a:cubicBezTo>
                      <a:pt x="42" y="135"/>
                      <a:pt x="42" y="136"/>
                      <a:pt x="42" y="137"/>
                    </a:cubicBezTo>
                    <a:cubicBezTo>
                      <a:pt x="42" y="137"/>
                      <a:pt x="42" y="138"/>
                      <a:pt x="42" y="138"/>
                    </a:cubicBezTo>
                    <a:cubicBezTo>
                      <a:pt x="43" y="139"/>
                      <a:pt x="44" y="141"/>
                      <a:pt x="44" y="142"/>
                    </a:cubicBezTo>
                    <a:cubicBezTo>
                      <a:pt x="45" y="144"/>
                      <a:pt x="46" y="146"/>
                      <a:pt x="47" y="147"/>
                    </a:cubicBezTo>
                    <a:cubicBezTo>
                      <a:pt x="48" y="148"/>
                      <a:pt x="49" y="149"/>
                      <a:pt x="50" y="150"/>
                    </a:cubicBezTo>
                    <a:cubicBezTo>
                      <a:pt x="50" y="151"/>
                      <a:pt x="51" y="152"/>
                      <a:pt x="52" y="153"/>
                    </a:cubicBezTo>
                    <a:cubicBezTo>
                      <a:pt x="52" y="153"/>
                      <a:pt x="52" y="153"/>
                      <a:pt x="52" y="153"/>
                    </a:cubicBezTo>
                    <a:cubicBezTo>
                      <a:pt x="54" y="155"/>
                      <a:pt x="55" y="156"/>
                      <a:pt x="56" y="156"/>
                    </a:cubicBezTo>
                    <a:cubicBezTo>
                      <a:pt x="56" y="157"/>
                      <a:pt x="57" y="157"/>
                      <a:pt x="57" y="157"/>
                    </a:cubicBezTo>
                    <a:cubicBezTo>
                      <a:pt x="58" y="157"/>
                      <a:pt x="58" y="158"/>
                      <a:pt x="59" y="158"/>
                    </a:cubicBezTo>
                    <a:cubicBezTo>
                      <a:pt x="59" y="158"/>
                      <a:pt x="60" y="159"/>
                      <a:pt x="61" y="159"/>
                    </a:cubicBezTo>
                    <a:cubicBezTo>
                      <a:pt x="62" y="160"/>
                      <a:pt x="63" y="161"/>
                      <a:pt x="64" y="160"/>
                    </a:cubicBezTo>
                    <a:cubicBezTo>
                      <a:pt x="65" y="161"/>
                      <a:pt x="65" y="161"/>
                      <a:pt x="66" y="160"/>
                    </a:cubicBezTo>
                    <a:cubicBezTo>
                      <a:pt x="68" y="160"/>
                      <a:pt x="69" y="158"/>
                      <a:pt x="69" y="156"/>
                    </a:cubicBezTo>
                    <a:cubicBezTo>
                      <a:pt x="69" y="155"/>
                      <a:pt x="70" y="154"/>
                      <a:pt x="70" y="153"/>
                    </a:cubicBezTo>
                    <a:cubicBezTo>
                      <a:pt x="70" y="152"/>
                      <a:pt x="71" y="151"/>
                      <a:pt x="71" y="150"/>
                    </a:cubicBezTo>
                    <a:cubicBezTo>
                      <a:pt x="71" y="149"/>
                      <a:pt x="71" y="148"/>
                      <a:pt x="71" y="147"/>
                    </a:cubicBezTo>
                    <a:cubicBezTo>
                      <a:pt x="72" y="146"/>
                      <a:pt x="72" y="144"/>
                      <a:pt x="71" y="143"/>
                    </a:cubicBezTo>
                    <a:cubicBezTo>
                      <a:pt x="71" y="142"/>
                      <a:pt x="71" y="142"/>
                      <a:pt x="70" y="141"/>
                    </a:cubicBezTo>
                    <a:cubicBezTo>
                      <a:pt x="70" y="141"/>
                      <a:pt x="70" y="140"/>
                      <a:pt x="69" y="140"/>
                    </a:cubicBezTo>
                    <a:cubicBezTo>
                      <a:pt x="68" y="139"/>
                      <a:pt x="67" y="138"/>
                      <a:pt x="67" y="136"/>
                    </a:cubicBezTo>
                    <a:cubicBezTo>
                      <a:pt x="67" y="136"/>
                      <a:pt x="67" y="136"/>
                      <a:pt x="66" y="136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5" y="134"/>
                      <a:pt x="65" y="133"/>
                      <a:pt x="64" y="131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3" y="128"/>
                      <a:pt x="62" y="126"/>
                      <a:pt x="62" y="123"/>
                    </a:cubicBezTo>
                    <a:cubicBezTo>
                      <a:pt x="62" y="120"/>
                      <a:pt x="62" y="118"/>
                      <a:pt x="62" y="115"/>
                    </a:cubicBezTo>
                    <a:cubicBezTo>
                      <a:pt x="62" y="113"/>
                      <a:pt x="62" y="111"/>
                      <a:pt x="62" y="110"/>
                    </a:cubicBezTo>
                    <a:cubicBezTo>
                      <a:pt x="63" y="107"/>
                      <a:pt x="63" y="104"/>
                      <a:pt x="64" y="100"/>
                    </a:cubicBezTo>
                    <a:cubicBezTo>
                      <a:pt x="65" y="98"/>
                      <a:pt x="66" y="96"/>
                      <a:pt x="67" y="94"/>
                    </a:cubicBezTo>
                    <a:cubicBezTo>
                      <a:pt x="68" y="91"/>
                      <a:pt x="69" y="88"/>
                      <a:pt x="71" y="86"/>
                    </a:cubicBezTo>
                    <a:cubicBezTo>
                      <a:pt x="72" y="85"/>
                      <a:pt x="72" y="84"/>
                      <a:pt x="73" y="83"/>
                    </a:cubicBezTo>
                    <a:cubicBezTo>
                      <a:pt x="73" y="83"/>
                      <a:pt x="73" y="83"/>
                      <a:pt x="73" y="83"/>
                    </a:cubicBezTo>
                    <a:cubicBezTo>
                      <a:pt x="73" y="82"/>
                      <a:pt x="74" y="81"/>
                      <a:pt x="75" y="81"/>
                    </a:cubicBezTo>
                    <a:cubicBezTo>
                      <a:pt x="76" y="79"/>
                      <a:pt x="78" y="77"/>
                      <a:pt x="80" y="76"/>
                    </a:cubicBezTo>
                    <a:cubicBezTo>
                      <a:pt x="81" y="75"/>
                      <a:pt x="82" y="74"/>
                      <a:pt x="83" y="72"/>
                    </a:cubicBezTo>
                    <a:cubicBezTo>
                      <a:pt x="85" y="71"/>
                      <a:pt x="86" y="70"/>
                      <a:pt x="88" y="69"/>
                    </a:cubicBezTo>
                    <a:cubicBezTo>
                      <a:pt x="89" y="68"/>
                      <a:pt x="90" y="68"/>
                      <a:pt x="92" y="67"/>
                    </a:cubicBezTo>
                    <a:cubicBezTo>
                      <a:pt x="92" y="67"/>
                      <a:pt x="92" y="67"/>
                      <a:pt x="92" y="67"/>
                    </a:cubicBezTo>
                    <a:cubicBezTo>
                      <a:pt x="92" y="67"/>
                      <a:pt x="92" y="67"/>
                      <a:pt x="92" y="67"/>
                    </a:cubicBezTo>
                    <a:cubicBezTo>
                      <a:pt x="93" y="67"/>
                      <a:pt x="93" y="66"/>
                      <a:pt x="93" y="66"/>
                    </a:cubicBezTo>
                    <a:cubicBezTo>
                      <a:pt x="95" y="66"/>
                      <a:pt x="97" y="65"/>
                      <a:pt x="98" y="64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4"/>
                      <a:pt x="100" y="64"/>
                      <a:pt x="101" y="63"/>
                    </a:cubicBezTo>
                    <a:cubicBezTo>
                      <a:pt x="103" y="63"/>
                      <a:pt x="105" y="62"/>
                      <a:pt x="106" y="62"/>
                    </a:cubicBezTo>
                    <a:cubicBezTo>
                      <a:pt x="108" y="62"/>
                      <a:pt x="109" y="62"/>
                      <a:pt x="110" y="61"/>
                    </a:cubicBezTo>
                    <a:cubicBezTo>
                      <a:pt x="111" y="61"/>
                      <a:pt x="112" y="61"/>
                      <a:pt x="112" y="61"/>
                    </a:cubicBezTo>
                    <a:cubicBezTo>
                      <a:pt x="115" y="61"/>
                      <a:pt x="117" y="60"/>
                      <a:pt x="119" y="60"/>
                    </a:cubicBezTo>
                    <a:cubicBezTo>
                      <a:pt x="120" y="60"/>
                      <a:pt x="121" y="60"/>
                      <a:pt x="122" y="60"/>
                    </a:cubicBezTo>
                    <a:cubicBezTo>
                      <a:pt x="122" y="61"/>
                      <a:pt x="123" y="60"/>
                      <a:pt x="123" y="60"/>
                    </a:cubicBezTo>
                    <a:cubicBezTo>
                      <a:pt x="124" y="60"/>
                      <a:pt x="125" y="61"/>
                      <a:pt x="126" y="61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27" y="61"/>
                      <a:pt x="127" y="61"/>
                      <a:pt x="127" y="61"/>
                    </a:cubicBezTo>
                    <a:cubicBezTo>
                      <a:pt x="128" y="61"/>
                      <a:pt x="129" y="61"/>
                      <a:pt x="130" y="61"/>
                    </a:cubicBezTo>
                    <a:cubicBezTo>
                      <a:pt x="130" y="61"/>
                      <a:pt x="131" y="61"/>
                      <a:pt x="131" y="61"/>
                    </a:cubicBezTo>
                    <a:cubicBezTo>
                      <a:pt x="132" y="61"/>
                      <a:pt x="132" y="61"/>
                      <a:pt x="132" y="61"/>
                    </a:cubicBezTo>
                    <a:cubicBezTo>
                      <a:pt x="132" y="62"/>
                      <a:pt x="132" y="62"/>
                      <a:pt x="133" y="62"/>
                    </a:cubicBezTo>
                    <a:cubicBezTo>
                      <a:pt x="133" y="62"/>
                      <a:pt x="134" y="62"/>
                      <a:pt x="135" y="62"/>
                    </a:cubicBezTo>
                    <a:cubicBezTo>
                      <a:pt x="135" y="62"/>
                      <a:pt x="135" y="62"/>
                      <a:pt x="136" y="62"/>
                    </a:cubicBezTo>
                    <a:cubicBezTo>
                      <a:pt x="137" y="63"/>
                      <a:pt x="137" y="63"/>
                      <a:pt x="138" y="63"/>
                    </a:cubicBezTo>
                    <a:cubicBezTo>
                      <a:pt x="138" y="63"/>
                      <a:pt x="139" y="63"/>
                      <a:pt x="139" y="63"/>
                    </a:cubicBezTo>
                    <a:cubicBezTo>
                      <a:pt x="140" y="64"/>
                      <a:pt x="142" y="64"/>
                      <a:pt x="143" y="64"/>
                    </a:cubicBezTo>
                    <a:cubicBezTo>
                      <a:pt x="146" y="66"/>
                      <a:pt x="148" y="67"/>
                      <a:pt x="151" y="68"/>
                    </a:cubicBezTo>
                    <a:cubicBezTo>
                      <a:pt x="152" y="70"/>
                      <a:pt x="153" y="71"/>
                      <a:pt x="155" y="72"/>
                    </a:cubicBezTo>
                    <a:cubicBezTo>
                      <a:pt x="156" y="72"/>
                      <a:pt x="157" y="74"/>
                      <a:pt x="158" y="75"/>
                    </a:cubicBezTo>
                    <a:cubicBezTo>
                      <a:pt x="160" y="77"/>
                      <a:pt x="162" y="79"/>
                      <a:pt x="164" y="82"/>
                    </a:cubicBezTo>
                    <a:cubicBezTo>
                      <a:pt x="164" y="84"/>
                      <a:pt x="165" y="85"/>
                      <a:pt x="166" y="86"/>
                    </a:cubicBezTo>
                    <a:cubicBezTo>
                      <a:pt x="167" y="88"/>
                      <a:pt x="167" y="90"/>
                      <a:pt x="168" y="92"/>
                    </a:cubicBezTo>
                    <a:cubicBezTo>
                      <a:pt x="168" y="95"/>
                      <a:pt x="169" y="97"/>
                      <a:pt x="169" y="99"/>
                    </a:cubicBezTo>
                    <a:cubicBezTo>
                      <a:pt x="169" y="102"/>
                      <a:pt x="170" y="105"/>
                      <a:pt x="170" y="108"/>
                    </a:cubicBezTo>
                    <a:cubicBezTo>
                      <a:pt x="169" y="109"/>
                      <a:pt x="170" y="112"/>
                      <a:pt x="169" y="113"/>
                    </a:cubicBezTo>
                    <a:cubicBezTo>
                      <a:pt x="169" y="116"/>
                      <a:pt x="169" y="119"/>
                      <a:pt x="168" y="121"/>
                    </a:cubicBezTo>
                    <a:cubicBezTo>
                      <a:pt x="168" y="122"/>
                      <a:pt x="168" y="122"/>
                      <a:pt x="168" y="122"/>
                    </a:cubicBezTo>
                    <a:cubicBezTo>
                      <a:pt x="168" y="123"/>
                      <a:pt x="168" y="124"/>
                      <a:pt x="168" y="125"/>
                    </a:cubicBezTo>
                    <a:cubicBezTo>
                      <a:pt x="167" y="128"/>
                      <a:pt x="167" y="130"/>
                      <a:pt x="166" y="133"/>
                    </a:cubicBezTo>
                    <a:cubicBezTo>
                      <a:pt x="165" y="135"/>
                      <a:pt x="165" y="137"/>
                      <a:pt x="164" y="138"/>
                    </a:cubicBezTo>
                    <a:cubicBezTo>
                      <a:pt x="164" y="141"/>
                      <a:pt x="163" y="143"/>
                      <a:pt x="162" y="145"/>
                    </a:cubicBezTo>
                    <a:cubicBezTo>
                      <a:pt x="162" y="146"/>
                      <a:pt x="161" y="147"/>
                      <a:pt x="161" y="147"/>
                    </a:cubicBezTo>
                    <a:cubicBezTo>
                      <a:pt x="160" y="149"/>
                      <a:pt x="159" y="151"/>
                      <a:pt x="158" y="153"/>
                    </a:cubicBezTo>
                    <a:cubicBezTo>
                      <a:pt x="157" y="155"/>
                      <a:pt x="155" y="156"/>
                      <a:pt x="154" y="158"/>
                    </a:cubicBezTo>
                    <a:cubicBezTo>
                      <a:pt x="153" y="159"/>
                      <a:pt x="151" y="161"/>
                      <a:pt x="150" y="162"/>
                    </a:cubicBezTo>
                    <a:cubicBezTo>
                      <a:pt x="149" y="162"/>
                      <a:pt x="148" y="163"/>
                      <a:pt x="147" y="164"/>
                    </a:cubicBezTo>
                    <a:cubicBezTo>
                      <a:pt x="145" y="166"/>
                      <a:pt x="143" y="167"/>
                      <a:pt x="140" y="168"/>
                    </a:cubicBezTo>
                    <a:cubicBezTo>
                      <a:pt x="138" y="168"/>
                      <a:pt x="136" y="169"/>
                      <a:pt x="134" y="169"/>
                    </a:cubicBezTo>
                    <a:cubicBezTo>
                      <a:pt x="132" y="169"/>
                      <a:pt x="130" y="169"/>
                      <a:pt x="129" y="169"/>
                    </a:cubicBezTo>
                    <a:cubicBezTo>
                      <a:pt x="128" y="168"/>
                      <a:pt x="128" y="168"/>
                      <a:pt x="127" y="168"/>
                    </a:cubicBezTo>
                    <a:cubicBezTo>
                      <a:pt x="127" y="168"/>
                      <a:pt x="126" y="168"/>
                      <a:pt x="126" y="168"/>
                    </a:cubicBezTo>
                    <a:cubicBezTo>
                      <a:pt x="125" y="168"/>
                      <a:pt x="124" y="167"/>
                      <a:pt x="123" y="167"/>
                    </a:cubicBezTo>
                    <a:cubicBezTo>
                      <a:pt x="122" y="166"/>
                      <a:pt x="120" y="166"/>
                      <a:pt x="119" y="164"/>
                    </a:cubicBezTo>
                    <a:cubicBezTo>
                      <a:pt x="118" y="163"/>
                      <a:pt x="117" y="162"/>
                      <a:pt x="116" y="161"/>
                    </a:cubicBezTo>
                    <a:cubicBezTo>
                      <a:pt x="116" y="160"/>
                      <a:pt x="115" y="160"/>
                      <a:pt x="115" y="159"/>
                    </a:cubicBezTo>
                    <a:cubicBezTo>
                      <a:pt x="114" y="158"/>
                      <a:pt x="114" y="157"/>
                      <a:pt x="114" y="156"/>
                    </a:cubicBezTo>
                    <a:cubicBezTo>
                      <a:pt x="113" y="154"/>
                      <a:pt x="113" y="152"/>
                      <a:pt x="113" y="150"/>
                    </a:cubicBezTo>
                    <a:cubicBezTo>
                      <a:pt x="113" y="148"/>
                      <a:pt x="113" y="147"/>
                      <a:pt x="114" y="145"/>
                    </a:cubicBezTo>
                    <a:cubicBezTo>
                      <a:pt x="114" y="142"/>
                      <a:pt x="115" y="140"/>
                      <a:pt x="116" y="138"/>
                    </a:cubicBezTo>
                    <a:cubicBezTo>
                      <a:pt x="116" y="137"/>
                      <a:pt x="116" y="136"/>
                      <a:pt x="117" y="134"/>
                    </a:cubicBezTo>
                    <a:cubicBezTo>
                      <a:pt x="117" y="133"/>
                      <a:pt x="118" y="131"/>
                      <a:pt x="118" y="130"/>
                    </a:cubicBezTo>
                    <a:cubicBezTo>
                      <a:pt x="118" y="128"/>
                      <a:pt x="119" y="127"/>
                      <a:pt x="119" y="126"/>
                    </a:cubicBezTo>
                    <a:cubicBezTo>
                      <a:pt x="119" y="125"/>
                      <a:pt x="120" y="124"/>
                      <a:pt x="120" y="124"/>
                    </a:cubicBezTo>
                    <a:cubicBezTo>
                      <a:pt x="120" y="122"/>
                      <a:pt x="121" y="120"/>
                      <a:pt x="122" y="118"/>
                    </a:cubicBezTo>
                    <a:cubicBezTo>
                      <a:pt x="122" y="115"/>
                      <a:pt x="123" y="113"/>
                      <a:pt x="123" y="111"/>
                    </a:cubicBezTo>
                    <a:cubicBezTo>
                      <a:pt x="124" y="108"/>
                      <a:pt x="124" y="106"/>
                      <a:pt x="124" y="103"/>
                    </a:cubicBezTo>
                    <a:cubicBezTo>
                      <a:pt x="124" y="100"/>
                      <a:pt x="123" y="99"/>
                      <a:pt x="122" y="96"/>
                    </a:cubicBezTo>
                    <a:cubicBezTo>
                      <a:pt x="122" y="94"/>
                      <a:pt x="120" y="92"/>
                      <a:pt x="119" y="90"/>
                    </a:cubicBezTo>
                    <a:cubicBezTo>
                      <a:pt x="118" y="89"/>
                      <a:pt x="117" y="89"/>
                      <a:pt x="116" y="88"/>
                    </a:cubicBezTo>
                    <a:cubicBezTo>
                      <a:pt x="115" y="88"/>
                      <a:pt x="114" y="87"/>
                      <a:pt x="113" y="87"/>
                    </a:cubicBezTo>
                    <a:cubicBezTo>
                      <a:pt x="111" y="86"/>
                      <a:pt x="109" y="86"/>
                      <a:pt x="106" y="86"/>
                    </a:cubicBezTo>
                    <a:cubicBezTo>
                      <a:pt x="104" y="86"/>
                      <a:pt x="101" y="87"/>
                      <a:pt x="98" y="89"/>
                    </a:cubicBezTo>
                    <a:cubicBezTo>
                      <a:pt x="97" y="89"/>
                      <a:pt x="97" y="89"/>
                      <a:pt x="96" y="90"/>
                    </a:cubicBezTo>
                    <a:cubicBezTo>
                      <a:pt x="95" y="91"/>
                      <a:pt x="93" y="93"/>
                      <a:pt x="92" y="94"/>
                    </a:cubicBezTo>
                    <a:cubicBezTo>
                      <a:pt x="91" y="95"/>
                      <a:pt x="90" y="96"/>
                      <a:pt x="90" y="97"/>
                    </a:cubicBezTo>
                    <a:cubicBezTo>
                      <a:pt x="87" y="101"/>
                      <a:pt x="86" y="104"/>
                      <a:pt x="85" y="108"/>
                    </a:cubicBezTo>
                    <a:cubicBezTo>
                      <a:pt x="85" y="110"/>
                      <a:pt x="85" y="112"/>
                      <a:pt x="85" y="115"/>
                    </a:cubicBezTo>
                    <a:cubicBezTo>
                      <a:pt x="85" y="117"/>
                      <a:pt x="85" y="119"/>
                      <a:pt x="85" y="121"/>
                    </a:cubicBezTo>
                    <a:cubicBezTo>
                      <a:pt x="85" y="123"/>
                      <a:pt x="85" y="124"/>
                      <a:pt x="85" y="127"/>
                    </a:cubicBezTo>
                    <a:cubicBezTo>
                      <a:pt x="86" y="129"/>
                      <a:pt x="87" y="132"/>
                      <a:pt x="88" y="135"/>
                    </a:cubicBezTo>
                    <a:cubicBezTo>
                      <a:pt x="88" y="135"/>
                      <a:pt x="88" y="135"/>
                      <a:pt x="88" y="135"/>
                    </a:cubicBezTo>
                    <a:cubicBezTo>
                      <a:pt x="88" y="136"/>
                      <a:pt x="88" y="136"/>
                      <a:pt x="88" y="136"/>
                    </a:cubicBezTo>
                    <a:cubicBezTo>
                      <a:pt x="88" y="136"/>
                      <a:pt x="88" y="136"/>
                      <a:pt x="88" y="137"/>
                    </a:cubicBezTo>
                    <a:cubicBezTo>
                      <a:pt x="88" y="137"/>
                      <a:pt x="88" y="138"/>
                      <a:pt x="88" y="138"/>
                    </a:cubicBezTo>
                    <a:cubicBezTo>
                      <a:pt x="88" y="139"/>
                      <a:pt x="87" y="139"/>
                      <a:pt x="87" y="140"/>
                    </a:cubicBezTo>
                    <a:cubicBezTo>
                      <a:pt x="87" y="140"/>
                      <a:pt x="87" y="141"/>
                      <a:pt x="87" y="141"/>
                    </a:cubicBezTo>
                    <a:cubicBezTo>
                      <a:pt x="87" y="142"/>
                      <a:pt x="87" y="142"/>
                      <a:pt x="87" y="143"/>
                    </a:cubicBezTo>
                    <a:cubicBezTo>
                      <a:pt x="86" y="143"/>
                      <a:pt x="86" y="144"/>
                      <a:pt x="86" y="144"/>
                    </a:cubicBezTo>
                    <a:cubicBezTo>
                      <a:pt x="86" y="144"/>
                      <a:pt x="86" y="144"/>
                      <a:pt x="86" y="144"/>
                    </a:cubicBezTo>
                    <a:cubicBezTo>
                      <a:pt x="86" y="145"/>
                      <a:pt x="86" y="145"/>
                      <a:pt x="86" y="145"/>
                    </a:cubicBezTo>
                    <a:cubicBezTo>
                      <a:pt x="86" y="146"/>
                      <a:pt x="86" y="146"/>
                      <a:pt x="86" y="147"/>
                    </a:cubicBezTo>
                    <a:cubicBezTo>
                      <a:pt x="86" y="147"/>
                      <a:pt x="86" y="147"/>
                      <a:pt x="86" y="148"/>
                    </a:cubicBezTo>
                    <a:cubicBezTo>
                      <a:pt x="85" y="148"/>
                      <a:pt x="85" y="150"/>
                      <a:pt x="85" y="151"/>
                    </a:cubicBezTo>
                    <a:cubicBezTo>
                      <a:pt x="85" y="151"/>
                      <a:pt x="84" y="151"/>
                      <a:pt x="85" y="152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85" y="152"/>
                      <a:pt x="84" y="152"/>
                      <a:pt x="84" y="153"/>
                    </a:cubicBezTo>
                    <a:cubicBezTo>
                      <a:pt x="84" y="153"/>
                      <a:pt x="84" y="154"/>
                      <a:pt x="84" y="154"/>
                    </a:cubicBezTo>
                    <a:cubicBezTo>
                      <a:pt x="84" y="154"/>
                      <a:pt x="84" y="155"/>
                      <a:pt x="84" y="155"/>
                    </a:cubicBezTo>
                    <a:cubicBezTo>
                      <a:pt x="84" y="155"/>
                      <a:pt x="84" y="155"/>
                      <a:pt x="84" y="155"/>
                    </a:cubicBezTo>
                    <a:cubicBezTo>
                      <a:pt x="84" y="155"/>
                      <a:pt x="84" y="155"/>
                      <a:pt x="84" y="156"/>
                    </a:cubicBezTo>
                    <a:cubicBezTo>
                      <a:pt x="84" y="156"/>
                      <a:pt x="84" y="156"/>
                      <a:pt x="84" y="156"/>
                    </a:cubicBezTo>
                    <a:cubicBezTo>
                      <a:pt x="83" y="156"/>
                      <a:pt x="83" y="157"/>
                      <a:pt x="83" y="157"/>
                    </a:cubicBezTo>
                    <a:cubicBezTo>
                      <a:pt x="83" y="158"/>
                      <a:pt x="83" y="158"/>
                      <a:pt x="83" y="158"/>
                    </a:cubicBezTo>
                    <a:cubicBezTo>
                      <a:pt x="83" y="159"/>
                      <a:pt x="83" y="159"/>
                      <a:pt x="83" y="159"/>
                    </a:cubicBezTo>
                    <a:cubicBezTo>
                      <a:pt x="83" y="159"/>
                      <a:pt x="83" y="160"/>
                      <a:pt x="83" y="160"/>
                    </a:cubicBezTo>
                    <a:cubicBezTo>
                      <a:pt x="83" y="161"/>
                      <a:pt x="83" y="161"/>
                      <a:pt x="83" y="161"/>
                    </a:cubicBezTo>
                    <a:cubicBezTo>
                      <a:pt x="82" y="162"/>
                      <a:pt x="82" y="164"/>
                      <a:pt x="81" y="166"/>
                    </a:cubicBezTo>
                    <a:cubicBezTo>
                      <a:pt x="81" y="167"/>
                      <a:pt x="81" y="169"/>
                      <a:pt x="80" y="170"/>
                    </a:cubicBezTo>
                    <a:cubicBezTo>
                      <a:pt x="80" y="171"/>
                      <a:pt x="80" y="173"/>
                      <a:pt x="79" y="174"/>
                    </a:cubicBezTo>
                    <a:cubicBezTo>
                      <a:pt x="79" y="175"/>
                      <a:pt x="79" y="175"/>
                      <a:pt x="79" y="177"/>
                    </a:cubicBezTo>
                    <a:cubicBezTo>
                      <a:pt x="79" y="177"/>
                      <a:pt x="79" y="178"/>
                      <a:pt x="79" y="178"/>
                    </a:cubicBezTo>
                    <a:cubicBezTo>
                      <a:pt x="78" y="180"/>
                      <a:pt x="78" y="182"/>
                      <a:pt x="77" y="183"/>
                    </a:cubicBezTo>
                    <a:cubicBezTo>
                      <a:pt x="77" y="185"/>
                      <a:pt x="76" y="187"/>
                      <a:pt x="76" y="189"/>
                    </a:cubicBezTo>
                    <a:cubicBezTo>
                      <a:pt x="75" y="191"/>
                      <a:pt x="75" y="193"/>
                      <a:pt x="74" y="195"/>
                    </a:cubicBezTo>
                    <a:cubicBezTo>
                      <a:pt x="74" y="197"/>
                      <a:pt x="73" y="199"/>
                      <a:pt x="73" y="201"/>
                    </a:cubicBezTo>
                    <a:cubicBezTo>
                      <a:pt x="73" y="202"/>
                      <a:pt x="73" y="203"/>
                      <a:pt x="72" y="204"/>
                    </a:cubicBezTo>
                    <a:cubicBezTo>
                      <a:pt x="72" y="206"/>
                      <a:pt x="72" y="207"/>
                      <a:pt x="72" y="209"/>
                    </a:cubicBezTo>
                    <a:cubicBezTo>
                      <a:pt x="71" y="211"/>
                      <a:pt x="71" y="213"/>
                      <a:pt x="71" y="215"/>
                    </a:cubicBezTo>
                    <a:cubicBezTo>
                      <a:pt x="71" y="216"/>
                      <a:pt x="71" y="218"/>
                      <a:pt x="71" y="220"/>
                    </a:cubicBezTo>
                    <a:cubicBezTo>
                      <a:pt x="71" y="222"/>
                      <a:pt x="71" y="223"/>
                      <a:pt x="71" y="225"/>
                    </a:cubicBezTo>
                    <a:cubicBezTo>
                      <a:pt x="71" y="226"/>
                      <a:pt x="71" y="226"/>
                      <a:pt x="71" y="227"/>
                    </a:cubicBezTo>
                    <a:cubicBezTo>
                      <a:pt x="71" y="227"/>
                      <a:pt x="71" y="228"/>
                      <a:pt x="70" y="227"/>
                    </a:cubicBezTo>
                    <a:cubicBezTo>
                      <a:pt x="70" y="227"/>
                      <a:pt x="69" y="227"/>
                      <a:pt x="68" y="226"/>
                    </a:cubicBezTo>
                    <a:cubicBezTo>
                      <a:pt x="66" y="225"/>
                      <a:pt x="64" y="224"/>
                      <a:pt x="62" y="223"/>
                    </a:cubicBezTo>
                    <a:cubicBezTo>
                      <a:pt x="62" y="223"/>
                      <a:pt x="61" y="222"/>
                      <a:pt x="60" y="222"/>
                    </a:cubicBezTo>
                    <a:cubicBezTo>
                      <a:pt x="59" y="221"/>
                      <a:pt x="58" y="221"/>
                      <a:pt x="56" y="220"/>
                    </a:cubicBezTo>
                    <a:cubicBezTo>
                      <a:pt x="55" y="219"/>
                      <a:pt x="55" y="219"/>
                      <a:pt x="54" y="218"/>
                    </a:cubicBezTo>
                    <a:cubicBezTo>
                      <a:pt x="54" y="218"/>
                      <a:pt x="54" y="218"/>
                      <a:pt x="54" y="218"/>
                    </a:cubicBezTo>
                    <a:cubicBezTo>
                      <a:pt x="53" y="218"/>
                      <a:pt x="52" y="217"/>
                      <a:pt x="51" y="217"/>
                    </a:cubicBezTo>
                    <a:cubicBezTo>
                      <a:pt x="50" y="216"/>
                      <a:pt x="49" y="215"/>
                      <a:pt x="48" y="214"/>
                    </a:cubicBezTo>
                    <a:cubicBezTo>
                      <a:pt x="47" y="213"/>
                      <a:pt x="45" y="212"/>
                      <a:pt x="44" y="211"/>
                    </a:cubicBezTo>
                    <a:cubicBezTo>
                      <a:pt x="43" y="210"/>
                      <a:pt x="41" y="208"/>
                      <a:pt x="39" y="207"/>
                    </a:cubicBezTo>
                    <a:cubicBezTo>
                      <a:pt x="39" y="206"/>
                      <a:pt x="38" y="206"/>
                      <a:pt x="37" y="205"/>
                    </a:cubicBezTo>
                    <a:cubicBezTo>
                      <a:pt x="37" y="204"/>
                      <a:pt x="36" y="204"/>
                      <a:pt x="36" y="203"/>
                    </a:cubicBezTo>
                    <a:cubicBezTo>
                      <a:pt x="36" y="203"/>
                      <a:pt x="35" y="203"/>
                      <a:pt x="35" y="203"/>
                    </a:cubicBezTo>
                    <a:cubicBezTo>
                      <a:pt x="35" y="203"/>
                      <a:pt x="35" y="203"/>
                      <a:pt x="35" y="203"/>
                    </a:cubicBezTo>
                    <a:cubicBezTo>
                      <a:pt x="35" y="203"/>
                      <a:pt x="34" y="202"/>
                      <a:pt x="33" y="201"/>
                    </a:cubicBezTo>
                    <a:cubicBezTo>
                      <a:pt x="33" y="201"/>
                      <a:pt x="32" y="200"/>
                      <a:pt x="32" y="200"/>
                    </a:cubicBezTo>
                    <a:cubicBezTo>
                      <a:pt x="32" y="200"/>
                      <a:pt x="32" y="199"/>
                      <a:pt x="32" y="199"/>
                    </a:cubicBezTo>
                    <a:cubicBezTo>
                      <a:pt x="31" y="198"/>
                      <a:pt x="30" y="198"/>
                      <a:pt x="29" y="197"/>
                    </a:cubicBezTo>
                    <a:cubicBezTo>
                      <a:pt x="28" y="196"/>
                      <a:pt x="28" y="195"/>
                      <a:pt x="27" y="194"/>
                    </a:cubicBezTo>
                    <a:cubicBezTo>
                      <a:pt x="27" y="194"/>
                      <a:pt x="27" y="194"/>
                      <a:pt x="26" y="193"/>
                    </a:cubicBezTo>
                    <a:cubicBezTo>
                      <a:pt x="26" y="193"/>
                      <a:pt x="26" y="192"/>
                      <a:pt x="25" y="191"/>
                    </a:cubicBezTo>
                    <a:cubicBezTo>
                      <a:pt x="24" y="191"/>
                      <a:pt x="24" y="190"/>
                      <a:pt x="23" y="189"/>
                    </a:cubicBezTo>
                    <a:cubicBezTo>
                      <a:pt x="23" y="189"/>
                      <a:pt x="23" y="189"/>
                      <a:pt x="23" y="188"/>
                    </a:cubicBezTo>
                    <a:cubicBezTo>
                      <a:pt x="23" y="188"/>
                      <a:pt x="23" y="188"/>
                      <a:pt x="23" y="188"/>
                    </a:cubicBezTo>
                    <a:cubicBezTo>
                      <a:pt x="22" y="187"/>
                      <a:pt x="22" y="186"/>
                      <a:pt x="21" y="186"/>
                    </a:cubicBezTo>
                    <a:cubicBezTo>
                      <a:pt x="21" y="186"/>
                      <a:pt x="21" y="185"/>
                      <a:pt x="21" y="185"/>
                    </a:cubicBezTo>
                    <a:cubicBezTo>
                      <a:pt x="21" y="185"/>
                      <a:pt x="21" y="185"/>
                      <a:pt x="21" y="185"/>
                    </a:cubicBezTo>
                    <a:cubicBezTo>
                      <a:pt x="21" y="185"/>
                      <a:pt x="21" y="185"/>
                      <a:pt x="20" y="185"/>
                    </a:cubicBezTo>
                    <a:cubicBezTo>
                      <a:pt x="20" y="184"/>
                      <a:pt x="19" y="183"/>
                      <a:pt x="19" y="183"/>
                    </a:cubicBezTo>
                    <a:cubicBezTo>
                      <a:pt x="19" y="182"/>
                      <a:pt x="18" y="182"/>
                      <a:pt x="18" y="181"/>
                    </a:cubicBezTo>
                    <a:cubicBezTo>
                      <a:pt x="18" y="181"/>
                      <a:pt x="18" y="181"/>
                      <a:pt x="18" y="181"/>
                    </a:cubicBezTo>
                    <a:cubicBezTo>
                      <a:pt x="17" y="180"/>
                      <a:pt x="17" y="179"/>
                      <a:pt x="16" y="179"/>
                    </a:cubicBezTo>
                    <a:cubicBezTo>
                      <a:pt x="16" y="178"/>
                      <a:pt x="15" y="177"/>
                      <a:pt x="15" y="176"/>
                    </a:cubicBezTo>
                    <a:cubicBezTo>
                      <a:pt x="15" y="175"/>
                      <a:pt x="14" y="175"/>
                      <a:pt x="14" y="175"/>
                    </a:cubicBezTo>
                    <a:cubicBezTo>
                      <a:pt x="14" y="174"/>
                      <a:pt x="14" y="174"/>
                      <a:pt x="14" y="174"/>
                    </a:cubicBezTo>
                    <a:cubicBezTo>
                      <a:pt x="13" y="173"/>
                      <a:pt x="13" y="172"/>
                      <a:pt x="12" y="171"/>
                    </a:cubicBezTo>
                    <a:cubicBezTo>
                      <a:pt x="12" y="171"/>
                      <a:pt x="12" y="170"/>
                      <a:pt x="12" y="170"/>
                    </a:cubicBezTo>
                    <a:cubicBezTo>
                      <a:pt x="12" y="170"/>
                      <a:pt x="12" y="170"/>
                      <a:pt x="12" y="169"/>
                    </a:cubicBezTo>
                    <a:cubicBezTo>
                      <a:pt x="12" y="169"/>
                      <a:pt x="11" y="169"/>
                      <a:pt x="11" y="168"/>
                    </a:cubicBezTo>
                    <a:cubicBezTo>
                      <a:pt x="11" y="168"/>
                      <a:pt x="11" y="168"/>
                      <a:pt x="11" y="167"/>
                    </a:cubicBezTo>
                    <a:cubicBezTo>
                      <a:pt x="10" y="167"/>
                      <a:pt x="10" y="167"/>
                      <a:pt x="10" y="167"/>
                    </a:cubicBezTo>
                    <a:cubicBezTo>
                      <a:pt x="10" y="166"/>
                      <a:pt x="10" y="165"/>
                      <a:pt x="9" y="165"/>
                    </a:cubicBezTo>
                    <a:cubicBezTo>
                      <a:pt x="9" y="164"/>
                      <a:pt x="9" y="164"/>
                      <a:pt x="9" y="164"/>
                    </a:cubicBezTo>
                    <a:cubicBezTo>
                      <a:pt x="9" y="164"/>
                      <a:pt x="9" y="164"/>
                      <a:pt x="9" y="164"/>
                    </a:cubicBezTo>
                    <a:cubicBezTo>
                      <a:pt x="9" y="163"/>
                      <a:pt x="9" y="163"/>
                      <a:pt x="9" y="163"/>
                    </a:cubicBezTo>
                    <a:cubicBezTo>
                      <a:pt x="9" y="163"/>
                      <a:pt x="9" y="163"/>
                      <a:pt x="9" y="163"/>
                    </a:cubicBezTo>
                    <a:cubicBezTo>
                      <a:pt x="9" y="163"/>
                      <a:pt x="9" y="163"/>
                      <a:pt x="9" y="163"/>
                    </a:cubicBezTo>
                    <a:cubicBezTo>
                      <a:pt x="9" y="163"/>
                      <a:pt x="8" y="162"/>
                      <a:pt x="8" y="161"/>
                    </a:cubicBezTo>
                    <a:cubicBezTo>
                      <a:pt x="8" y="161"/>
                      <a:pt x="8" y="161"/>
                      <a:pt x="8" y="161"/>
                    </a:cubicBezTo>
                    <a:cubicBezTo>
                      <a:pt x="8" y="161"/>
                      <a:pt x="8" y="161"/>
                      <a:pt x="8" y="161"/>
                    </a:cubicBezTo>
                    <a:cubicBezTo>
                      <a:pt x="8" y="161"/>
                      <a:pt x="8" y="161"/>
                      <a:pt x="8" y="161"/>
                    </a:cubicBezTo>
                    <a:cubicBezTo>
                      <a:pt x="8" y="160"/>
                      <a:pt x="8" y="160"/>
                      <a:pt x="7" y="159"/>
                    </a:cubicBezTo>
                    <a:cubicBezTo>
                      <a:pt x="7" y="159"/>
                      <a:pt x="7" y="159"/>
                      <a:pt x="7" y="159"/>
                    </a:cubicBezTo>
                    <a:cubicBezTo>
                      <a:pt x="7" y="159"/>
                      <a:pt x="7" y="159"/>
                      <a:pt x="7" y="159"/>
                    </a:cubicBezTo>
                    <a:cubicBezTo>
                      <a:pt x="7" y="158"/>
                      <a:pt x="7" y="158"/>
                      <a:pt x="7" y="158"/>
                    </a:cubicBezTo>
                    <a:cubicBezTo>
                      <a:pt x="7" y="158"/>
                      <a:pt x="7" y="158"/>
                      <a:pt x="7" y="158"/>
                    </a:cubicBezTo>
                    <a:cubicBezTo>
                      <a:pt x="7" y="157"/>
                      <a:pt x="6" y="157"/>
                      <a:pt x="6" y="156"/>
                    </a:cubicBezTo>
                    <a:cubicBezTo>
                      <a:pt x="6" y="156"/>
                      <a:pt x="6" y="156"/>
                      <a:pt x="6" y="156"/>
                    </a:cubicBezTo>
                    <a:cubicBezTo>
                      <a:pt x="6" y="156"/>
                      <a:pt x="6" y="155"/>
                      <a:pt x="6" y="155"/>
                    </a:cubicBezTo>
                    <a:cubicBezTo>
                      <a:pt x="6" y="155"/>
                      <a:pt x="6" y="155"/>
                      <a:pt x="6" y="154"/>
                    </a:cubicBezTo>
                    <a:cubicBezTo>
                      <a:pt x="6" y="154"/>
                      <a:pt x="5" y="154"/>
                      <a:pt x="5" y="154"/>
                    </a:cubicBezTo>
                    <a:cubicBezTo>
                      <a:pt x="5" y="154"/>
                      <a:pt x="5" y="153"/>
                      <a:pt x="5" y="153"/>
                    </a:cubicBezTo>
                    <a:cubicBezTo>
                      <a:pt x="5" y="153"/>
                      <a:pt x="5" y="152"/>
                      <a:pt x="5" y="152"/>
                    </a:cubicBezTo>
                    <a:cubicBezTo>
                      <a:pt x="5" y="152"/>
                      <a:pt x="5" y="152"/>
                      <a:pt x="5" y="151"/>
                    </a:cubicBezTo>
                    <a:cubicBezTo>
                      <a:pt x="4" y="151"/>
                      <a:pt x="4" y="150"/>
                      <a:pt x="4" y="150"/>
                    </a:cubicBezTo>
                    <a:cubicBezTo>
                      <a:pt x="4" y="149"/>
                      <a:pt x="4" y="149"/>
                      <a:pt x="4" y="149"/>
                    </a:cubicBezTo>
                    <a:cubicBezTo>
                      <a:pt x="4" y="148"/>
                      <a:pt x="4" y="148"/>
                      <a:pt x="4" y="148"/>
                    </a:cubicBezTo>
                    <a:cubicBezTo>
                      <a:pt x="4" y="147"/>
                      <a:pt x="3" y="147"/>
                      <a:pt x="3" y="146"/>
                    </a:cubicBezTo>
                    <a:cubicBezTo>
                      <a:pt x="3" y="146"/>
                      <a:pt x="3" y="145"/>
                      <a:pt x="3" y="144"/>
                    </a:cubicBezTo>
                    <a:cubicBezTo>
                      <a:pt x="3" y="144"/>
                      <a:pt x="3" y="144"/>
                      <a:pt x="3" y="143"/>
                    </a:cubicBezTo>
                    <a:cubicBezTo>
                      <a:pt x="3" y="143"/>
                      <a:pt x="3" y="143"/>
                      <a:pt x="3" y="142"/>
                    </a:cubicBezTo>
                    <a:cubicBezTo>
                      <a:pt x="3" y="142"/>
                      <a:pt x="2" y="142"/>
                      <a:pt x="2" y="142"/>
                    </a:cubicBezTo>
                    <a:cubicBezTo>
                      <a:pt x="2" y="142"/>
                      <a:pt x="2" y="141"/>
                      <a:pt x="2" y="141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38"/>
                      <a:pt x="1" y="137"/>
                      <a:pt x="1" y="136"/>
                    </a:cubicBezTo>
                    <a:cubicBezTo>
                      <a:pt x="1" y="136"/>
                      <a:pt x="1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3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1" y="133"/>
                      <a:pt x="1" y="133"/>
                      <a:pt x="1" y="132"/>
                    </a:cubicBezTo>
                    <a:cubicBezTo>
                      <a:pt x="1" y="132"/>
                      <a:pt x="1" y="132"/>
                      <a:pt x="1" y="131"/>
                    </a:cubicBezTo>
                    <a:cubicBezTo>
                      <a:pt x="1" y="131"/>
                      <a:pt x="1" y="131"/>
                      <a:pt x="1" y="130"/>
                    </a:cubicBezTo>
                    <a:cubicBezTo>
                      <a:pt x="1" y="130"/>
                      <a:pt x="1" y="130"/>
                      <a:pt x="1" y="130"/>
                    </a:cubicBezTo>
                    <a:cubicBezTo>
                      <a:pt x="1" y="130"/>
                      <a:pt x="1" y="129"/>
                      <a:pt x="1" y="129"/>
                    </a:cubicBezTo>
                    <a:cubicBezTo>
                      <a:pt x="1" y="129"/>
                      <a:pt x="1" y="129"/>
                      <a:pt x="1" y="128"/>
                    </a:cubicBezTo>
                    <a:cubicBezTo>
                      <a:pt x="1" y="128"/>
                      <a:pt x="1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26"/>
                      <a:pt x="0" y="126"/>
                      <a:pt x="0" y="125"/>
                    </a:cubicBezTo>
                    <a:cubicBezTo>
                      <a:pt x="1" y="125"/>
                      <a:pt x="0" y="124"/>
                      <a:pt x="0" y="124"/>
                    </a:cubicBezTo>
                    <a:cubicBezTo>
                      <a:pt x="0" y="122"/>
                      <a:pt x="0" y="120"/>
                      <a:pt x="0" y="119"/>
                    </a:cubicBezTo>
                    <a:cubicBezTo>
                      <a:pt x="0" y="118"/>
                      <a:pt x="0" y="118"/>
                      <a:pt x="0" y="117"/>
                    </a:cubicBezTo>
                    <a:cubicBezTo>
                      <a:pt x="0" y="116"/>
                      <a:pt x="0" y="115"/>
                      <a:pt x="0" y="114"/>
                    </a:cubicBezTo>
                    <a:cubicBezTo>
                      <a:pt x="0" y="113"/>
                      <a:pt x="0" y="112"/>
                      <a:pt x="0" y="112"/>
                    </a:cubicBezTo>
                    <a:cubicBezTo>
                      <a:pt x="0" y="111"/>
                      <a:pt x="1" y="111"/>
                      <a:pt x="0" y="110"/>
                    </a:cubicBezTo>
                    <a:cubicBezTo>
                      <a:pt x="0" y="110"/>
                      <a:pt x="0" y="110"/>
                      <a:pt x="0" y="109"/>
                    </a:cubicBezTo>
                    <a:cubicBezTo>
                      <a:pt x="1" y="109"/>
                      <a:pt x="1" y="109"/>
                      <a:pt x="1" y="108"/>
                    </a:cubicBezTo>
                    <a:cubicBezTo>
                      <a:pt x="1" y="108"/>
                      <a:pt x="1" y="108"/>
                      <a:pt x="1" y="108"/>
                    </a:cubicBezTo>
                    <a:cubicBezTo>
                      <a:pt x="1" y="108"/>
                      <a:pt x="1" y="108"/>
                      <a:pt x="1" y="107"/>
                    </a:cubicBezTo>
                    <a:cubicBezTo>
                      <a:pt x="1" y="107"/>
                      <a:pt x="1" y="107"/>
                      <a:pt x="1" y="106"/>
                    </a:cubicBezTo>
                    <a:cubicBezTo>
                      <a:pt x="1" y="105"/>
                      <a:pt x="1" y="105"/>
                      <a:pt x="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1" y="103"/>
                      <a:pt x="1" y="103"/>
                    </a:cubicBezTo>
                    <a:cubicBezTo>
                      <a:pt x="2" y="100"/>
                      <a:pt x="2" y="97"/>
                      <a:pt x="3" y="94"/>
                    </a:cubicBezTo>
                    <a:cubicBezTo>
                      <a:pt x="3" y="91"/>
                      <a:pt x="4" y="89"/>
                      <a:pt x="5" y="87"/>
                    </a:cubicBezTo>
                    <a:cubicBezTo>
                      <a:pt x="5" y="86"/>
                      <a:pt x="5" y="85"/>
                      <a:pt x="5" y="85"/>
                    </a:cubicBezTo>
                    <a:cubicBezTo>
                      <a:pt x="5" y="85"/>
                      <a:pt x="5" y="84"/>
                      <a:pt x="6" y="84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6" y="83"/>
                      <a:pt x="6" y="81"/>
                      <a:pt x="7" y="80"/>
                    </a:cubicBezTo>
                    <a:cubicBezTo>
                      <a:pt x="7" y="78"/>
                      <a:pt x="8" y="76"/>
                      <a:pt x="9" y="74"/>
                    </a:cubicBezTo>
                    <a:cubicBezTo>
                      <a:pt x="9" y="73"/>
                      <a:pt x="10" y="71"/>
                      <a:pt x="11" y="70"/>
                    </a:cubicBezTo>
                    <a:cubicBezTo>
                      <a:pt x="12" y="68"/>
                      <a:pt x="12" y="66"/>
                      <a:pt x="13" y="64"/>
                    </a:cubicBezTo>
                    <a:cubicBezTo>
                      <a:pt x="14" y="63"/>
                      <a:pt x="15" y="62"/>
                      <a:pt x="15" y="61"/>
                    </a:cubicBezTo>
                    <a:cubicBezTo>
                      <a:pt x="16" y="59"/>
                      <a:pt x="17" y="58"/>
                      <a:pt x="18" y="56"/>
                    </a:cubicBezTo>
                    <a:cubicBezTo>
                      <a:pt x="19" y="55"/>
                      <a:pt x="20" y="54"/>
                      <a:pt x="21" y="52"/>
                    </a:cubicBezTo>
                    <a:cubicBezTo>
                      <a:pt x="22" y="51"/>
                      <a:pt x="23" y="49"/>
                      <a:pt x="24" y="48"/>
                    </a:cubicBezTo>
                    <a:cubicBezTo>
                      <a:pt x="24" y="47"/>
                      <a:pt x="25" y="47"/>
                      <a:pt x="25" y="46"/>
                    </a:cubicBezTo>
                    <a:cubicBezTo>
                      <a:pt x="26" y="46"/>
                      <a:pt x="26" y="45"/>
                      <a:pt x="27" y="44"/>
                    </a:cubicBezTo>
                    <a:cubicBezTo>
                      <a:pt x="28" y="43"/>
                      <a:pt x="29" y="41"/>
                      <a:pt x="31" y="40"/>
                    </a:cubicBezTo>
                    <a:cubicBezTo>
                      <a:pt x="31" y="39"/>
                      <a:pt x="32" y="38"/>
                      <a:pt x="33" y="37"/>
                    </a:cubicBezTo>
                    <a:cubicBezTo>
                      <a:pt x="35" y="35"/>
                      <a:pt x="36" y="34"/>
                      <a:pt x="38" y="32"/>
                    </a:cubicBezTo>
                    <a:cubicBezTo>
                      <a:pt x="39" y="31"/>
                      <a:pt x="40" y="30"/>
                      <a:pt x="42" y="29"/>
                    </a:cubicBezTo>
                    <a:cubicBezTo>
                      <a:pt x="43" y="28"/>
                      <a:pt x="45" y="26"/>
                      <a:pt x="46" y="25"/>
                    </a:cubicBezTo>
                    <a:cubicBezTo>
                      <a:pt x="48" y="24"/>
                      <a:pt x="50" y="22"/>
                      <a:pt x="52" y="21"/>
                    </a:cubicBezTo>
                    <a:cubicBezTo>
                      <a:pt x="52" y="21"/>
                      <a:pt x="52" y="21"/>
                      <a:pt x="53" y="20"/>
                    </a:cubicBezTo>
                    <a:cubicBezTo>
                      <a:pt x="55" y="19"/>
                      <a:pt x="57" y="18"/>
                      <a:pt x="58" y="17"/>
                    </a:cubicBezTo>
                    <a:cubicBezTo>
                      <a:pt x="59" y="16"/>
                      <a:pt x="60" y="16"/>
                      <a:pt x="61" y="15"/>
                    </a:cubicBezTo>
                    <a:cubicBezTo>
                      <a:pt x="63" y="14"/>
                      <a:pt x="65" y="13"/>
                      <a:pt x="67" y="13"/>
                    </a:cubicBezTo>
                    <a:cubicBezTo>
                      <a:pt x="68" y="12"/>
                      <a:pt x="69" y="11"/>
                      <a:pt x="71" y="11"/>
                    </a:cubicBezTo>
                    <a:cubicBezTo>
                      <a:pt x="72" y="10"/>
                      <a:pt x="73" y="9"/>
                      <a:pt x="75" y="9"/>
                    </a:cubicBezTo>
                    <a:cubicBezTo>
                      <a:pt x="76" y="8"/>
                      <a:pt x="77" y="8"/>
                      <a:pt x="79" y="7"/>
                    </a:cubicBezTo>
                    <a:cubicBezTo>
                      <a:pt x="80" y="7"/>
                      <a:pt x="81" y="6"/>
                      <a:pt x="83" y="6"/>
                    </a:cubicBezTo>
                    <a:cubicBezTo>
                      <a:pt x="85" y="5"/>
                      <a:pt x="86" y="5"/>
                      <a:pt x="88" y="5"/>
                    </a:cubicBezTo>
                    <a:cubicBezTo>
                      <a:pt x="89" y="4"/>
                      <a:pt x="91" y="4"/>
                      <a:pt x="92" y="3"/>
                    </a:cubicBezTo>
                    <a:cubicBezTo>
                      <a:pt x="94" y="3"/>
                      <a:pt x="95" y="2"/>
                      <a:pt x="97" y="2"/>
                    </a:cubicBezTo>
                    <a:cubicBezTo>
                      <a:pt x="98" y="2"/>
                      <a:pt x="99" y="2"/>
                      <a:pt x="100" y="2"/>
                    </a:cubicBezTo>
                    <a:cubicBezTo>
                      <a:pt x="101" y="2"/>
                      <a:pt x="102" y="2"/>
                      <a:pt x="103" y="1"/>
                    </a:cubicBezTo>
                    <a:cubicBezTo>
                      <a:pt x="104" y="1"/>
                      <a:pt x="104" y="1"/>
                      <a:pt x="105" y="1"/>
                    </a:cubicBezTo>
                    <a:cubicBezTo>
                      <a:pt x="108" y="1"/>
                      <a:pt x="110" y="1"/>
                      <a:pt x="113" y="1"/>
                    </a:cubicBezTo>
                    <a:cubicBezTo>
                      <a:pt x="115" y="1"/>
                      <a:pt x="116" y="1"/>
                      <a:pt x="117" y="1"/>
                    </a:cubicBezTo>
                    <a:cubicBezTo>
                      <a:pt x="119" y="0"/>
                      <a:pt x="120" y="0"/>
                      <a:pt x="122" y="0"/>
                    </a:cubicBezTo>
                    <a:cubicBezTo>
                      <a:pt x="124" y="1"/>
                      <a:pt x="126" y="1"/>
                      <a:pt x="128" y="1"/>
                    </a:cubicBezTo>
                    <a:cubicBezTo>
                      <a:pt x="128" y="1"/>
                      <a:pt x="128" y="1"/>
                      <a:pt x="128" y="1"/>
                    </a:cubicBezTo>
                    <a:cubicBezTo>
                      <a:pt x="130" y="1"/>
                      <a:pt x="132" y="1"/>
                      <a:pt x="133" y="1"/>
                    </a:cubicBezTo>
                    <a:cubicBezTo>
                      <a:pt x="136" y="1"/>
                      <a:pt x="138" y="2"/>
                      <a:pt x="141" y="2"/>
                    </a:cubicBezTo>
                    <a:cubicBezTo>
                      <a:pt x="142" y="3"/>
                      <a:pt x="144" y="3"/>
                      <a:pt x="145" y="3"/>
                    </a:cubicBezTo>
                    <a:cubicBezTo>
                      <a:pt x="147" y="4"/>
                      <a:pt x="148" y="4"/>
                      <a:pt x="149" y="4"/>
                    </a:cubicBezTo>
                    <a:cubicBezTo>
                      <a:pt x="151" y="5"/>
                      <a:pt x="152" y="5"/>
                      <a:pt x="154" y="5"/>
                    </a:cubicBezTo>
                    <a:cubicBezTo>
                      <a:pt x="155" y="6"/>
                      <a:pt x="156" y="6"/>
                      <a:pt x="157" y="7"/>
                    </a:cubicBezTo>
                    <a:cubicBezTo>
                      <a:pt x="158" y="7"/>
                      <a:pt x="159" y="7"/>
                      <a:pt x="160" y="7"/>
                    </a:cubicBezTo>
                    <a:cubicBezTo>
                      <a:pt x="160" y="8"/>
                      <a:pt x="160" y="8"/>
                      <a:pt x="161" y="8"/>
                    </a:cubicBezTo>
                    <a:cubicBezTo>
                      <a:pt x="161" y="8"/>
                      <a:pt x="161" y="8"/>
                      <a:pt x="162" y="8"/>
                    </a:cubicBezTo>
                    <a:cubicBezTo>
                      <a:pt x="163" y="9"/>
                      <a:pt x="164" y="9"/>
                      <a:pt x="165" y="10"/>
                    </a:cubicBezTo>
                    <a:cubicBezTo>
                      <a:pt x="166" y="10"/>
                      <a:pt x="167" y="11"/>
                      <a:pt x="168" y="11"/>
                    </a:cubicBezTo>
                    <a:cubicBezTo>
                      <a:pt x="169" y="11"/>
                      <a:pt x="170" y="11"/>
                      <a:pt x="170" y="12"/>
                    </a:cubicBezTo>
                    <a:cubicBezTo>
                      <a:pt x="172" y="13"/>
                      <a:pt x="173" y="13"/>
                      <a:pt x="175" y="14"/>
                    </a:cubicBezTo>
                    <a:cubicBezTo>
                      <a:pt x="175" y="14"/>
                      <a:pt x="175" y="15"/>
                      <a:pt x="175" y="15"/>
                    </a:cubicBezTo>
                    <a:cubicBezTo>
                      <a:pt x="178" y="16"/>
                      <a:pt x="180" y="17"/>
                      <a:pt x="183" y="19"/>
                    </a:cubicBezTo>
                    <a:cubicBezTo>
                      <a:pt x="184" y="20"/>
                      <a:pt x="185" y="21"/>
                      <a:pt x="187" y="22"/>
                    </a:cubicBezTo>
                    <a:cubicBezTo>
                      <a:pt x="189" y="23"/>
                      <a:pt x="191" y="25"/>
                      <a:pt x="194" y="27"/>
                    </a:cubicBezTo>
                    <a:cubicBezTo>
                      <a:pt x="195" y="28"/>
                      <a:pt x="197" y="29"/>
                      <a:pt x="198" y="31"/>
                    </a:cubicBezTo>
                    <a:cubicBezTo>
                      <a:pt x="200" y="32"/>
                      <a:pt x="201" y="33"/>
                      <a:pt x="202" y="34"/>
                    </a:cubicBezTo>
                    <a:cubicBezTo>
                      <a:pt x="203" y="35"/>
                      <a:pt x="204" y="36"/>
                      <a:pt x="205" y="37"/>
                    </a:cubicBezTo>
                    <a:cubicBezTo>
                      <a:pt x="206" y="39"/>
                      <a:pt x="207" y="40"/>
                      <a:pt x="209" y="42"/>
                    </a:cubicBezTo>
                    <a:cubicBezTo>
                      <a:pt x="210" y="43"/>
                      <a:pt x="211" y="44"/>
                      <a:pt x="212" y="46"/>
                    </a:cubicBezTo>
                    <a:cubicBezTo>
                      <a:pt x="213" y="47"/>
                      <a:pt x="214" y="48"/>
                      <a:pt x="215" y="49"/>
                    </a:cubicBezTo>
                    <a:cubicBezTo>
                      <a:pt x="216" y="51"/>
                      <a:pt x="218" y="53"/>
                      <a:pt x="219" y="56"/>
                    </a:cubicBezTo>
                    <a:cubicBezTo>
                      <a:pt x="220" y="58"/>
                      <a:pt x="222" y="60"/>
                      <a:pt x="223" y="62"/>
                    </a:cubicBezTo>
                    <a:cubicBezTo>
                      <a:pt x="224" y="63"/>
                      <a:pt x="224" y="64"/>
                      <a:pt x="225" y="66"/>
                    </a:cubicBezTo>
                    <a:cubicBezTo>
                      <a:pt x="226" y="68"/>
                      <a:pt x="227" y="69"/>
                      <a:pt x="227" y="71"/>
                    </a:cubicBezTo>
                    <a:cubicBezTo>
                      <a:pt x="228" y="73"/>
                      <a:pt x="229" y="74"/>
                      <a:pt x="229" y="76"/>
                    </a:cubicBezTo>
                    <a:cubicBezTo>
                      <a:pt x="230" y="76"/>
                      <a:pt x="230" y="77"/>
                      <a:pt x="230" y="78"/>
                    </a:cubicBezTo>
                    <a:cubicBezTo>
                      <a:pt x="231" y="79"/>
                      <a:pt x="231" y="81"/>
                      <a:pt x="232" y="82"/>
                    </a:cubicBezTo>
                    <a:cubicBezTo>
                      <a:pt x="232" y="84"/>
                      <a:pt x="233" y="85"/>
                      <a:pt x="233" y="87"/>
                    </a:cubicBezTo>
                    <a:cubicBezTo>
                      <a:pt x="234" y="88"/>
                      <a:pt x="234" y="88"/>
                      <a:pt x="234" y="89"/>
                    </a:cubicBezTo>
                    <a:cubicBezTo>
                      <a:pt x="235" y="92"/>
                      <a:pt x="235" y="96"/>
                      <a:pt x="236" y="99"/>
                    </a:cubicBezTo>
                    <a:cubicBezTo>
                      <a:pt x="236" y="101"/>
                      <a:pt x="237" y="103"/>
                      <a:pt x="237" y="105"/>
                    </a:cubicBezTo>
                    <a:cubicBezTo>
                      <a:pt x="237" y="107"/>
                      <a:pt x="237" y="108"/>
                      <a:pt x="237" y="110"/>
                    </a:cubicBezTo>
                    <a:cubicBezTo>
                      <a:pt x="237" y="111"/>
                      <a:pt x="237" y="112"/>
                      <a:pt x="237" y="113"/>
                    </a:cubicBezTo>
                    <a:cubicBezTo>
                      <a:pt x="238" y="116"/>
                      <a:pt x="238" y="119"/>
                      <a:pt x="238" y="122"/>
                    </a:cubicBezTo>
                    <a:cubicBezTo>
                      <a:pt x="238" y="124"/>
                      <a:pt x="237" y="127"/>
                      <a:pt x="237" y="129"/>
                    </a:cubicBezTo>
                    <a:cubicBezTo>
                      <a:pt x="237" y="130"/>
                      <a:pt x="237" y="132"/>
                      <a:pt x="237" y="133"/>
                    </a:cubicBezTo>
                    <a:cubicBezTo>
                      <a:pt x="237" y="134"/>
                      <a:pt x="237" y="136"/>
                      <a:pt x="236" y="137"/>
                    </a:cubicBezTo>
                    <a:cubicBezTo>
                      <a:pt x="236" y="138"/>
                      <a:pt x="236" y="140"/>
                      <a:pt x="236" y="141"/>
                    </a:cubicBezTo>
                    <a:cubicBezTo>
                      <a:pt x="235" y="143"/>
                      <a:pt x="235" y="145"/>
                      <a:pt x="235" y="146"/>
                    </a:cubicBezTo>
                    <a:cubicBezTo>
                      <a:pt x="234" y="147"/>
                      <a:pt x="234" y="148"/>
                      <a:pt x="234" y="149"/>
                    </a:cubicBezTo>
                    <a:cubicBezTo>
                      <a:pt x="233" y="150"/>
                      <a:pt x="233" y="152"/>
                      <a:pt x="233" y="153"/>
                    </a:cubicBezTo>
                    <a:cubicBezTo>
                      <a:pt x="232" y="155"/>
                      <a:pt x="231" y="156"/>
                      <a:pt x="231" y="158"/>
                    </a:cubicBezTo>
                    <a:cubicBezTo>
                      <a:pt x="230" y="160"/>
                      <a:pt x="230" y="161"/>
                      <a:pt x="229" y="162"/>
                    </a:cubicBezTo>
                    <a:cubicBezTo>
                      <a:pt x="229" y="164"/>
                      <a:pt x="228" y="165"/>
                      <a:pt x="228" y="166"/>
                    </a:cubicBezTo>
                    <a:cubicBezTo>
                      <a:pt x="227" y="167"/>
                      <a:pt x="227" y="168"/>
                      <a:pt x="226" y="169"/>
                    </a:cubicBezTo>
                    <a:cubicBezTo>
                      <a:pt x="226" y="171"/>
                      <a:pt x="225" y="172"/>
                      <a:pt x="225" y="173"/>
                    </a:cubicBezTo>
                    <a:cubicBezTo>
                      <a:pt x="224" y="174"/>
                      <a:pt x="224" y="174"/>
                      <a:pt x="223" y="175"/>
                    </a:cubicBezTo>
                    <a:cubicBezTo>
                      <a:pt x="223" y="175"/>
                      <a:pt x="223" y="176"/>
                      <a:pt x="222" y="177"/>
                    </a:cubicBezTo>
                    <a:cubicBezTo>
                      <a:pt x="222" y="177"/>
                      <a:pt x="222" y="178"/>
                      <a:pt x="222" y="178"/>
                    </a:cubicBezTo>
                    <a:cubicBezTo>
                      <a:pt x="221" y="180"/>
                      <a:pt x="220" y="181"/>
                      <a:pt x="219" y="183"/>
                    </a:cubicBezTo>
                    <a:cubicBezTo>
                      <a:pt x="218" y="184"/>
                      <a:pt x="217" y="185"/>
                      <a:pt x="217" y="186"/>
                    </a:cubicBezTo>
                    <a:cubicBezTo>
                      <a:pt x="216" y="187"/>
                      <a:pt x="215" y="188"/>
                      <a:pt x="215" y="189"/>
                    </a:cubicBezTo>
                    <a:cubicBezTo>
                      <a:pt x="215" y="189"/>
                      <a:pt x="215" y="189"/>
                      <a:pt x="215" y="190"/>
                    </a:cubicBezTo>
                    <a:cubicBezTo>
                      <a:pt x="214" y="190"/>
                      <a:pt x="214" y="190"/>
                      <a:pt x="214" y="190"/>
                    </a:cubicBezTo>
                    <a:cubicBezTo>
                      <a:pt x="213" y="192"/>
                      <a:pt x="212" y="193"/>
                      <a:pt x="210" y="195"/>
                    </a:cubicBezTo>
                    <a:cubicBezTo>
                      <a:pt x="210" y="195"/>
                      <a:pt x="210" y="195"/>
                      <a:pt x="209" y="196"/>
                    </a:cubicBezTo>
                    <a:cubicBezTo>
                      <a:pt x="208" y="197"/>
                      <a:pt x="207" y="199"/>
                      <a:pt x="205" y="200"/>
                    </a:cubicBezTo>
                    <a:cubicBezTo>
                      <a:pt x="205" y="201"/>
                      <a:pt x="204" y="201"/>
                      <a:pt x="204" y="202"/>
                    </a:cubicBezTo>
                    <a:cubicBezTo>
                      <a:pt x="204" y="202"/>
                      <a:pt x="204" y="202"/>
                      <a:pt x="203" y="202"/>
                    </a:cubicBezTo>
                    <a:cubicBezTo>
                      <a:pt x="203" y="202"/>
                      <a:pt x="203" y="203"/>
                      <a:pt x="203" y="202"/>
                    </a:cubicBezTo>
                    <a:cubicBezTo>
                      <a:pt x="203" y="202"/>
                      <a:pt x="203" y="202"/>
                      <a:pt x="203" y="203"/>
                    </a:cubicBezTo>
                    <a:cubicBezTo>
                      <a:pt x="203" y="203"/>
                      <a:pt x="202" y="203"/>
                      <a:pt x="202" y="204"/>
                    </a:cubicBezTo>
                    <a:cubicBezTo>
                      <a:pt x="201" y="204"/>
                      <a:pt x="201" y="205"/>
                      <a:pt x="200" y="205"/>
                    </a:cubicBezTo>
                    <a:cubicBezTo>
                      <a:pt x="199" y="207"/>
                      <a:pt x="198" y="208"/>
                      <a:pt x="196" y="209"/>
                    </a:cubicBezTo>
                    <a:cubicBezTo>
                      <a:pt x="195" y="210"/>
                      <a:pt x="193" y="211"/>
                      <a:pt x="192" y="212"/>
                    </a:cubicBezTo>
                    <a:cubicBezTo>
                      <a:pt x="191" y="213"/>
                      <a:pt x="189" y="215"/>
                      <a:pt x="188" y="215"/>
                    </a:cubicBezTo>
                    <a:cubicBezTo>
                      <a:pt x="187" y="216"/>
                      <a:pt x="186" y="217"/>
                      <a:pt x="185" y="217"/>
                    </a:cubicBezTo>
                    <a:cubicBezTo>
                      <a:pt x="185" y="218"/>
                      <a:pt x="184" y="218"/>
                      <a:pt x="184" y="218"/>
                    </a:cubicBezTo>
                    <a:cubicBezTo>
                      <a:pt x="184" y="219"/>
                      <a:pt x="183" y="219"/>
                      <a:pt x="183" y="219"/>
                    </a:cubicBezTo>
                    <a:cubicBezTo>
                      <a:pt x="180" y="221"/>
                      <a:pt x="177" y="222"/>
                      <a:pt x="175" y="224"/>
                    </a:cubicBezTo>
                    <a:cubicBezTo>
                      <a:pt x="171" y="225"/>
                      <a:pt x="169" y="227"/>
                      <a:pt x="166" y="228"/>
                    </a:cubicBezTo>
                    <a:cubicBezTo>
                      <a:pt x="164" y="229"/>
                      <a:pt x="162" y="230"/>
                      <a:pt x="160" y="230"/>
                    </a:cubicBezTo>
                    <a:cubicBezTo>
                      <a:pt x="158" y="231"/>
                      <a:pt x="156" y="231"/>
                      <a:pt x="155" y="232"/>
                    </a:cubicBezTo>
                    <a:cubicBezTo>
                      <a:pt x="154" y="232"/>
                      <a:pt x="154" y="232"/>
                      <a:pt x="153" y="233"/>
                    </a:cubicBezTo>
                    <a:cubicBezTo>
                      <a:pt x="151" y="233"/>
                      <a:pt x="149" y="234"/>
                      <a:pt x="147" y="234"/>
                    </a:cubicBezTo>
                    <a:cubicBezTo>
                      <a:pt x="144" y="235"/>
                      <a:pt x="142" y="235"/>
                      <a:pt x="139" y="236"/>
                    </a:cubicBezTo>
                    <a:cubicBezTo>
                      <a:pt x="137" y="236"/>
                      <a:pt x="135" y="236"/>
                      <a:pt x="132" y="237"/>
                    </a:cubicBezTo>
                    <a:cubicBezTo>
                      <a:pt x="130" y="237"/>
                      <a:pt x="128" y="238"/>
                      <a:pt x="126" y="238"/>
                    </a:cubicBezTo>
                    <a:cubicBezTo>
                      <a:pt x="123" y="238"/>
                      <a:pt x="120" y="238"/>
                      <a:pt x="117" y="238"/>
                    </a:cubicBezTo>
                    <a:cubicBezTo>
                      <a:pt x="117" y="238"/>
                      <a:pt x="116" y="238"/>
                      <a:pt x="116" y="238"/>
                    </a:cubicBezTo>
                    <a:cubicBezTo>
                      <a:pt x="116" y="238"/>
                      <a:pt x="115" y="238"/>
                      <a:pt x="114" y="238"/>
                    </a:cubicBezTo>
                    <a:cubicBezTo>
                      <a:pt x="114" y="238"/>
                      <a:pt x="114" y="238"/>
                      <a:pt x="114" y="238"/>
                    </a:cubicBezTo>
                    <a:cubicBezTo>
                      <a:pt x="112" y="238"/>
                      <a:pt x="110" y="238"/>
                      <a:pt x="108" y="237"/>
                    </a:cubicBezTo>
                    <a:cubicBezTo>
                      <a:pt x="107" y="237"/>
                      <a:pt x="106" y="237"/>
                      <a:pt x="104" y="237"/>
                    </a:cubicBezTo>
                    <a:cubicBezTo>
                      <a:pt x="103" y="236"/>
                      <a:pt x="102" y="236"/>
                      <a:pt x="101" y="236"/>
                    </a:cubicBezTo>
                    <a:cubicBezTo>
                      <a:pt x="99" y="236"/>
                      <a:pt x="98" y="236"/>
                      <a:pt x="97" y="236"/>
                    </a:cubicBezTo>
                    <a:cubicBezTo>
                      <a:pt x="96" y="235"/>
                      <a:pt x="95" y="235"/>
                      <a:pt x="94" y="235"/>
                    </a:cubicBezTo>
                    <a:cubicBezTo>
                      <a:pt x="93" y="235"/>
                      <a:pt x="93" y="235"/>
                      <a:pt x="92" y="234"/>
                    </a:cubicBezTo>
                    <a:cubicBezTo>
                      <a:pt x="90" y="234"/>
                      <a:pt x="89" y="234"/>
                      <a:pt x="87" y="233"/>
                    </a:cubicBezTo>
                    <a:cubicBezTo>
                      <a:pt x="87" y="233"/>
                      <a:pt x="86" y="233"/>
                      <a:pt x="86" y="233"/>
                    </a:cubicBezTo>
                    <a:cubicBezTo>
                      <a:pt x="86" y="233"/>
                      <a:pt x="85" y="233"/>
                      <a:pt x="86" y="232"/>
                    </a:cubicBezTo>
                    <a:cubicBezTo>
                      <a:pt x="86" y="232"/>
                      <a:pt x="86" y="232"/>
                      <a:pt x="86" y="232"/>
                    </a:cubicBezTo>
                    <a:cubicBezTo>
                      <a:pt x="86" y="232"/>
                      <a:pt x="86" y="232"/>
                      <a:pt x="86" y="232"/>
                    </a:cubicBezTo>
                    <a:cubicBezTo>
                      <a:pt x="86" y="231"/>
                      <a:pt x="86" y="231"/>
                      <a:pt x="86" y="231"/>
                    </a:cubicBezTo>
                    <a:cubicBezTo>
                      <a:pt x="86" y="231"/>
                      <a:pt x="86" y="231"/>
                      <a:pt x="86" y="231"/>
                    </a:cubicBezTo>
                    <a:cubicBezTo>
                      <a:pt x="87" y="231"/>
                      <a:pt x="87" y="230"/>
                      <a:pt x="88" y="229"/>
                    </a:cubicBezTo>
                    <a:cubicBezTo>
                      <a:pt x="89" y="227"/>
                      <a:pt x="90" y="225"/>
                      <a:pt x="91" y="222"/>
                    </a:cubicBezTo>
                    <a:cubicBezTo>
                      <a:pt x="93" y="220"/>
                      <a:pt x="94" y="218"/>
                      <a:pt x="95" y="215"/>
                    </a:cubicBezTo>
                    <a:cubicBezTo>
                      <a:pt x="96" y="213"/>
                      <a:pt x="97" y="210"/>
                      <a:pt x="97" y="208"/>
                    </a:cubicBezTo>
                    <a:cubicBezTo>
                      <a:pt x="97" y="207"/>
                      <a:pt x="97" y="207"/>
                      <a:pt x="97" y="207"/>
                    </a:cubicBezTo>
                    <a:cubicBezTo>
                      <a:pt x="98" y="206"/>
                      <a:pt x="98" y="205"/>
                      <a:pt x="98" y="204"/>
                    </a:cubicBezTo>
                    <a:cubicBezTo>
                      <a:pt x="99" y="203"/>
                      <a:pt x="99" y="202"/>
                      <a:pt x="99" y="201"/>
                    </a:cubicBezTo>
                    <a:cubicBezTo>
                      <a:pt x="99" y="200"/>
                      <a:pt x="100" y="198"/>
                      <a:pt x="100" y="197"/>
                    </a:cubicBezTo>
                    <a:cubicBezTo>
                      <a:pt x="101" y="195"/>
                      <a:pt x="101" y="194"/>
                      <a:pt x="101" y="192"/>
                    </a:cubicBezTo>
                    <a:cubicBezTo>
                      <a:pt x="102" y="191"/>
                      <a:pt x="102" y="189"/>
                      <a:pt x="103" y="187"/>
                    </a:cubicBezTo>
                    <a:cubicBezTo>
                      <a:pt x="103" y="186"/>
                      <a:pt x="104" y="184"/>
                      <a:pt x="104" y="183"/>
                    </a:cubicBezTo>
                    <a:cubicBezTo>
                      <a:pt x="104" y="182"/>
                      <a:pt x="104" y="181"/>
                      <a:pt x="104" y="180"/>
                    </a:cubicBezTo>
                    <a:cubicBezTo>
                      <a:pt x="105" y="179"/>
                      <a:pt x="105" y="179"/>
                      <a:pt x="105" y="178"/>
                    </a:cubicBezTo>
                    <a:cubicBezTo>
                      <a:pt x="105" y="177"/>
                      <a:pt x="106" y="177"/>
                      <a:pt x="106" y="175"/>
                    </a:cubicBezTo>
                    <a:cubicBezTo>
                      <a:pt x="106" y="177"/>
                      <a:pt x="107" y="177"/>
                      <a:pt x="108" y="178"/>
                    </a:cubicBezTo>
                    <a:cubicBezTo>
                      <a:pt x="108" y="178"/>
                      <a:pt x="108" y="179"/>
                      <a:pt x="108" y="179"/>
                    </a:cubicBezTo>
                    <a:cubicBezTo>
                      <a:pt x="111" y="182"/>
                      <a:pt x="114" y="183"/>
                      <a:pt x="116" y="185"/>
                    </a:cubicBezTo>
                    <a:cubicBezTo>
                      <a:pt x="118" y="186"/>
                      <a:pt x="119" y="186"/>
                      <a:pt x="120" y="187"/>
                    </a:cubicBezTo>
                    <a:cubicBezTo>
                      <a:pt x="121" y="187"/>
                      <a:pt x="122" y="187"/>
                      <a:pt x="122" y="188"/>
                    </a:cubicBezTo>
                    <a:cubicBezTo>
                      <a:pt x="124" y="188"/>
                      <a:pt x="126" y="189"/>
                      <a:pt x="128" y="189"/>
                    </a:cubicBezTo>
                    <a:cubicBezTo>
                      <a:pt x="130" y="190"/>
                      <a:pt x="131" y="190"/>
                      <a:pt x="132" y="190"/>
                    </a:cubicBezTo>
                    <a:cubicBezTo>
                      <a:pt x="134" y="190"/>
                      <a:pt x="137" y="190"/>
                      <a:pt x="139" y="190"/>
                    </a:cubicBezTo>
                    <a:cubicBezTo>
                      <a:pt x="139" y="190"/>
                      <a:pt x="139" y="190"/>
                      <a:pt x="139" y="190"/>
                    </a:cubicBezTo>
                    <a:cubicBezTo>
                      <a:pt x="141" y="190"/>
                      <a:pt x="143" y="189"/>
                      <a:pt x="145" y="189"/>
                    </a:cubicBezTo>
                    <a:cubicBezTo>
                      <a:pt x="146" y="189"/>
                      <a:pt x="148" y="188"/>
                      <a:pt x="150" y="188"/>
                    </a:cubicBezTo>
                    <a:cubicBezTo>
                      <a:pt x="152" y="187"/>
                      <a:pt x="153" y="187"/>
                      <a:pt x="155" y="186"/>
                    </a:cubicBezTo>
                    <a:cubicBezTo>
                      <a:pt x="156" y="185"/>
                      <a:pt x="158" y="185"/>
                      <a:pt x="159" y="185"/>
                    </a:cubicBezTo>
                    <a:cubicBezTo>
                      <a:pt x="161" y="184"/>
                      <a:pt x="162" y="183"/>
                      <a:pt x="164" y="182"/>
                    </a:cubicBezTo>
                    <a:cubicBezTo>
                      <a:pt x="166" y="181"/>
                      <a:pt x="168" y="179"/>
                      <a:pt x="170" y="177"/>
                    </a:cubicBezTo>
                    <a:cubicBezTo>
                      <a:pt x="173" y="175"/>
                      <a:pt x="175" y="173"/>
                      <a:pt x="178" y="171"/>
                    </a:cubicBezTo>
                    <a:cubicBezTo>
                      <a:pt x="178" y="170"/>
                      <a:pt x="179" y="169"/>
                      <a:pt x="179" y="169"/>
                    </a:cubicBezTo>
                    <a:cubicBezTo>
                      <a:pt x="180" y="168"/>
                      <a:pt x="180" y="167"/>
                      <a:pt x="181" y="167"/>
                    </a:cubicBezTo>
                    <a:cubicBezTo>
                      <a:pt x="181" y="167"/>
                      <a:pt x="181" y="167"/>
                      <a:pt x="181" y="166"/>
                    </a:cubicBezTo>
                    <a:cubicBezTo>
                      <a:pt x="181" y="166"/>
                      <a:pt x="181" y="166"/>
                      <a:pt x="181" y="166"/>
                    </a:cubicBezTo>
                    <a:cubicBezTo>
                      <a:pt x="182" y="165"/>
                      <a:pt x="183" y="164"/>
                      <a:pt x="184" y="162"/>
                    </a:cubicBezTo>
                    <a:cubicBezTo>
                      <a:pt x="184" y="162"/>
                      <a:pt x="184" y="162"/>
                      <a:pt x="184" y="162"/>
                    </a:cubicBezTo>
                    <a:cubicBezTo>
                      <a:pt x="185" y="161"/>
                      <a:pt x="186" y="160"/>
                      <a:pt x="186" y="159"/>
                    </a:cubicBezTo>
                    <a:cubicBezTo>
                      <a:pt x="186" y="159"/>
                      <a:pt x="186" y="159"/>
                      <a:pt x="186" y="158"/>
                    </a:cubicBezTo>
                    <a:cubicBezTo>
                      <a:pt x="187" y="158"/>
                      <a:pt x="187" y="157"/>
                      <a:pt x="188" y="156"/>
                    </a:cubicBezTo>
                    <a:cubicBezTo>
                      <a:pt x="188" y="156"/>
                      <a:pt x="188" y="156"/>
                      <a:pt x="188" y="156"/>
                    </a:cubicBezTo>
                    <a:cubicBezTo>
                      <a:pt x="189" y="154"/>
                      <a:pt x="190" y="152"/>
                      <a:pt x="190" y="150"/>
                    </a:cubicBezTo>
                    <a:cubicBezTo>
                      <a:pt x="191" y="150"/>
                      <a:pt x="191" y="150"/>
                      <a:pt x="191" y="151"/>
                    </a:cubicBezTo>
                    <a:cubicBezTo>
                      <a:pt x="191" y="150"/>
                      <a:pt x="191" y="150"/>
                      <a:pt x="191" y="150"/>
                    </a:cubicBezTo>
                    <a:cubicBezTo>
                      <a:pt x="191" y="148"/>
                      <a:pt x="192" y="147"/>
                      <a:pt x="192" y="145"/>
                    </a:cubicBezTo>
                    <a:cubicBezTo>
                      <a:pt x="193" y="145"/>
                      <a:pt x="193" y="145"/>
                      <a:pt x="193" y="145"/>
                    </a:cubicBezTo>
                    <a:cubicBezTo>
                      <a:pt x="193" y="145"/>
                      <a:pt x="193" y="145"/>
                      <a:pt x="193" y="146"/>
                    </a:cubicBezTo>
                    <a:cubicBezTo>
                      <a:pt x="193" y="145"/>
                      <a:pt x="193" y="145"/>
                      <a:pt x="193" y="145"/>
                    </a:cubicBezTo>
                    <a:cubicBezTo>
                      <a:pt x="194" y="143"/>
                      <a:pt x="194" y="141"/>
                      <a:pt x="195" y="139"/>
                    </a:cubicBezTo>
                    <a:cubicBezTo>
                      <a:pt x="195" y="137"/>
                      <a:pt x="196" y="135"/>
                      <a:pt x="196" y="133"/>
                    </a:cubicBezTo>
                    <a:cubicBezTo>
                      <a:pt x="196" y="132"/>
                      <a:pt x="196" y="132"/>
                      <a:pt x="196" y="131"/>
                    </a:cubicBezTo>
                    <a:cubicBezTo>
                      <a:pt x="197" y="131"/>
                      <a:pt x="197" y="130"/>
                      <a:pt x="197" y="130"/>
                    </a:cubicBezTo>
                    <a:cubicBezTo>
                      <a:pt x="197" y="129"/>
                      <a:pt x="197" y="129"/>
                      <a:pt x="197" y="128"/>
                    </a:cubicBezTo>
                    <a:cubicBezTo>
                      <a:pt x="197" y="128"/>
                      <a:pt x="197" y="128"/>
                      <a:pt x="197" y="128"/>
                    </a:cubicBezTo>
                    <a:cubicBezTo>
                      <a:pt x="197" y="128"/>
                      <a:pt x="197" y="128"/>
                      <a:pt x="197" y="128"/>
                    </a:cubicBezTo>
                    <a:cubicBezTo>
                      <a:pt x="197" y="128"/>
                      <a:pt x="197" y="128"/>
                      <a:pt x="197" y="128"/>
                    </a:cubicBezTo>
                    <a:cubicBezTo>
                      <a:pt x="197" y="128"/>
                      <a:pt x="197" y="128"/>
                      <a:pt x="198" y="128"/>
                    </a:cubicBezTo>
                    <a:cubicBezTo>
                      <a:pt x="198" y="128"/>
                      <a:pt x="198" y="128"/>
                      <a:pt x="198" y="128"/>
                    </a:cubicBezTo>
                    <a:cubicBezTo>
                      <a:pt x="198" y="128"/>
                      <a:pt x="198" y="128"/>
                      <a:pt x="198" y="128"/>
                    </a:cubicBezTo>
                    <a:cubicBezTo>
                      <a:pt x="198" y="127"/>
                      <a:pt x="197" y="127"/>
                      <a:pt x="197" y="127"/>
                    </a:cubicBezTo>
                    <a:cubicBezTo>
                      <a:pt x="198" y="126"/>
                      <a:pt x="198" y="125"/>
                      <a:pt x="198" y="124"/>
                    </a:cubicBezTo>
                    <a:cubicBezTo>
                      <a:pt x="198" y="124"/>
                      <a:pt x="198" y="124"/>
                      <a:pt x="198" y="124"/>
                    </a:cubicBezTo>
                    <a:cubicBezTo>
                      <a:pt x="198" y="124"/>
                      <a:pt x="198" y="124"/>
                      <a:pt x="198" y="123"/>
                    </a:cubicBezTo>
                    <a:cubicBezTo>
                      <a:pt x="198" y="123"/>
                      <a:pt x="198" y="123"/>
                      <a:pt x="198" y="123"/>
                    </a:cubicBezTo>
                    <a:cubicBezTo>
                      <a:pt x="198" y="122"/>
                      <a:pt x="198" y="122"/>
                      <a:pt x="198" y="122"/>
                    </a:cubicBezTo>
                    <a:cubicBezTo>
                      <a:pt x="198" y="122"/>
                      <a:pt x="198" y="122"/>
                      <a:pt x="198" y="122"/>
                    </a:cubicBezTo>
                    <a:cubicBezTo>
                      <a:pt x="198" y="121"/>
                      <a:pt x="198" y="121"/>
                      <a:pt x="198" y="121"/>
                    </a:cubicBezTo>
                    <a:cubicBezTo>
                      <a:pt x="198" y="120"/>
                      <a:pt x="198" y="120"/>
                      <a:pt x="198" y="119"/>
                    </a:cubicBezTo>
                    <a:cubicBezTo>
                      <a:pt x="198" y="119"/>
                      <a:pt x="198" y="119"/>
                      <a:pt x="198" y="119"/>
                    </a:cubicBezTo>
                    <a:cubicBezTo>
                      <a:pt x="199" y="118"/>
                      <a:pt x="199" y="118"/>
                      <a:pt x="199" y="117"/>
                    </a:cubicBezTo>
                    <a:cubicBezTo>
                      <a:pt x="199" y="117"/>
                      <a:pt x="199" y="117"/>
                      <a:pt x="199" y="117"/>
                    </a:cubicBezTo>
                    <a:cubicBezTo>
                      <a:pt x="199" y="116"/>
                      <a:pt x="199" y="116"/>
                      <a:pt x="199" y="116"/>
                    </a:cubicBezTo>
                    <a:cubicBezTo>
                      <a:pt x="199" y="113"/>
                      <a:pt x="199" y="110"/>
                      <a:pt x="199" y="107"/>
                    </a:cubicBezTo>
                    <a:cubicBezTo>
                      <a:pt x="199" y="105"/>
                      <a:pt x="199" y="104"/>
                      <a:pt x="199" y="102"/>
                    </a:cubicBezTo>
                    <a:cubicBezTo>
                      <a:pt x="198" y="100"/>
                      <a:pt x="198" y="98"/>
                      <a:pt x="198" y="96"/>
                    </a:cubicBezTo>
                    <a:cubicBezTo>
                      <a:pt x="198" y="95"/>
                      <a:pt x="197" y="94"/>
                      <a:pt x="197" y="93"/>
                    </a:cubicBezTo>
                    <a:cubicBezTo>
                      <a:pt x="197" y="92"/>
                      <a:pt x="197" y="92"/>
                      <a:pt x="197" y="92"/>
                    </a:cubicBezTo>
                    <a:cubicBezTo>
                      <a:pt x="197" y="92"/>
                      <a:pt x="197" y="92"/>
                      <a:pt x="197" y="92"/>
                    </a:cubicBezTo>
                    <a:cubicBezTo>
                      <a:pt x="197" y="91"/>
                      <a:pt x="196" y="91"/>
                      <a:pt x="196" y="91"/>
                    </a:cubicBezTo>
                    <a:cubicBezTo>
                      <a:pt x="196" y="89"/>
                      <a:pt x="195" y="88"/>
                      <a:pt x="195" y="86"/>
                    </a:cubicBezTo>
                    <a:cubicBezTo>
                      <a:pt x="195" y="86"/>
                      <a:pt x="195" y="86"/>
                      <a:pt x="195" y="85"/>
                    </a:cubicBezTo>
                    <a:cubicBezTo>
                      <a:pt x="194" y="85"/>
                      <a:pt x="194" y="85"/>
                      <a:pt x="194" y="84"/>
                    </a:cubicBezTo>
                    <a:cubicBezTo>
                      <a:pt x="194" y="84"/>
                      <a:pt x="194" y="83"/>
                      <a:pt x="193" y="82"/>
                    </a:cubicBezTo>
                    <a:cubicBezTo>
                      <a:pt x="192" y="80"/>
                      <a:pt x="192" y="78"/>
                      <a:pt x="190" y="77"/>
                    </a:cubicBezTo>
                    <a:cubicBezTo>
                      <a:pt x="189" y="75"/>
                      <a:pt x="188" y="72"/>
                      <a:pt x="187" y="71"/>
                    </a:cubicBezTo>
                    <a:cubicBezTo>
                      <a:pt x="186" y="69"/>
                      <a:pt x="184" y="67"/>
                      <a:pt x="183" y="66"/>
                    </a:cubicBezTo>
                    <a:cubicBezTo>
                      <a:pt x="183" y="66"/>
                      <a:pt x="182" y="65"/>
                      <a:pt x="182" y="65"/>
                    </a:cubicBezTo>
                    <a:cubicBezTo>
                      <a:pt x="182" y="64"/>
                      <a:pt x="181" y="64"/>
                      <a:pt x="181" y="64"/>
                    </a:cubicBezTo>
                    <a:cubicBezTo>
                      <a:pt x="181" y="64"/>
                      <a:pt x="181" y="64"/>
                      <a:pt x="181" y="64"/>
                    </a:cubicBezTo>
                    <a:cubicBezTo>
                      <a:pt x="181" y="64"/>
                      <a:pt x="181" y="64"/>
                      <a:pt x="181" y="64"/>
                    </a:cubicBezTo>
                    <a:cubicBezTo>
                      <a:pt x="180" y="62"/>
                      <a:pt x="179" y="61"/>
                      <a:pt x="177" y="60"/>
                    </a:cubicBezTo>
                    <a:cubicBezTo>
                      <a:pt x="177" y="60"/>
                      <a:pt x="177" y="59"/>
                      <a:pt x="176" y="59"/>
                    </a:cubicBezTo>
                    <a:cubicBezTo>
                      <a:pt x="175" y="58"/>
                      <a:pt x="174" y="56"/>
                      <a:pt x="173" y="56"/>
                    </a:cubicBezTo>
                    <a:cubicBezTo>
                      <a:pt x="171" y="55"/>
                      <a:pt x="170" y="54"/>
                      <a:pt x="169" y="53"/>
                    </a:cubicBezTo>
                    <a:cubicBezTo>
                      <a:pt x="167" y="52"/>
                      <a:pt x="166" y="51"/>
                      <a:pt x="164" y="50"/>
                    </a:cubicBezTo>
                    <a:cubicBezTo>
                      <a:pt x="164" y="50"/>
                      <a:pt x="164" y="50"/>
                      <a:pt x="164" y="50"/>
                    </a:cubicBezTo>
                    <a:cubicBezTo>
                      <a:pt x="161" y="49"/>
                      <a:pt x="159" y="48"/>
                      <a:pt x="157" y="47"/>
                    </a:cubicBezTo>
                    <a:cubicBezTo>
                      <a:pt x="154" y="46"/>
                      <a:pt x="152" y="45"/>
                      <a:pt x="150" y="44"/>
                    </a:cubicBezTo>
                    <a:cubicBezTo>
                      <a:pt x="147" y="43"/>
                      <a:pt x="145" y="43"/>
                      <a:pt x="143" y="42"/>
                    </a:cubicBezTo>
                    <a:cubicBezTo>
                      <a:pt x="141" y="42"/>
                      <a:pt x="139" y="41"/>
                      <a:pt x="137" y="41"/>
                    </a:cubicBezTo>
                    <a:cubicBezTo>
                      <a:pt x="136" y="41"/>
                      <a:pt x="134" y="41"/>
                      <a:pt x="133" y="40"/>
                    </a:cubicBezTo>
                    <a:cubicBezTo>
                      <a:pt x="133" y="40"/>
                      <a:pt x="132" y="40"/>
                      <a:pt x="132" y="40"/>
                    </a:cubicBezTo>
                    <a:cubicBezTo>
                      <a:pt x="131" y="40"/>
                      <a:pt x="130" y="40"/>
                      <a:pt x="130" y="40"/>
                    </a:cubicBezTo>
                    <a:cubicBezTo>
                      <a:pt x="129" y="40"/>
                      <a:pt x="128" y="40"/>
                      <a:pt x="127" y="40"/>
                    </a:cubicBezTo>
                    <a:cubicBezTo>
                      <a:pt x="127" y="40"/>
                      <a:pt x="127" y="40"/>
                      <a:pt x="127" y="40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3" y="40"/>
                      <a:pt x="121" y="40"/>
                      <a:pt x="118" y="40"/>
                    </a:cubicBezTo>
                    <a:cubicBezTo>
                      <a:pt x="118" y="40"/>
                      <a:pt x="117" y="40"/>
                      <a:pt x="116" y="40"/>
                    </a:cubicBezTo>
                    <a:cubicBezTo>
                      <a:pt x="116" y="40"/>
                      <a:pt x="116" y="40"/>
                      <a:pt x="116" y="40"/>
                    </a:cubicBezTo>
                    <a:cubicBezTo>
                      <a:pt x="115" y="40"/>
                      <a:pt x="115" y="40"/>
                      <a:pt x="114" y="40"/>
                    </a:cubicBezTo>
                    <a:cubicBezTo>
                      <a:pt x="114" y="41"/>
                      <a:pt x="113" y="40"/>
                      <a:pt x="113" y="41"/>
                    </a:cubicBezTo>
                    <a:cubicBezTo>
                      <a:pt x="112" y="40"/>
                      <a:pt x="112" y="41"/>
                      <a:pt x="112" y="41"/>
                    </a:cubicBezTo>
                    <a:cubicBezTo>
                      <a:pt x="112" y="41"/>
                      <a:pt x="111" y="41"/>
                      <a:pt x="111" y="41"/>
                    </a:cubicBezTo>
                    <a:cubicBezTo>
                      <a:pt x="110" y="41"/>
                      <a:pt x="110" y="41"/>
                      <a:pt x="109" y="41"/>
                    </a:cubicBezTo>
                    <a:cubicBezTo>
                      <a:pt x="109" y="41"/>
                      <a:pt x="108" y="41"/>
                      <a:pt x="108" y="41"/>
                    </a:cubicBezTo>
                    <a:cubicBezTo>
                      <a:pt x="108" y="41"/>
                      <a:pt x="107" y="41"/>
                      <a:pt x="107" y="41"/>
                    </a:cubicBezTo>
                    <a:cubicBezTo>
                      <a:pt x="106" y="41"/>
                      <a:pt x="106" y="41"/>
                      <a:pt x="105" y="42"/>
                    </a:cubicBezTo>
                    <a:cubicBezTo>
                      <a:pt x="104" y="42"/>
                      <a:pt x="104" y="42"/>
                      <a:pt x="104" y="42"/>
                    </a:cubicBezTo>
                    <a:cubicBezTo>
                      <a:pt x="104" y="42"/>
                      <a:pt x="104" y="42"/>
                      <a:pt x="104" y="42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101" y="42"/>
                      <a:pt x="100" y="43"/>
                      <a:pt x="98" y="43"/>
                    </a:cubicBezTo>
                    <a:cubicBezTo>
                      <a:pt x="98" y="43"/>
                      <a:pt x="98" y="43"/>
                      <a:pt x="97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7" y="43"/>
                      <a:pt x="97" y="43"/>
                      <a:pt x="96" y="43"/>
                    </a:cubicBezTo>
                    <a:cubicBezTo>
                      <a:pt x="96" y="43"/>
                      <a:pt x="96" y="43"/>
                      <a:pt x="96" y="43"/>
                    </a:cubicBezTo>
                    <a:cubicBezTo>
                      <a:pt x="96" y="43"/>
                      <a:pt x="96" y="43"/>
                      <a:pt x="95" y="44"/>
                    </a:cubicBezTo>
                    <a:cubicBezTo>
                      <a:pt x="95" y="44"/>
                      <a:pt x="95" y="44"/>
                      <a:pt x="95" y="44"/>
                    </a:cubicBezTo>
                    <a:cubicBezTo>
                      <a:pt x="95" y="44"/>
                      <a:pt x="95" y="44"/>
                      <a:pt x="95" y="44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1" y="45"/>
                      <a:pt x="89" y="46"/>
                      <a:pt x="87" y="47"/>
                    </a:cubicBezTo>
                    <a:cubicBezTo>
                      <a:pt x="86" y="47"/>
                      <a:pt x="85" y="48"/>
                      <a:pt x="84" y="48"/>
                    </a:cubicBezTo>
                    <a:cubicBezTo>
                      <a:pt x="83" y="48"/>
                      <a:pt x="82" y="49"/>
                      <a:pt x="80" y="50"/>
                    </a:cubicBezTo>
                    <a:cubicBezTo>
                      <a:pt x="79" y="50"/>
                      <a:pt x="78" y="51"/>
                      <a:pt x="76" y="52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75" y="52"/>
                      <a:pt x="75" y="53"/>
                      <a:pt x="74" y="53"/>
                    </a:cubicBezTo>
                    <a:close/>
                  </a:path>
                </a:pathLst>
              </a:custGeom>
              <a:solidFill>
                <a:srgbClr val="074D67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87" name="Oval 78">
                <a:extLst>
                  <a:ext uri="{FF2B5EF4-FFF2-40B4-BE49-F238E27FC236}">
                    <a16:creationId xmlns:a16="http://schemas.microsoft.com/office/drawing/2014/main" xmlns="" id="{FB8FDF7E-A059-44DE-A03D-F5CA04AC0D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6456" y="2351655"/>
                <a:ext cx="677934" cy="683660"/>
              </a:xfrm>
              <a:prstGeom prst="ellipse">
                <a:avLst/>
              </a:prstGeom>
              <a:solidFill>
                <a:srgbClr val="074D6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88" name="Freeform 79">
                <a:extLst>
                  <a:ext uri="{FF2B5EF4-FFF2-40B4-BE49-F238E27FC236}">
                    <a16:creationId xmlns:a16="http://schemas.microsoft.com/office/drawing/2014/main" xmlns="" id="{63A2ADE8-B3A0-4B38-A3EA-7824BB3B6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634" y="2466171"/>
                <a:ext cx="218726" cy="456918"/>
              </a:xfrm>
              <a:custGeom>
                <a:avLst/>
                <a:gdLst>
                  <a:gd name="T0" fmla="*/ 0 w 175"/>
                  <a:gd name="T1" fmla="*/ 104 h 363"/>
                  <a:gd name="T2" fmla="*/ 38 w 175"/>
                  <a:gd name="T3" fmla="*/ 104 h 363"/>
                  <a:gd name="T4" fmla="*/ 38 w 175"/>
                  <a:gd name="T5" fmla="*/ 85 h 363"/>
                  <a:gd name="T6" fmla="*/ 45 w 175"/>
                  <a:gd name="T7" fmla="*/ 36 h 363"/>
                  <a:gd name="T8" fmla="*/ 70 w 175"/>
                  <a:gd name="T9" fmla="*/ 10 h 363"/>
                  <a:gd name="T10" fmla="*/ 117 w 175"/>
                  <a:gd name="T11" fmla="*/ 0 h 363"/>
                  <a:gd name="T12" fmla="*/ 175 w 175"/>
                  <a:gd name="T13" fmla="*/ 9 h 363"/>
                  <a:gd name="T14" fmla="*/ 165 w 175"/>
                  <a:gd name="T15" fmla="*/ 56 h 363"/>
                  <a:gd name="T16" fmla="*/ 134 w 175"/>
                  <a:gd name="T17" fmla="*/ 52 h 363"/>
                  <a:gd name="T18" fmla="*/ 113 w 175"/>
                  <a:gd name="T19" fmla="*/ 59 h 363"/>
                  <a:gd name="T20" fmla="*/ 106 w 175"/>
                  <a:gd name="T21" fmla="*/ 86 h 363"/>
                  <a:gd name="T22" fmla="*/ 106 w 175"/>
                  <a:gd name="T23" fmla="*/ 104 h 363"/>
                  <a:gd name="T24" fmla="*/ 157 w 175"/>
                  <a:gd name="T25" fmla="*/ 104 h 363"/>
                  <a:gd name="T26" fmla="*/ 157 w 175"/>
                  <a:gd name="T27" fmla="*/ 158 h 363"/>
                  <a:gd name="T28" fmla="*/ 106 w 175"/>
                  <a:gd name="T29" fmla="*/ 158 h 363"/>
                  <a:gd name="T30" fmla="*/ 106 w 175"/>
                  <a:gd name="T31" fmla="*/ 363 h 363"/>
                  <a:gd name="T32" fmla="*/ 38 w 175"/>
                  <a:gd name="T33" fmla="*/ 363 h 363"/>
                  <a:gd name="T34" fmla="*/ 38 w 175"/>
                  <a:gd name="T35" fmla="*/ 158 h 363"/>
                  <a:gd name="T36" fmla="*/ 0 w 175"/>
                  <a:gd name="T37" fmla="*/ 158 h 363"/>
                  <a:gd name="T38" fmla="*/ 0 w 175"/>
                  <a:gd name="T39" fmla="*/ 104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5" h="363">
                    <a:moveTo>
                      <a:pt x="0" y="104"/>
                    </a:moveTo>
                    <a:cubicBezTo>
                      <a:pt x="38" y="104"/>
                      <a:pt x="38" y="104"/>
                      <a:pt x="38" y="104"/>
                    </a:cubicBezTo>
                    <a:cubicBezTo>
                      <a:pt x="38" y="85"/>
                      <a:pt x="38" y="85"/>
                      <a:pt x="38" y="85"/>
                    </a:cubicBezTo>
                    <a:cubicBezTo>
                      <a:pt x="38" y="63"/>
                      <a:pt x="40" y="47"/>
                      <a:pt x="45" y="36"/>
                    </a:cubicBezTo>
                    <a:cubicBezTo>
                      <a:pt x="49" y="25"/>
                      <a:pt x="58" y="17"/>
                      <a:pt x="70" y="10"/>
                    </a:cubicBezTo>
                    <a:cubicBezTo>
                      <a:pt x="83" y="3"/>
                      <a:pt x="98" y="0"/>
                      <a:pt x="117" y="0"/>
                    </a:cubicBezTo>
                    <a:cubicBezTo>
                      <a:pt x="137" y="0"/>
                      <a:pt x="156" y="3"/>
                      <a:pt x="175" y="9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54" y="54"/>
                      <a:pt x="144" y="52"/>
                      <a:pt x="134" y="52"/>
                    </a:cubicBezTo>
                    <a:cubicBezTo>
                      <a:pt x="124" y="52"/>
                      <a:pt x="117" y="55"/>
                      <a:pt x="113" y="59"/>
                    </a:cubicBezTo>
                    <a:cubicBezTo>
                      <a:pt x="108" y="64"/>
                      <a:pt x="106" y="73"/>
                      <a:pt x="106" y="86"/>
                    </a:cubicBezTo>
                    <a:cubicBezTo>
                      <a:pt x="106" y="104"/>
                      <a:pt x="106" y="104"/>
                      <a:pt x="106" y="104"/>
                    </a:cubicBezTo>
                    <a:cubicBezTo>
                      <a:pt x="157" y="104"/>
                      <a:pt x="157" y="104"/>
                      <a:pt x="157" y="104"/>
                    </a:cubicBezTo>
                    <a:cubicBezTo>
                      <a:pt x="157" y="158"/>
                      <a:pt x="157" y="158"/>
                      <a:pt x="157" y="158"/>
                    </a:cubicBezTo>
                    <a:cubicBezTo>
                      <a:pt x="106" y="158"/>
                      <a:pt x="106" y="158"/>
                      <a:pt x="106" y="158"/>
                    </a:cubicBezTo>
                    <a:cubicBezTo>
                      <a:pt x="106" y="363"/>
                      <a:pt x="106" y="363"/>
                      <a:pt x="106" y="363"/>
                    </a:cubicBezTo>
                    <a:cubicBezTo>
                      <a:pt x="38" y="363"/>
                      <a:pt x="38" y="363"/>
                      <a:pt x="38" y="363"/>
                    </a:cubicBezTo>
                    <a:cubicBezTo>
                      <a:pt x="38" y="158"/>
                      <a:pt x="38" y="158"/>
                      <a:pt x="38" y="158"/>
                    </a:cubicBezTo>
                    <a:cubicBezTo>
                      <a:pt x="0" y="158"/>
                      <a:pt x="0" y="158"/>
                      <a:pt x="0" y="158"/>
                    </a:cubicBez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F8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89" name="Oval 80">
                <a:extLst>
                  <a:ext uri="{FF2B5EF4-FFF2-40B4-BE49-F238E27FC236}">
                    <a16:creationId xmlns:a16="http://schemas.microsoft.com/office/drawing/2014/main" xmlns="" id="{4AFAE7F4-C04A-49CA-879C-6E1C16272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9598" y="2174155"/>
                <a:ext cx="447758" cy="451193"/>
              </a:xfrm>
              <a:prstGeom prst="ellipse">
                <a:avLst/>
              </a:prstGeom>
              <a:solidFill>
                <a:srgbClr val="CB1B4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90" name="Oval 81">
                <a:extLst>
                  <a:ext uri="{FF2B5EF4-FFF2-40B4-BE49-F238E27FC236}">
                    <a16:creationId xmlns:a16="http://schemas.microsoft.com/office/drawing/2014/main" xmlns="" id="{38271CAC-9388-42A4-9595-6B0433DF3D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3956" y="4708392"/>
                <a:ext cx="375612" cy="377902"/>
              </a:xfrm>
              <a:prstGeom prst="ellipse">
                <a:avLst/>
              </a:prstGeom>
              <a:solidFill>
                <a:srgbClr val="FCB41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91" name="Oval 82">
                <a:extLst>
                  <a:ext uri="{FF2B5EF4-FFF2-40B4-BE49-F238E27FC236}">
                    <a16:creationId xmlns:a16="http://schemas.microsoft.com/office/drawing/2014/main" xmlns="" id="{5CF4BDA5-E6AA-40B1-968D-3DFD7CC5F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9180" y="3751039"/>
                <a:ext cx="333242" cy="336677"/>
              </a:xfrm>
              <a:prstGeom prst="ellipse">
                <a:avLst/>
              </a:prstGeom>
              <a:solidFill>
                <a:srgbClr val="FCB414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92" name="Oval 83">
                <a:extLst>
                  <a:ext uri="{FF2B5EF4-FFF2-40B4-BE49-F238E27FC236}">
                    <a16:creationId xmlns:a16="http://schemas.microsoft.com/office/drawing/2014/main" xmlns="" id="{65978206-153D-4283-AA03-398F67F0D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17922" y="4829779"/>
                <a:ext cx="318354" cy="321789"/>
              </a:xfrm>
              <a:prstGeom prst="ellipse">
                <a:avLst/>
              </a:prstGeom>
              <a:solidFill>
                <a:srgbClr val="074D6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93" name="Oval 84">
                <a:extLst>
                  <a:ext uri="{FF2B5EF4-FFF2-40B4-BE49-F238E27FC236}">
                    <a16:creationId xmlns:a16="http://schemas.microsoft.com/office/drawing/2014/main" xmlns="" id="{AEF4C69F-D833-463D-82FE-00EA7006CA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72985" y="4541199"/>
                <a:ext cx="223306" cy="225596"/>
              </a:xfrm>
              <a:prstGeom prst="ellipse">
                <a:avLst/>
              </a:prstGeom>
              <a:solidFill>
                <a:srgbClr val="FCB414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94" name="Oval 85">
                <a:extLst>
                  <a:ext uri="{FF2B5EF4-FFF2-40B4-BE49-F238E27FC236}">
                    <a16:creationId xmlns:a16="http://schemas.microsoft.com/office/drawing/2014/main" xmlns="" id="{EA6F6217-0CDF-477B-8A67-FC49495B50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57387" y="3243734"/>
                <a:ext cx="354999" cy="356144"/>
              </a:xfrm>
              <a:prstGeom prst="ellipse">
                <a:avLst/>
              </a:prstGeom>
              <a:solidFill>
                <a:srgbClr val="FCB414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95" name="Oval 86">
                <a:extLst>
                  <a:ext uri="{FF2B5EF4-FFF2-40B4-BE49-F238E27FC236}">
                    <a16:creationId xmlns:a16="http://schemas.microsoft.com/office/drawing/2014/main" xmlns="" id="{C1722F7E-FE6B-4E7E-9867-1CD966A508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9083" y="3451007"/>
                <a:ext cx="219871" cy="222161"/>
              </a:xfrm>
              <a:prstGeom prst="ellipse">
                <a:avLst/>
              </a:prstGeom>
              <a:solidFill>
                <a:srgbClr val="074D67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96" name="Oval 87">
                <a:extLst>
                  <a:ext uri="{FF2B5EF4-FFF2-40B4-BE49-F238E27FC236}">
                    <a16:creationId xmlns:a16="http://schemas.microsoft.com/office/drawing/2014/main" xmlns="" id="{554436DD-FF73-4BBF-B708-9BBAA1CA2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7405" y="2862396"/>
                <a:ext cx="167193" cy="170628"/>
              </a:xfrm>
              <a:prstGeom prst="ellipse">
                <a:avLst/>
              </a:prstGeom>
              <a:solidFill>
                <a:srgbClr val="007A7D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97" name="Oval 88">
                <a:extLst>
                  <a:ext uri="{FF2B5EF4-FFF2-40B4-BE49-F238E27FC236}">
                    <a16:creationId xmlns:a16="http://schemas.microsoft.com/office/drawing/2014/main" xmlns="" id="{B62B9656-E71F-45AD-A34F-28AACB662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3775" y="2714670"/>
                <a:ext cx="272548" cy="274838"/>
              </a:xfrm>
              <a:prstGeom prst="ellipse">
                <a:avLst/>
              </a:prstGeom>
              <a:solidFill>
                <a:srgbClr val="007A7D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98" name="Oval 89">
                <a:extLst>
                  <a:ext uri="{FF2B5EF4-FFF2-40B4-BE49-F238E27FC236}">
                    <a16:creationId xmlns:a16="http://schemas.microsoft.com/office/drawing/2014/main" xmlns="" id="{F8B5B2A8-0048-454F-B523-18C8A66AB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7196" y="2507396"/>
                <a:ext cx="258806" cy="261096"/>
              </a:xfrm>
              <a:prstGeom prst="ellipse">
                <a:avLst/>
              </a:prstGeom>
              <a:solidFill>
                <a:srgbClr val="42AFB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99" name="Oval 90">
                <a:extLst>
                  <a:ext uri="{FF2B5EF4-FFF2-40B4-BE49-F238E27FC236}">
                    <a16:creationId xmlns:a16="http://schemas.microsoft.com/office/drawing/2014/main" xmlns="" id="{EF0ABD84-20B4-4175-9997-122A1F10E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6310" y="2538316"/>
                <a:ext cx="372177" cy="375612"/>
              </a:xfrm>
              <a:prstGeom prst="ellipse">
                <a:avLst/>
              </a:prstGeom>
              <a:solidFill>
                <a:srgbClr val="FCB414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00" name="Oval 91">
                <a:extLst>
                  <a:ext uri="{FF2B5EF4-FFF2-40B4-BE49-F238E27FC236}">
                    <a16:creationId xmlns:a16="http://schemas.microsoft.com/office/drawing/2014/main" xmlns="" id="{26FC260E-8ECB-4253-BFBC-C5062C621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2583" y="1824881"/>
                <a:ext cx="237048" cy="241628"/>
              </a:xfrm>
              <a:prstGeom prst="ellipse">
                <a:avLst/>
              </a:prstGeom>
              <a:solidFill>
                <a:srgbClr val="FCB414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01" name="Oval 92">
                <a:extLst>
                  <a:ext uri="{FF2B5EF4-FFF2-40B4-BE49-F238E27FC236}">
                    <a16:creationId xmlns:a16="http://schemas.microsoft.com/office/drawing/2014/main" xmlns="" id="{71BF223A-678E-4481-9A61-012F88A2D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3473" y="1924511"/>
                <a:ext cx="207274" cy="209564"/>
              </a:xfrm>
              <a:prstGeom prst="ellipse">
                <a:avLst/>
              </a:prstGeom>
              <a:solidFill>
                <a:srgbClr val="FCB41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02" name="Oval 93">
                <a:extLst>
                  <a:ext uri="{FF2B5EF4-FFF2-40B4-BE49-F238E27FC236}">
                    <a16:creationId xmlns:a16="http://schemas.microsoft.com/office/drawing/2014/main" xmlns="" id="{FFC76908-F509-40FE-A0E8-C50B9B54E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7006" y="3108605"/>
                <a:ext cx="243919" cy="245064"/>
              </a:xfrm>
              <a:prstGeom prst="ellipse">
                <a:avLst/>
              </a:prstGeom>
              <a:solidFill>
                <a:srgbClr val="CB1B4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03" name="Oval 94">
                <a:extLst>
                  <a:ext uri="{FF2B5EF4-FFF2-40B4-BE49-F238E27FC236}">
                    <a16:creationId xmlns:a16="http://schemas.microsoft.com/office/drawing/2014/main" xmlns="" id="{BDF7859E-8C5A-4886-AA9F-C5CC935BB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2391" y="3005541"/>
                <a:ext cx="360726" cy="364161"/>
              </a:xfrm>
              <a:prstGeom prst="ellipse">
                <a:avLst/>
              </a:prstGeom>
              <a:solidFill>
                <a:srgbClr val="CB1B4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04" name="Oval 95">
                <a:extLst>
                  <a:ext uri="{FF2B5EF4-FFF2-40B4-BE49-F238E27FC236}">
                    <a16:creationId xmlns:a16="http://schemas.microsoft.com/office/drawing/2014/main" xmlns="" id="{5447F352-E12E-47B8-8E5A-59C91166A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2086" y="2856670"/>
                <a:ext cx="185516" cy="188951"/>
              </a:xfrm>
              <a:prstGeom prst="ellipse">
                <a:avLst/>
              </a:prstGeom>
              <a:solidFill>
                <a:srgbClr val="C2C9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05" name="Oval 96">
                <a:extLst>
                  <a:ext uri="{FF2B5EF4-FFF2-40B4-BE49-F238E27FC236}">
                    <a16:creationId xmlns:a16="http://schemas.microsoft.com/office/drawing/2014/main" xmlns="" id="{1462F204-7938-4ECB-BF13-DB6D39F1F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9941" y="2160413"/>
                <a:ext cx="321790" cy="322935"/>
              </a:xfrm>
              <a:prstGeom prst="ellipse">
                <a:avLst/>
              </a:prstGeom>
              <a:solidFill>
                <a:srgbClr val="42AFB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06" name="Oval 97">
                <a:extLst>
                  <a:ext uri="{FF2B5EF4-FFF2-40B4-BE49-F238E27FC236}">
                    <a16:creationId xmlns:a16="http://schemas.microsoft.com/office/drawing/2014/main" xmlns="" id="{4D08A228-F9FC-4E6A-95EF-A2516E6770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0114" y="3668587"/>
                <a:ext cx="171774" cy="172919"/>
              </a:xfrm>
              <a:prstGeom prst="ellipse">
                <a:avLst/>
              </a:prstGeom>
              <a:solidFill>
                <a:srgbClr val="074D67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07" name="Oval 98">
                <a:extLst>
                  <a:ext uri="{FF2B5EF4-FFF2-40B4-BE49-F238E27FC236}">
                    <a16:creationId xmlns:a16="http://schemas.microsoft.com/office/drawing/2014/main" xmlns="" id="{18EF7E6E-D3A8-4520-BD22-F031C25D6B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7182" y="4081990"/>
                <a:ext cx="184371" cy="185516"/>
              </a:xfrm>
              <a:prstGeom prst="ellipse">
                <a:avLst/>
              </a:prstGeom>
              <a:solidFill>
                <a:srgbClr val="074D67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08" name="Oval 99">
                <a:extLst>
                  <a:ext uri="{FF2B5EF4-FFF2-40B4-BE49-F238E27FC236}">
                    <a16:creationId xmlns:a16="http://schemas.microsoft.com/office/drawing/2014/main" xmlns="" id="{6EF0FF8A-909D-4770-8E35-9E063D3A8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6891" y="5181343"/>
                <a:ext cx="184371" cy="185516"/>
              </a:xfrm>
              <a:prstGeom prst="ellipse">
                <a:avLst/>
              </a:prstGeom>
              <a:solidFill>
                <a:srgbClr val="CB1B4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09" name="Oval 100">
                <a:extLst>
                  <a:ext uri="{FF2B5EF4-FFF2-40B4-BE49-F238E27FC236}">
                    <a16:creationId xmlns:a16="http://schemas.microsoft.com/office/drawing/2014/main" xmlns="" id="{6D68F0A8-0D33-4728-B060-E068163D5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7601" y="3445282"/>
                <a:ext cx="184371" cy="185516"/>
              </a:xfrm>
              <a:prstGeom prst="ellipse">
                <a:avLst/>
              </a:prstGeom>
              <a:solidFill>
                <a:srgbClr val="074D6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10" name="Oval 101">
                <a:extLst>
                  <a:ext uri="{FF2B5EF4-FFF2-40B4-BE49-F238E27FC236}">
                    <a16:creationId xmlns:a16="http://schemas.microsoft.com/office/drawing/2014/main" xmlns="" id="{ADAF91B7-B31F-49E0-9E73-15F10C147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3409" y="4338506"/>
                <a:ext cx="349274" cy="352709"/>
              </a:xfrm>
              <a:prstGeom prst="ellipse">
                <a:avLst/>
              </a:prstGeom>
              <a:solidFill>
                <a:srgbClr val="FCB414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11" name="Oval 102">
                <a:extLst>
                  <a:ext uri="{FF2B5EF4-FFF2-40B4-BE49-F238E27FC236}">
                    <a16:creationId xmlns:a16="http://schemas.microsoft.com/office/drawing/2014/main" xmlns="" id="{BF289EE3-C64C-4FDB-95F9-D9F071851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2906" y="5045069"/>
                <a:ext cx="349274" cy="351563"/>
              </a:xfrm>
              <a:prstGeom prst="ellipse">
                <a:avLst/>
              </a:prstGeom>
              <a:solidFill>
                <a:srgbClr val="CB1B4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12" name="Oval 103">
                <a:extLst>
                  <a:ext uri="{FF2B5EF4-FFF2-40B4-BE49-F238E27FC236}">
                    <a16:creationId xmlns:a16="http://schemas.microsoft.com/office/drawing/2014/main" xmlns="" id="{84A58B1C-186B-49A7-B0B9-1636FDD6F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3441" y="4055651"/>
                <a:ext cx="183225" cy="185516"/>
              </a:xfrm>
              <a:prstGeom prst="ellipse">
                <a:avLst/>
              </a:prstGeom>
              <a:solidFill>
                <a:srgbClr val="007A7D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Tx/>
                  <a:buFontTx/>
                  <a:buNone/>
                  <a:defRPr/>
                </a:pPr>
                <a:endParaRPr lang="en-GB" sz="1800" kern="1200" smtClean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23" name="Oval 44">
              <a:extLst>
                <a:ext uri="{FF2B5EF4-FFF2-40B4-BE49-F238E27FC236}">
                  <a16:creationId xmlns:a16="http://schemas.microsoft.com/office/drawing/2014/main" xmlns="" id="{76CD9A82-EAA9-4C3B-8CBD-5DCEC0690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9101" y="1707344"/>
              <a:ext cx="319110" cy="310934"/>
            </a:xfrm>
            <a:prstGeom prst="ellipse">
              <a:avLst/>
            </a:prstGeom>
            <a:solidFill>
              <a:srgbClr val="074D67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  <a:defRPr/>
              </a:pPr>
              <a:endParaRPr lang="en-GB" sz="1800" kern="1200" smtClean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124" name="Freeform 45">
              <a:extLst>
                <a:ext uri="{FF2B5EF4-FFF2-40B4-BE49-F238E27FC236}">
                  <a16:creationId xmlns:a16="http://schemas.microsoft.com/office/drawing/2014/main" xmlns="" id="{56DA3C08-EEAE-4543-ABD0-9470C863EB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1432" y="1777754"/>
              <a:ext cx="173915" cy="169600"/>
            </a:xfrm>
            <a:custGeom>
              <a:avLst/>
              <a:gdLst>
                <a:gd name="T0" fmla="*/ 260 w 299"/>
                <a:gd name="T1" fmla="*/ 0 h 299"/>
                <a:gd name="T2" fmla="*/ 40 w 299"/>
                <a:gd name="T3" fmla="*/ 0 h 299"/>
                <a:gd name="T4" fmla="*/ 0 w 299"/>
                <a:gd name="T5" fmla="*/ 40 h 299"/>
                <a:gd name="T6" fmla="*/ 0 w 299"/>
                <a:gd name="T7" fmla="*/ 150 h 299"/>
                <a:gd name="T8" fmla="*/ 0 w 299"/>
                <a:gd name="T9" fmla="*/ 260 h 299"/>
                <a:gd name="T10" fmla="*/ 39 w 299"/>
                <a:gd name="T11" fmla="*/ 299 h 299"/>
                <a:gd name="T12" fmla="*/ 260 w 299"/>
                <a:gd name="T13" fmla="*/ 299 h 299"/>
                <a:gd name="T14" fmla="*/ 299 w 299"/>
                <a:gd name="T15" fmla="*/ 260 h 299"/>
                <a:gd name="T16" fmla="*/ 299 w 299"/>
                <a:gd name="T17" fmla="*/ 40 h 299"/>
                <a:gd name="T18" fmla="*/ 260 w 299"/>
                <a:gd name="T19" fmla="*/ 0 h 299"/>
                <a:gd name="T20" fmla="*/ 236 w 299"/>
                <a:gd name="T21" fmla="*/ 34 h 299"/>
                <a:gd name="T22" fmla="*/ 265 w 299"/>
                <a:gd name="T23" fmla="*/ 64 h 299"/>
                <a:gd name="T24" fmla="*/ 236 w 299"/>
                <a:gd name="T25" fmla="*/ 93 h 299"/>
                <a:gd name="T26" fmla="*/ 207 w 299"/>
                <a:gd name="T27" fmla="*/ 63 h 299"/>
                <a:gd name="T28" fmla="*/ 236 w 299"/>
                <a:gd name="T29" fmla="*/ 34 h 299"/>
                <a:gd name="T30" fmla="*/ 150 w 299"/>
                <a:gd name="T31" fmla="*/ 92 h 299"/>
                <a:gd name="T32" fmla="*/ 208 w 299"/>
                <a:gd name="T33" fmla="*/ 150 h 299"/>
                <a:gd name="T34" fmla="*/ 149 w 299"/>
                <a:gd name="T35" fmla="*/ 208 h 299"/>
                <a:gd name="T36" fmla="*/ 92 w 299"/>
                <a:gd name="T37" fmla="*/ 149 h 299"/>
                <a:gd name="T38" fmla="*/ 150 w 299"/>
                <a:gd name="T39" fmla="*/ 92 h 299"/>
                <a:gd name="T40" fmla="*/ 265 w 299"/>
                <a:gd name="T41" fmla="*/ 248 h 299"/>
                <a:gd name="T42" fmla="*/ 247 w 299"/>
                <a:gd name="T43" fmla="*/ 265 h 299"/>
                <a:gd name="T44" fmla="*/ 150 w 299"/>
                <a:gd name="T45" fmla="*/ 265 h 299"/>
                <a:gd name="T46" fmla="*/ 52 w 299"/>
                <a:gd name="T47" fmla="*/ 265 h 299"/>
                <a:gd name="T48" fmla="*/ 34 w 299"/>
                <a:gd name="T49" fmla="*/ 248 h 299"/>
                <a:gd name="T50" fmla="*/ 34 w 299"/>
                <a:gd name="T51" fmla="*/ 138 h 299"/>
                <a:gd name="T52" fmla="*/ 46 w 299"/>
                <a:gd name="T53" fmla="*/ 126 h 299"/>
                <a:gd name="T54" fmla="*/ 58 w 299"/>
                <a:gd name="T55" fmla="*/ 140 h 299"/>
                <a:gd name="T56" fmla="*/ 131 w 299"/>
                <a:gd name="T57" fmla="*/ 240 h 299"/>
                <a:gd name="T58" fmla="*/ 238 w 299"/>
                <a:gd name="T59" fmla="*/ 176 h 299"/>
                <a:gd name="T60" fmla="*/ 240 w 299"/>
                <a:gd name="T61" fmla="*/ 133 h 299"/>
                <a:gd name="T62" fmla="*/ 245 w 299"/>
                <a:gd name="T63" fmla="*/ 126 h 299"/>
                <a:gd name="T64" fmla="*/ 265 w 299"/>
                <a:gd name="T65" fmla="*/ 146 h 299"/>
                <a:gd name="T66" fmla="*/ 265 w 299"/>
                <a:gd name="T67" fmla="*/ 24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9" h="299">
                  <a:moveTo>
                    <a:pt x="260" y="0"/>
                  </a:moveTo>
                  <a:cubicBezTo>
                    <a:pt x="187" y="0"/>
                    <a:pt x="113" y="0"/>
                    <a:pt x="40" y="0"/>
                  </a:cubicBezTo>
                  <a:cubicBezTo>
                    <a:pt x="14" y="0"/>
                    <a:pt x="0" y="14"/>
                    <a:pt x="0" y="40"/>
                  </a:cubicBezTo>
                  <a:cubicBezTo>
                    <a:pt x="0" y="76"/>
                    <a:pt x="0" y="113"/>
                    <a:pt x="0" y="150"/>
                  </a:cubicBezTo>
                  <a:cubicBezTo>
                    <a:pt x="0" y="187"/>
                    <a:pt x="0" y="223"/>
                    <a:pt x="0" y="260"/>
                  </a:cubicBezTo>
                  <a:cubicBezTo>
                    <a:pt x="0" y="285"/>
                    <a:pt x="14" y="299"/>
                    <a:pt x="39" y="299"/>
                  </a:cubicBezTo>
                  <a:cubicBezTo>
                    <a:pt x="113" y="299"/>
                    <a:pt x="186" y="299"/>
                    <a:pt x="260" y="299"/>
                  </a:cubicBezTo>
                  <a:cubicBezTo>
                    <a:pt x="286" y="299"/>
                    <a:pt x="299" y="286"/>
                    <a:pt x="299" y="260"/>
                  </a:cubicBezTo>
                  <a:cubicBezTo>
                    <a:pt x="299" y="187"/>
                    <a:pt x="299" y="113"/>
                    <a:pt x="299" y="40"/>
                  </a:cubicBezTo>
                  <a:cubicBezTo>
                    <a:pt x="299" y="14"/>
                    <a:pt x="286" y="0"/>
                    <a:pt x="260" y="0"/>
                  </a:cubicBezTo>
                  <a:close/>
                  <a:moveTo>
                    <a:pt x="236" y="34"/>
                  </a:moveTo>
                  <a:cubicBezTo>
                    <a:pt x="265" y="34"/>
                    <a:pt x="265" y="34"/>
                    <a:pt x="265" y="64"/>
                  </a:cubicBezTo>
                  <a:cubicBezTo>
                    <a:pt x="265" y="93"/>
                    <a:pt x="265" y="93"/>
                    <a:pt x="236" y="93"/>
                  </a:cubicBezTo>
                  <a:cubicBezTo>
                    <a:pt x="207" y="93"/>
                    <a:pt x="207" y="93"/>
                    <a:pt x="207" y="63"/>
                  </a:cubicBezTo>
                  <a:cubicBezTo>
                    <a:pt x="207" y="34"/>
                    <a:pt x="207" y="34"/>
                    <a:pt x="236" y="34"/>
                  </a:cubicBezTo>
                  <a:close/>
                  <a:moveTo>
                    <a:pt x="150" y="92"/>
                  </a:moveTo>
                  <a:cubicBezTo>
                    <a:pt x="181" y="92"/>
                    <a:pt x="208" y="119"/>
                    <a:pt x="208" y="150"/>
                  </a:cubicBezTo>
                  <a:cubicBezTo>
                    <a:pt x="207" y="181"/>
                    <a:pt x="180" y="208"/>
                    <a:pt x="149" y="208"/>
                  </a:cubicBezTo>
                  <a:cubicBezTo>
                    <a:pt x="118" y="207"/>
                    <a:pt x="91" y="180"/>
                    <a:pt x="92" y="149"/>
                  </a:cubicBezTo>
                  <a:cubicBezTo>
                    <a:pt x="92" y="118"/>
                    <a:pt x="119" y="92"/>
                    <a:pt x="150" y="92"/>
                  </a:cubicBezTo>
                  <a:close/>
                  <a:moveTo>
                    <a:pt x="265" y="248"/>
                  </a:moveTo>
                  <a:cubicBezTo>
                    <a:pt x="265" y="261"/>
                    <a:pt x="262" y="265"/>
                    <a:pt x="247" y="265"/>
                  </a:cubicBezTo>
                  <a:cubicBezTo>
                    <a:pt x="215" y="265"/>
                    <a:pt x="182" y="265"/>
                    <a:pt x="150" y="265"/>
                  </a:cubicBezTo>
                  <a:cubicBezTo>
                    <a:pt x="117" y="265"/>
                    <a:pt x="84" y="265"/>
                    <a:pt x="52" y="265"/>
                  </a:cubicBezTo>
                  <a:cubicBezTo>
                    <a:pt x="38" y="265"/>
                    <a:pt x="34" y="261"/>
                    <a:pt x="34" y="248"/>
                  </a:cubicBezTo>
                  <a:cubicBezTo>
                    <a:pt x="34" y="211"/>
                    <a:pt x="34" y="175"/>
                    <a:pt x="34" y="138"/>
                  </a:cubicBezTo>
                  <a:cubicBezTo>
                    <a:pt x="34" y="128"/>
                    <a:pt x="37" y="126"/>
                    <a:pt x="46" y="126"/>
                  </a:cubicBezTo>
                  <a:cubicBezTo>
                    <a:pt x="60" y="127"/>
                    <a:pt x="60" y="126"/>
                    <a:pt x="58" y="140"/>
                  </a:cubicBezTo>
                  <a:cubicBezTo>
                    <a:pt x="53" y="187"/>
                    <a:pt x="85" y="231"/>
                    <a:pt x="131" y="240"/>
                  </a:cubicBezTo>
                  <a:cubicBezTo>
                    <a:pt x="178" y="249"/>
                    <a:pt x="225" y="221"/>
                    <a:pt x="238" y="176"/>
                  </a:cubicBezTo>
                  <a:cubicBezTo>
                    <a:pt x="242" y="161"/>
                    <a:pt x="243" y="147"/>
                    <a:pt x="240" y="133"/>
                  </a:cubicBezTo>
                  <a:cubicBezTo>
                    <a:pt x="239" y="128"/>
                    <a:pt x="240" y="127"/>
                    <a:pt x="245" y="126"/>
                  </a:cubicBezTo>
                  <a:cubicBezTo>
                    <a:pt x="265" y="125"/>
                    <a:pt x="265" y="125"/>
                    <a:pt x="265" y="146"/>
                  </a:cubicBezTo>
                  <a:cubicBezTo>
                    <a:pt x="265" y="180"/>
                    <a:pt x="265" y="214"/>
                    <a:pt x="265" y="2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  <a:defRPr/>
              </a:pPr>
              <a:endParaRPr lang="en-GB" sz="1800" kern="1200" smtClean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</p:grpSp>
      <p:grpSp>
        <p:nvGrpSpPr>
          <p:cNvPr id="131" name="Grup 130"/>
          <p:cNvGrpSpPr/>
          <p:nvPr/>
        </p:nvGrpSpPr>
        <p:grpSpPr>
          <a:xfrm>
            <a:off x="229878" y="1625113"/>
            <a:ext cx="410589" cy="393165"/>
            <a:chOff x="222699" y="1625113"/>
            <a:chExt cx="410589" cy="393165"/>
          </a:xfrm>
        </p:grpSpPr>
        <p:sp>
          <p:nvSpPr>
            <p:cNvPr id="125" name="Oval 44">
              <a:extLst>
                <a:ext uri="{FF2B5EF4-FFF2-40B4-BE49-F238E27FC236}">
                  <a16:creationId xmlns:a16="http://schemas.microsoft.com/office/drawing/2014/main" xmlns="" id="{76CD9A82-EAA9-4C3B-8CBD-5DCEC0690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699" y="1625113"/>
              <a:ext cx="410589" cy="393165"/>
            </a:xfrm>
            <a:prstGeom prst="ellipse">
              <a:avLst/>
            </a:prstGeom>
            <a:solidFill>
              <a:srgbClr val="074D67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  <a:defRPr/>
              </a:pPr>
              <a:endParaRPr lang="en-GB" sz="1800" kern="1200" smtClean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126" name="Freeform 45">
              <a:extLst>
                <a:ext uri="{FF2B5EF4-FFF2-40B4-BE49-F238E27FC236}">
                  <a16:creationId xmlns:a16="http://schemas.microsoft.com/office/drawing/2014/main" xmlns="" id="{56DA3C08-EEAE-4543-ABD0-9470C863EB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279" y="1737152"/>
              <a:ext cx="173915" cy="169600"/>
            </a:xfrm>
            <a:custGeom>
              <a:avLst/>
              <a:gdLst>
                <a:gd name="T0" fmla="*/ 260 w 299"/>
                <a:gd name="T1" fmla="*/ 0 h 299"/>
                <a:gd name="T2" fmla="*/ 40 w 299"/>
                <a:gd name="T3" fmla="*/ 0 h 299"/>
                <a:gd name="T4" fmla="*/ 0 w 299"/>
                <a:gd name="T5" fmla="*/ 40 h 299"/>
                <a:gd name="T6" fmla="*/ 0 w 299"/>
                <a:gd name="T7" fmla="*/ 150 h 299"/>
                <a:gd name="T8" fmla="*/ 0 w 299"/>
                <a:gd name="T9" fmla="*/ 260 h 299"/>
                <a:gd name="T10" fmla="*/ 39 w 299"/>
                <a:gd name="T11" fmla="*/ 299 h 299"/>
                <a:gd name="T12" fmla="*/ 260 w 299"/>
                <a:gd name="T13" fmla="*/ 299 h 299"/>
                <a:gd name="T14" fmla="*/ 299 w 299"/>
                <a:gd name="T15" fmla="*/ 260 h 299"/>
                <a:gd name="T16" fmla="*/ 299 w 299"/>
                <a:gd name="T17" fmla="*/ 40 h 299"/>
                <a:gd name="T18" fmla="*/ 260 w 299"/>
                <a:gd name="T19" fmla="*/ 0 h 299"/>
                <a:gd name="T20" fmla="*/ 236 w 299"/>
                <a:gd name="T21" fmla="*/ 34 h 299"/>
                <a:gd name="T22" fmla="*/ 265 w 299"/>
                <a:gd name="T23" fmla="*/ 64 h 299"/>
                <a:gd name="T24" fmla="*/ 236 w 299"/>
                <a:gd name="T25" fmla="*/ 93 h 299"/>
                <a:gd name="T26" fmla="*/ 207 w 299"/>
                <a:gd name="T27" fmla="*/ 63 h 299"/>
                <a:gd name="T28" fmla="*/ 236 w 299"/>
                <a:gd name="T29" fmla="*/ 34 h 299"/>
                <a:gd name="T30" fmla="*/ 150 w 299"/>
                <a:gd name="T31" fmla="*/ 92 h 299"/>
                <a:gd name="T32" fmla="*/ 208 w 299"/>
                <a:gd name="T33" fmla="*/ 150 h 299"/>
                <a:gd name="T34" fmla="*/ 149 w 299"/>
                <a:gd name="T35" fmla="*/ 208 h 299"/>
                <a:gd name="T36" fmla="*/ 92 w 299"/>
                <a:gd name="T37" fmla="*/ 149 h 299"/>
                <a:gd name="T38" fmla="*/ 150 w 299"/>
                <a:gd name="T39" fmla="*/ 92 h 299"/>
                <a:gd name="T40" fmla="*/ 265 w 299"/>
                <a:gd name="T41" fmla="*/ 248 h 299"/>
                <a:gd name="T42" fmla="*/ 247 w 299"/>
                <a:gd name="T43" fmla="*/ 265 h 299"/>
                <a:gd name="T44" fmla="*/ 150 w 299"/>
                <a:gd name="T45" fmla="*/ 265 h 299"/>
                <a:gd name="T46" fmla="*/ 52 w 299"/>
                <a:gd name="T47" fmla="*/ 265 h 299"/>
                <a:gd name="T48" fmla="*/ 34 w 299"/>
                <a:gd name="T49" fmla="*/ 248 h 299"/>
                <a:gd name="T50" fmla="*/ 34 w 299"/>
                <a:gd name="T51" fmla="*/ 138 h 299"/>
                <a:gd name="T52" fmla="*/ 46 w 299"/>
                <a:gd name="T53" fmla="*/ 126 h 299"/>
                <a:gd name="T54" fmla="*/ 58 w 299"/>
                <a:gd name="T55" fmla="*/ 140 h 299"/>
                <a:gd name="T56" fmla="*/ 131 w 299"/>
                <a:gd name="T57" fmla="*/ 240 h 299"/>
                <a:gd name="T58" fmla="*/ 238 w 299"/>
                <a:gd name="T59" fmla="*/ 176 h 299"/>
                <a:gd name="T60" fmla="*/ 240 w 299"/>
                <a:gd name="T61" fmla="*/ 133 h 299"/>
                <a:gd name="T62" fmla="*/ 245 w 299"/>
                <a:gd name="T63" fmla="*/ 126 h 299"/>
                <a:gd name="T64" fmla="*/ 265 w 299"/>
                <a:gd name="T65" fmla="*/ 146 h 299"/>
                <a:gd name="T66" fmla="*/ 265 w 299"/>
                <a:gd name="T67" fmla="*/ 24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9" h="299">
                  <a:moveTo>
                    <a:pt x="260" y="0"/>
                  </a:moveTo>
                  <a:cubicBezTo>
                    <a:pt x="187" y="0"/>
                    <a:pt x="113" y="0"/>
                    <a:pt x="40" y="0"/>
                  </a:cubicBezTo>
                  <a:cubicBezTo>
                    <a:pt x="14" y="0"/>
                    <a:pt x="0" y="14"/>
                    <a:pt x="0" y="40"/>
                  </a:cubicBezTo>
                  <a:cubicBezTo>
                    <a:pt x="0" y="76"/>
                    <a:pt x="0" y="113"/>
                    <a:pt x="0" y="150"/>
                  </a:cubicBezTo>
                  <a:cubicBezTo>
                    <a:pt x="0" y="187"/>
                    <a:pt x="0" y="223"/>
                    <a:pt x="0" y="260"/>
                  </a:cubicBezTo>
                  <a:cubicBezTo>
                    <a:pt x="0" y="285"/>
                    <a:pt x="14" y="299"/>
                    <a:pt x="39" y="299"/>
                  </a:cubicBezTo>
                  <a:cubicBezTo>
                    <a:pt x="113" y="299"/>
                    <a:pt x="186" y="299"/>
                    <a:pt x="260" y="299"/>
                  </a:cubicBezTo>
                  <a:cubicBezTo>
                    <a:pt x="286" y="299"/>
                    <a:pt x="299" y="286"/>
                    <a:pt x="299" y="260"/>
                  </a:cubicBezTo>
                  <a:cubicBezTo>
                    <a:pt x="299" y="187"/>
                    <a:pt x="299" y="113"/>
                    <a:pt x="299" y="40"/>
                  </a:cubicBezTo>
                  <a:cubicBezTo>
                    <a:pt x="299" y="14"/>
                    <a:pt x="286" y="0"/>
                    <a:pt x="260" y="0"/>
                  </a:cubicBezTo>
                  <a:close/>
                  <a:moveTo>
                    <a:pt x="236" y="34"/>
                  </a:moveTo>
                  <a:cubicBezTo>
                    <a:pt x="265" y="34"/>
                    <a:pt x="265" y="34"/>
                    <a:pt x="265" y="64"/>
                  </a:cubicBezTo>
                  <a:cubicBezTo>
                    <a:pt x="265" y="93"/>
                    <a:pt x="265" y="93"/>
                    <a:pt x="236" y="93"/>
                  </a:cubicBezTo>
                  <a:cubicBezTo>
                    <a:pt x="207" y="93"/>
                    <a:pt x="207" y="93"/>
                    <a:pt x="207" y="63"/>
                  </a:cubicBezTo>
                  <a:cubicBezTo>
                    <a:pt x="207" y="34"/>
                    <a:pt x="207" y="34"/>
                    <a:pt x="236" y="34"/>
                  </a:cubicBezTo>
                  <a:close/>
                  <a:moveTo>
                    <a:pt x="150" y="92"/>
                  </a:moveTo>
                  <a:cubicBezTo>
                    <a:pt x="181" y="92"/>
                    <a:pt x="208" y="119"/>
                    <a:pt x="208" y="150"/>
                  </a:cubicBezTo>
                  <a:cubicBezTo>
                    <a:pt x="207" y="181"/>
                    <a:pt x="180" y="208"/>
                    <a:pt x="149" y="208"/>
                  </a:cubicBezTo>
                  <a:cubicBezTo>
                    <a:pt x="118" y="207"/>
                    <a:pt x="91" y="180"/>
                    <a:pt x="92" y="149"/>
                  </a:cubicBezTo>
                  <a:cubicBezTo>
                    <a:pt x="92" y="118"/>
                    <a:pt x="119" y="92"/>
                    <a:pt x="150" y="92"/>
                  </a:cubicBezTo>
                  <a:close/>
                  <a:moveTo>
                    <a:pt x="265" y="248"/>
                  </a:moveTo>
                  <a:cubicBezTo>
                    <a:pt x="265" y="261"/>
                    <a:pt x="262" y="265"/>
                    <a:pt x="247" y="265"/>
                  </a:cubicBezTo>
                  <a:cubicBezTo>
                    <a:pt x="215" y="265"/>
                    <a:pt x="182" y="265"/>
                    <a:pt x="150" y="265"/>
                  </a:cubicBezTo>
                  <a:cubicBezTo>
                    <a:pt x="117" y="265"/>
                    <a:pt x="84" y="265"/>
                    <a:pt x="52" y="265"/>
                  </a:cubicBezTo>
                  <a:cubicBezTo>
                    <a:pt x="38" y="265"/>
                    <a:pt x="34" y="261"/>
                    <a:pt x="34" y="248"/>
                  </a:cubicBezTo>
                  <a:cubicBezTo>
                    <a:pt x="34" y="211"/>
                    <a:pt x="34" y="175"/>
                    <a:pt x="34" y="138"/>
                  </a:cubicBezTo>
                  <a:cubicBezTo>
                    <a:pt x="34" y="128"/>
                    <a:pt x="37" y="126"/>
                    <a:pt x="46" y="126"/>
                  </a:cubicBezTo>
                  <a:cubicBezTo>
                    <a:pt x="60" y="127"/>
                    <a:pt x="60" y="126"/>
                    <a:pt x="58" y="140"/>
                  </a:cubicBezTo>
                  <a:cubicBezTo>
                    <a:pt x="53" y="187"/>
                    <a:pt x="85" y="231"/>
                    <a:pt x="131" y="240"/>
                  </a:cubicBezTo>
                  <a:cubicBezTo>
                    <a:pt x="178" y="249"/>
                    <a:pt x="225" y="221"/>
                    <a:pt x="238" y="176"/>
                  </a:cubicBezTo>
                  <a:cubicBezTo>
                    <a:pt x="242" y="161"/>
                    <a:pt x="243" y="147"/>
                    <a:pt x="240" y="133"/>
                  </a:cubicBezTo>
                  <a:cubicBezTo>
                    <a:pt x="239" y="128"/>
                    <a:pt x="240" y="127"/>
                    <a:pt x="245" y="126"/>
                  </a:cubicBezTo>
                  <a:cubicBezTo>
                    <a:pt x="265" y="125"/>
                    <a:pt x="265" y="125"/>
                    <a:pt x="265" y="146"/>
                  </a:cubicBezTo>
                  <a:cubicBezTo>
                    <a:pt x="265" y="180"/>
                    <a:pt x="265" y="214"/>
                    <a:pt x="265" y="2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  <a:defRPr/>
              </a:pPr>
              <a:endParaRPr lang="en-GB" sz="1800" kern="1200" smtClean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</p:grpSp>
      <p:pic>
        <p:nvPicPr>
          <p:cNvPr id="4098" name="Picture 2" descr="Twitter Logo PNG, Free Transparent Twitter Icon - Free Transparent PNG Log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015" y="3289933"/>
            <a:ext cx="579314" cy="57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osya:YouTube full-color icon (2017).svg - Vikiped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51" y="3324505"/>
            <a:ext cx="433351" cy="29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Resim 1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989" y="3703721"/>
            <a:ext cx="1018530" cy="982696"/>
          </a:xfrm>
          <a:prstGeom prst="rect">
            <a:avLst/>
          </a:prstGeom>
        </p:spPr>
      </p:pic>
      <p:pic>
        <p:nvPicPr>
          <p:cNvPr id="133" name="Resim 1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084" y="2022079"/>
            <a:ext cx="1018530" cy="964604"/>
          </a:xfrm>
          <a:prstGeom prst="rect">
            <a:avLst/>
          </a:prstGeom>
        </p:spPr>
      </p:pic>
      <p:pic>
        <p:nvPicPr>
          <p:cNvPr id="134" name="Resim 1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3698" y="3786170"/>
            <a:ext cx="1023393" cy="1010411"/>
          </a:xfrm>
          <a:prstGeom prst="rect">
            <a:avLst/>
          </a:prstGeom>
        </p:spPr>
      </p:pic>
      <p:pic>
        <p:nvPicPr>
          <p:cNvPr id="138" name="Resim 1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4151" y="1987732"/>
            <a:ext cx="1034640" cy="104359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8"/>
          <a:srcRect b="12714"/>
          <a:stretch/>
        </p:blipFill>
        <p:spPr>
          <a:xfrm>
            <a:off x="1" y="-4435"/>
            <a:ext cx="705400" cy="60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8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78741" y="625569"/>
            <a:ext cx="8010859" cy="522278"/>
          </a:xfrm>
        </p:spPr>
        <p:txBody>
          <a:bodyPr/>
          <a:lstStyle/>
          <a:p>
            <a:pPr algn="ctr"/>
            <a:r>
              <a:rPr lang="tr-TR" sz="3400" b="1" dirty="0" err="1" smtClean="0">
                <a:latin typeface="Barlow" panose="020B0604020202020204" charset="-94"/>
              </a:rPr>
              <a:t>Hımss</a:t>
            </a:r>
            <a:r>
              <a:rPr lang="tr-TR" sz="3400" b="1" dirty="0" smtClean="0">
                <a:latin typeface="Barlow" panose="020B0604020202020204" charset="-94"/>
              </a:rPr>
              <a:t> </a:t>
            </a:r>
            <a:r>
              <a:rPr lang="tr-TR" sz="3400" b="1" dirty="0" err="1" smtClean="0">
                <a:latin typeface="Barlow" panose="020B0604020202020204" charset="-94"/>
              </a:rPr>
              <a:t>Emram</a:t>
            </a:r>
            <a:r>
              <a:rPr lang="tr-TR" sz="3400" b="1" dirty="0" smtClean="0">
                <a:latin typeface="Barlow" panose="020B0604020202020204" charset="-94"/>
              </a:rPr>
              <a:t> Seviye 7 </a:t>
            </a:r>
            <a:r>
              <a:rPr lang="tr-TR" sz="3400" b="1" dirty="0" err="1" smtClean="0">
                <a:latin typeface="Barlow" panose="020B0604020202020204" charset="-94"/>
              </a:rPr>
              <a:t>Validasyon</a:t>
            </a:r>
            <a:r>
              <a:rPr lang="tr-TR" sz="3400" b="1" dirty="0" smtClean="0">
                <a:latin typeface="Barlow" panose="020B0604020202020204" charset="-94"/>
              </a:rPr>
              <a:t> Projesi</a:t>
            </a:r>
            <a:endParaRPr lang="tr-TR" sz="3400" dirty="0">
              <a:latin typeface="Barlow" panose="020B0604020202020204" charset="-94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365966" y="1239287"/>
            <a:ext cx="841381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>
                <a:latin typeface="Barlow" panose="020B0604020202020204" charset="-94"/>
              </a:rPr>
              <a:t>	</a:t>
            </a:r>
            <a:r>
              <a:rPr lang="tr-TR" sz="2000" dirty="0" smtClean="0">
                <a:solidFill>
                  <a:schemeClr val="tx1"/>
                </a:solidFill>
                <a:latin typeface="Barlow" panose="020B0604020202020204" charset="-94"/>
              </a:rPr>
              <a:t>HIMSS </a:t>
            </a:r>
            <a:r>
              <a:rPr lang="tr-TR" sz="2000" dirty="0" err="1">
                <a:solidFill>
                  <a:schemeClr val="tx1"/>
                </a:solidFill>
                <a:latin typeface="Barlow" panose="020B0604020202020204" charset="-94"/>
              </a:rPr>
              <a:t>Emram</a:t>
            </a:r>
            <a:r>
              <a:rPr lang="tr-TR" sz="2000" dirty="0">
                <a:solidFill>
                  <a:schemeClr val="tx1"/>
                </a:solidFill>
                <a:latin typeface="Barlow" panose="020B0604020202020204" charset="-94"/>
              </a:rPr>
              <a:t> Seviye 7 </a:t>
            </a:r>
            <a:r>
              <a:rPr lang="tr-TR" sz="2000" dirty="0" err="1">
                <a:solidFill>
                  <a:schemeClr val="tx1"/>
                </a:solidFill>
                <a:latin typeface="Barlow" panose="020B0604020202020204" charset="-94"/>
              </a:rPr>
              <a:t>Validasyonu</a:t>
            </a:r>
            <a:r>
              <a:rPr lang="tr-TR" sz="2000" dirty="0">
                <a:solidFill>
                  <a:schemeClr val="tx1"/>
                </a:solidFill>
                <a:latin typeface="Barlow" panose="020B0604020202020204" charset="-94"/>
              </a:rPr>
              <a:t>, 5-6 ay </a:t>
            </a:r>
            <a:r>
              <a:rPr lang="tr-TR" sz="2000" dirty="0" smtClean="0">
                <a:solidFill>
                  <a:schemeClr val="tx1"/>
                </a:solidFill>
                <a:latin typeface="Barlow" panose="020B0604020202020204" charset="-94"/>
              </a:rPr>
              <a:t>sürecek özgün </a:t>
            </a:r>
            <a:r>
              <a:rPr lang="tr-TR" sz="2000" dirty="0">
                <a:solidFill>
                  <a:schemeClr val="tx1"/>
                </a:solidFill>
                <a:latin typeface="Barlow" panose="020B0604020202020204" charset="-94"/>
              </a:rPr>
              <a:t>bir faaliyet </a:t>
            </a:r>
            <a:r>
              <a:rPr lang="tr-TR" sz="2000" dirty="0" smtClean="0">
                <a:solidFill>
                  <a:schemeClr val="tx1"/>
                </a:solidFill>
                <a:latin typeface="Barlow" panose="020B0604020202020204" charset="-94"/>
              </a:rPr>
              <a:t>gerektirdiğinden, bu sürecin </a:t>
            </a:r>
            <a:r>
              <a:rPr lang="tr-TR" sz="2000" dirty="0">
                <a:solidFill>
                  <a:schemeClr val="tx1"/>
                </a:solidFill>
                <a:latin typeface="Barlow" panose="020B0604020202020204" charset="-94"/>
              </a:rPr>
              <a:t>bir </a:t>
            </a:r>
            <a:r>
              <a:rPr lang="tr-TR" sz="2000" b="1" dirty="0">
                <a:solidFill>
                  <a:schemeClr val="tx1"/>
                </a:solidFill>
                <a:latin typeface="Barlow" panose="020B0604020202020204" charset="-94"/>
              </a:rPr>
              <a:t>PROJE</a:t>
            </a:r>
            <a:r>
              <a:rPr lang="tr-TR" sz="2000" dirty="0">
                <a:solidFill>
                  <a:schemeClr val="tx1"/>
                </a:solidFill>
                <a:latin typeface="Barlow" panose="020B0604020202020204" charset="-94"/>
              </a:rPr>
              <a:t> </a:t>
            </a:r>
            <a:r>
              <a:rPr lang="tr-TR" sz="2000" dirty="0" smtClean="0">
                <a:solidFill>
                  <a:schemeClr val="tx1"/>
                </a:solidFill>
                <a:latin typeface="Barlow" panose="020B0604020202020204" charset="-94"/>
              </a:rPr>
              <a:t>mantığında ele alınarak yönetilmesine karar verilmiştir. HIMSS </a:t>
            </a:r>
            <a:r>
              <a:rPr lang="tr-TR" sz="2000" dirty="0" err="1">
                <a:solidFill>
                  <a:schemeClr val="tx1"/>
                </a:solidFill>
                <a:latin typeface="Barlow" panose="020B0604020202020204" charset="-94"/>
              </a:rPr>
              <a:t>Emram</a:t>
            </a:r>
            <a:r>
              <a:rPr lang="tr-TR" sz="2000" dirty="0">
                <a:solidFill>
                  <a:schemeClr val="tx1"/>
                </a:solidFill>
                <a:latin typeface="Barlow" panose="020B0604020202020204" charset="-94"/>
              </a:rPr>
              <a:t> Seviye 7 </a:t>
            </a:r>
            <a:r>
              <a:rPr lang="tr-TR" sz="2000" dirty="0" err="1">
                <a:solidFill>
                  <a:schemeClr val="tx1"/>
                </a:solidFill>
                <a:latin typeface="Barlow" panose="020B0604020202020204" charset="-94"/>
              </a:rPr>
              <a:t>Validasyon</a:t>
            </a:r>
            <a:r>
              <a:rPr lang="tr-TR" sz="2000" dirty="0">
                <a:solidFill>
                  <a:schemeClr val="tx1"/>
                </a:solidFill>
                <a:latin typeface="Barlow" panose="020B0604020202020204" charset="-94"/>
              </a:rPr>
              <a:t> Projesi, proje yönetimi açısından</a:t>
            </a:r>
            <a:r>
              <a:rPr lang="tr-TR" sz="2000" dirty="0" smtClean="0">
                <a:solidFill>
                  <a:schemeClr val="tx1"/>
                </a:solidFill>
                <a:latin typeface="Barlow" panose="020B0604020202020204" charset="-94"/>
              </a:rPr>
              <a:t>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tr-TR" sz="2000" dirty="0" smtClean="0">
              <a:latin typeface="Barlow" panose="020B0604020202020204" charset="-94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tr-TR" sz="2000" dirty="0">
              <a:latin typeface="Barlow" panose="020B0604020202020204" charset="-94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tr-TR" sz="2000" dirty="0" smtClean="0">
              <a:latin typeface="Barlow" panose="020B0604020202020204" charset="-94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tr-TR" sz="2000" dirty="0">
              <a:latin typeface="Barlow" panose="020B0604020202020204" charset="-94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>
                <a:solidFill>
                  <a:schemeClr val="tx1"/>
                </a:solidFill>
                <a:latin typeface="Barlow" panose="020B0604020202020204" charset="-94"/>
              </a:rPr>
              <a:t>bir proje olarak belirlenmiştir.</a:t>
            </a:r>
            <a:endParaRPr lang="tr-TR" sz="2000" dirty="0">
              <a:solidFill>
                <a:schemeClr val="tx1"/>
              </a:solidFill>
              <a:latin typeface="Barlow" panose="020B0604020202020204" charset="-94"/>
            </a:endParaRPr>
          </a:p>
        </p:txBody>
      </p:sp>
      <p:graphicFrame>
        <p:nvGraphicFramePr>
          <p:cNvPr id="63" name="Tablo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258039"/>
              </p:ext>
            </p:extLst>
          </p:nvPr>
        </p:nvGraphicFramePr>
        <p:xfrm>
          <a:off x="440039" y="2599176"/>
          <a:ext cx="8149561" cy="179222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9250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45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8465">
                <a:tc>
                  <a:txBody>
                    <a:bodyPr/>
                    <a:lstStyle/>
                    <a:p>
                      <a:pPr marL="285750" lvl="1" indent="-2857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Barlow" panose="020B0604020202020204" charset="-94"/>
                        </a:rPr>
                        <a:t>Değer Ve Karmaşıklık Seviyesi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1" indent="-2857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Barlow" panose="020B0604020202020204" charset="-94"/>
                        </a:rPr>
                        <a:t>Yüksek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204">
                <a:tc>
                  <a:txBody>
                    <a:bodyPr/>
                    <a:lstStyle/>
                    <a:p>
                      <a:pPr marL="285750" lvl="1" indent="-2857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Barlow" panose="020B0604020202020204" charset="-94"/>
                        </a:rPr>
                        <a:t>Teknoloji Seviyesi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1" indent="-2857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Barlow" panose="020B0604020202020204" charset="-94"/>
                        </a:rPr>
                        <a:t>İleri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278">
                <a:tc>
                  <a:txBody>
                    <a:bodyPr/>
                    <a:lstStyle/>
                    <a:p>
                      <a:pPr marL="285750" lvl="1" indent="-2857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Barlow" panose="020B0604020202020204" charset="-94"/>
                        </a:rPr>
                        <a:t>Risk Seviyesi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1" indent="-2857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Barlow" panose="020B0604020202020204" charset="-94"/>
                        </a:rPr>
                        <a:t>Orta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278">
                <a:tc>
                  <a:txBody>
                    <a:bodyPr/>
                    <a:lstStyle/>
                    <a:p>
                      <a:pPr marL="285750" lvl="1" indent="-2857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Barlow" panose="020B0604020202020204" charset="-94"/>
                        </a:rPr>
                        <a:t>Süre Bakımından 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1" indent="-2857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Barlow" panose="020B0604020202020204" charset="-94"/>
                        </a:rPr>
                        <a:t>Kısa-orta vadeli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30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1">
            <a:extLst>
              <a:ext uri="{FF2B5EF4-FFF2-40B4-BE49-F238E27FC236}">
                <a16:creationId xmlns:a16="http://schemas.microsoft.com/office/drawing/2014/main" xmlns="" id="{DB0A9C50-B290-4C30-A65A-9D7AB111D154}"/>
              </a:ext>
            </a:extLst>
          </p:cNvPr>
          <p:cNvSpPr txBox="1"/>
          <p:nvPr/>
        </p:nvSpPr>
        <p:spPr>
          <a:xfrm>
            <a:off x="942" y="633087"/>
            <a:ext cx="8742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arlow" panose="020B0604020202020204" charset="-94"/>
                <a:ea typeface="Noto Sans" panose="020B0502040504020204" pitchFamily="34"/>
                <a:cs typeface="Noto Sans" panose="020B0502040504020204" pitchFamily="34"/>
              </a:rPr>
              <a:t>HIMSS EMRAM SEVİYE 7 VALİDASYON PROJE PLANI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Barlow" panose="020B0604020202020204" charset="-9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64" name="Grup 63"/>
          <p:cNvGrpSpPr/>
          <p:nvPr/>
        </p:nvGrpSpPr>
        <p:grpSpPr>
          <a:xfrm>
            <a:off x="996188" y="1601441"/>
            <a:ext cx="6662331" cy="3558630"/>
            <a:chOff x="1024909" y="1809490"/>
            <a:chExt cx="6662331" cy="3558630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xmlns="" id="{768FB9FD-508C-45FB-B9A4-5A199142D85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67904" y="3103100"/>
              <a:ext cx="3118611" cy="1411429"/>
            </a:xfrm>
            <a:custGeom>
              <a:avLst/>
              <a:gdLst>
                <a:gd name="T0" fmla="*/ 2969 w 3735"/>
                <a:gd name="T1" fmla="*/ 207 h 1395"/>
                <a:gd name="T2" fmla="*/ 2969 w 3735"/>
                <a:gd name="T3" fmla="*/ 206 h 1395"/>
                <a:gd name="T4" fmla="*/ 2969 w 3735"/>
                <a:gd name="T5" fmla="*/ 206 h 1395"/>
                <a:gd name="T6" fmla="*/ 3317 w 3735"/>
                <a:gd name="T7" fmla="*/ 350 h 1395"/>
                <a:gd name="T8" fmla="*/ 3317 w 3735"/>
                <a:gd name="T9" fmla="*/ 1045 h 1395"/>
                <a:gd name="T10" fmla="*/ 2969 w 3735"/>
                <a:gd name="T11" fmla="*/ 1189 h 1395"/>
                <a:gd name="T12" fmla="*/ 2622 w 3735"/>
                <a:gd name="T13" fmla="*/ 1045 h 1395"/>
                <a:gd name="T14" fmla="*/ 2476 w 3735"/>
                <a:gd name="T15" fmla="*/ 1191 h 1395"/>
                <a:gd name="T16" fmla="*/ 2969 w 3735"/>
                <a:gd name="T17" fmla="*/ 1395 h 1395"/>
                <a:gd name="T18" fmla="*/ 3462 w 3735"/>
                <a:gd name="T19" fmla="*/ 1191 h 1395"/>
                <a:gd name="T20" fmla="*/ 3462 w 3735"/>
                <a:gd name="T21" fmla="*/ 204 h 1395"/>
                <a:gd name="T22" fmla="*/ 2969 w 3735"/>
                <a:gd name="T23" fmla="*/ 0 h 1395"/>
                <a:gd name="T24" fmla="*/ 2969 w 3735"/>
                <a:gd name="T25" fmla="*/ 0 h 1395"/>
                <a:gd name="T26" fmla="*/ 2969 w 3735"/>
                <a:gd name="T27" fmla="*/ 0 h 1395"/>
                <a:gd name="T28" fmla="*/ 0 w 3735"/>
                <a:gd name="T29" fmla="*/ 0 h 1395"/>
                <a:gd name="T30" fmla="*/ 0 w 3735"/>
                <a:gd name="T31" fmla="*/ 207 h 1395"/>
                <a:gd name="T32" fmla="*/ 2969 w 3735"/>
                <a:gd name="T33" fmla="*/ 207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35" h="1395">
                  <a:moveTo>
                    <a:pt x="2969" y="207"/>
                  </a:moveTo>
                  <a:cubicBezTo>
                    <a:pt x="2969" y="206"/>
                    <a:pt x="2969" y="206"/>
                    <a:pt x="2969" y="206"/>
                  </a:cubicBezTo>
                  <a:cubicBezTo>
                    <a:pt x="2969" y="206"/>
                    <a:pt x="2969" y="206"/>
                    <a:pt x="2969" y="206"/>
                  </a:cubicBezTo>
                  <a:cubicBezTo>
                    <a:pt x="3095" y="206"/>
                    <a:pt x="3221" y="254"/>
                    <a:pt x="3317" y="350"/>
                  </a:cubicBezTo>
                  <a:cubicBezTo>
                    <a:pt x="3508" y="542"/>
                    <a:pt x="3508" y="853"/>
                    <a:pt x="3317" y="1045"/>
                  </a:cubicBezTo>
                  <a:cubicBezTo>
                    <a:pt x="3221" y="1141"/>
                    <a:pt x="3095" y="1188"/>
                    <a:pt x="2969" y="1189"/>
                  </a:cubicBezTo>
                  <a:cubicBezTo>
                    <a:pt x="2844" y="1189"/>
                    <a:pt x="2718" y="1141"/>
                    <a:pt x="2622" y="1045"/>
                  </a:cubicBezTo>
                  <a:cubicBezTo>
                    <a:pt x="2476" y="1191"/>
                    <a:pt x="2476" y="1191"/>
                    <a:pt x="2476" y="1191"/>
                  </a:cubicBezTo>
                  <a:cubicBezTo>
                    <a:pt x="2612" y="1327"/>
                    <a:pt x="2791" y="1395"/>
                    <a:pt x="2969" y="1395"/>
                  </a:cubicBezTo>
                  <a:cubicBezTo>
                    <a:pt x="3148" y="1395"/>
                    <a:pt x="3326" y="1327"/>
                    <a:pt x="3462" y="1191"/>
                  </a:cubicBezTo>
                  <a:cubicBezTo>
                    <a:pt x="3735" y="918"/>
                    <a:pt x="3735" y="477"/>
                    <a:pt x="3462" y="204"/>
                  </a:cubicBezTo>
                  <a:cubicBezTo>
                    <a:pt x="3326" y="68"/>
                    <a:pt x="3148" y="0"/>
                    <a:pt x="2969" y="0"/>
                  </a:cubicBezTo>
                  <a:cubicBezTo>
                    <a:pt x="2969" y="0"/>
                    <a:pt x="2969" y="0"/>
                    <a:pt x="2969" y="0"/>
                  </a:cubicBezTo>
                  <a:cubicBezTo>
                    <a:pt x="2969" y="0"/>
                    <a:pt x="2969" y="0"/>
                    <a:pt x="29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lnTo>
                    <a:pt x="2969" y="207"/>
                  </a:lnTo>
                  <a:close/>
                </a:path>
              </a:pathLst>
            </a:custGeom>
            <a:solidFill>
              <a:srgbClr val="42AFB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Barlow" panose="020B0604020202020204" charset="-94"/>
              </a:endParaRPr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xmlns="" id="{AD7D17C0-A22A-4CE5-84C6-BED275614EB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2251064" y="2931473"/>
              <a:ext cx="1051886" cy="1547919"/>
            </a:xfrm>
            <a:custGeom>
              <a:avLst/>
              <a:gdLst>
                <a:gd name="T0" fmla="*/ 1113 w 1258"/>
                <a:gd name="T1" fmla="*/ 1112 h 1530"/>
                <a:gd name="T2" fmla="*/ 418 w 1258"/>
                <a:gd name="T3" fmla="*/ 1112 h 1530"/>
                <a:gd name="T4" fmla="*/ 418 w 1258"/>
                <a:gd name="T5" fmla="*/ 418 h 1530"/>
                <a:gd name="T6" fmla="*/ 1113 w 1258"/>
                <a:gd name="T7" fmla="*/ 418 h 1530"/>
                <a:gd name="T8" fmla="*/ 1258 w 1258"/>
                <a:gd name="T9" fmla="*/ 272 h 1530"/>
                <a:gd name="T10" fmla="*/ 272 w 1258"/>
                <a:gd name="T11" fmla="*/ 272 h 1530"/>
                <a:gd name="T12" fmla="*/ 272 w 1258"/>
                <a:gd name="T13" fmla="*/ 1258 h 1530"/>
                <a:gd name="T14" fmla="*/ 1258 w 1258"/>
                <a:gd name="T15" fmla="*/ 1258 h 1530"/>
                <a:gd name="T16" fmla="*/ 1258 w 1258"/>
                <a:gd name="T17" fmla="*/ 1258 h 1530"/>
                <a:gd name="T18" fmla="*/ 1113 w 1258"/>
                <a:gd name="T19" fmla="*/ 1112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8" h="1530">
                  <a:moveTo>
                    <a:pt x="1113" y="1112"/>
                  </a:moveTo>
                  <a:cubicBezTo>
                    <a:pt x="921" y="1304"/>
                    <a:pt x="610" y="1304"/>
                    <a:pt x="418" y="1112"/>
                  </a:cubicBezTo>
                  <a:cubicBezTo>
                    <a:pt x="226" y="920"/>
                    <a:pt x="226" y="609"/>
                    <a:pt x="418" y="418"/>
                  </a:cubicBezTo>
                  <a:cubicBezTo>
                    <a:pt x="610" y="226"/>
                    <a:pt x="921" y="226"/>
                    <a:pt x="1113" y="418"/>
                  </a:cubicBezTo>
                  <a:cubicBezTo>
                    <a:pt x="1258" y="272"/>
                    <a:pt x="1258" y="272"/>
                    <a:pt x="1258" y="272"/>
                  </a:cubicBezTo>
                  <a:cubicBezTo>
                    <a:pt x="986" y="0"/>
                    <a:pt x="545" y="0"/>
                    <a:pt x="272" y="272"/>
                  </a:cubicBezTo>
                  <a:cubicBezTo>
                    <a:pt x="0" y="544"/>
                    <a:pt x="0" y="986"/>
                    <a:pt x="272" y="1258"/>
                  </a:cubicBezTo>
                  <a:cubicBezTo>
                    <a:pt x="545" y="1530"/>
                    <a:pt x="986" y="1530"/>
                    <a:pt x="1258" y="1258"/>
                  </a:cubicBezTo>
                  <a:cubicBezTo>
                    <a:pt x="1258" y="1258"/>
                    <a:pt x="1258" y="1258"/>
                    <a:pt x="1258" y="1258"/>
                  </a:cubicBezTo>
                  <a:cubicBezTo>
                    <a:pt x="1113" y="1112"/>
                    <a:pt x="1113" y="1112"/>
                    <a:pt x="1113" y="1112"/>
                  </a:cubicBezTo>
                  <a:close/>
                </a:path>
              </a:pathLst>
            </a:custGeom>
            <a:solidFill>
              <a:srgbClr val="FCB41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Barlow" panose="020B0604020202020204" charset="-94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xmlns="" id="{3B8477D8-C61C-4124-90F8-8E57DF85AB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100869" y="2001493"/>
              <a:ext cx="1051886" cy="1547919"/>
            </a:xfrm>
            <a:custGeom>
              <a:avLst/>
              <a:gdLst>
                <a:gd name="T0" fmla="*/ 1113 w 1258"/>
                <a:gd name="T1" fmla="*/ 1112 h 1530"/>
                <a:gd name="T2" fmla="*/ 418 w 1258"/>
                <a:gd name="T3" fmla="*/ 1112 h 1530"/>
                <a:gd name="T4" fmla="*/ 418 w 1258"/>
                <a:gd name="T5" fmla="*/ 418 h 1530"/>
                <a:gd name="T6" fmla="*/ 1113 w 1258"/>
                <a:gd name="T7" fmla="*/ 418 h 1530"/>
                <a:gd name="T8" fmla="*/ 1258 w 1258"/>
                <a:gd name="T9" fmla="*/ 272 h 1530"/>
                <a:gd name="T10" fmla="*/ 272 w 1258"/>
                <a:gd name="T11" fmla="*/ 272 h 1530"/>
                <a:gd name="T12" fmla="*/ 272 w 1258"/>
                <a:gd name="T13" fmla="*/ 1258 h 1530"/>
                <a:gd name="T14" fmla="*/ 1258 w 1258"/>
                <a:gd name="T15" fmla="*/ 1258 h 1530"/>
                <a:gd name="T16" fmla="*/ 1258 w 1258"/>
                <a:gd name="T17" fmla="*/ 1258 h 1530"/>
                <a:gd name="T18" fmla="*/ 1113 w 1258"/>
                <a:gd name="T19" fmla="*/ 1112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8" h="1530">
                  <a:moveTo>
                    <a:pt x="1113" y="1112"/>
                  </a:moveTo>
                  <a:cubicBezTo>
                    <a:pt x="921" y="1304"/>
                    <a:pt x="610" y="1304"/>
                    <a:pt x="418" y="1112"/>
                  </a:cubicBezTo>
                  <a:cubicBezTo>
                    <a:pt x="226" y="920"/>
                    <a:pt x="226" y="609"/>
                    <a:pt x="418" y="418"/>
                  </a:cubicBezTo>
                  <a:cubicBezTo>
                    <a:pt x="610" y="226"/>
                    <a:pt x="921" y="226"/>
                    <a:pt x="1113" y="418"/>
                  </a:cubicBezTo>
                  <a:cubicBezTo>
                    <a:pt x="1258" y="272"/>
                    <a:pt x="1258" y="272"/>
                    <a:pt x="1258" y="272"/>
                  </a:cubicBezTo>
                  <a:cubicBezTo>
                    <a:pt x="986" y="0"/>
                    <a:pt x="545" y="0"/>
                    <a:pt x="272" y="272"/>
                  </a:cubicBezTo>
                  <a:cubicBezTo>
                    <a:pt x="0" y="544"/>
                    <a:pt x="0" y="986"/>
                    <a:pt x="272" y="1258"/>
                  </a:cubicBezTo>
                  <a:cubicBezTo>
                    <a:pt x="545" y="1530"/>
                    <a:pt x="986" y="1530"/>
                    <a:pt x="1258" y="1258"/>
                  </a:cubicBezTo>
                  <a:cubicBezTo>
                    <a:pt x="1258" y="1258"/>
                    <a:pt x="1258" y="1258"/>
                    <a:pt x="1258" y="1258"/>
                  </a:cubicBezTo>
                  <a:cubicBezTo>
                    <a:pt x="1113" y="1112"/>
                    <a:pt x="1113" y="1112"/>
                    <a:pt x="1113" y="1112"/>
                  </a:cubicBezTo>
                  <a:close/>
                </a:path>
              </a:pathLst>
            </a:custGeom>
            <a:solidFill>
              <a:srgbClr val="CB1B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Barlow" panose="020B0604020202020204" charset="-94"/>
              </a:endParaRPr>
            </a:p>
          </p:txBody>
        </p:sp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xmlns="" id="{67F0108F-9039-4399-9773-91DE2C3041A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5487976" y="3137132"/>
              <a:ext cx="3055164" cy="1343364"/>
            </a:xfrm>
            <a:custGeom>
              <a:avLst/>
              <a:gdLst>
                <a:gd name="T0" fmla="*/ 2969 w 3735"/>
                <a:gd name="T1" fmla="*/ 207 h 1395"/>
                <a:gd name="T2" fmla="*/ 2969 w 3735"/>
                <a:gd name="T3" fmla="*/ 206 h 1395"/>
                <a:gd name="T4" fmla="*/ 2969 w 3735"/>
                <a:gd name="T5" fmla="*/ 206 h 1395"/>
                <a:gd name="T6" fmla="*/ 3317 w 3735"/>
                <a:gd name="T7" fmla="*/ 350 h 1395"/>
                <a:gd name="T8" fmla="*/ 3317 w 3735"/>
                <a:gd name="T9" fmla="*/ 1045 h 1395"/>
                <a:gd name="T10" fmla="*/ 2969 w 3735"/>
                <a:gd name="T11" fmla="*/ 1189 h 1395"/>
                <a:gd name="T12" fmla="*/ 2622 w 3735"/>
                <a:gd name="T13" fmla="*/ 1045 h 1395"/>
                <a:gd name="T14" fmla="*/ 2476 w 3735"/>
                <a:gd name="T15" fmla="*/ 1191 h 1395"/>
                <a:gd name="T16" fmla="*/ 2969 w 3735"/>
                <a:gd name="T17" fmla="*/ 1395 h 1395"/>
                <a:gd name="T18" fmla="*/ 3462 w 3735"/>
                <a:gd name="T19" fmla="*/ 1191 h 1395"/>
                <a:gd name="T20" fmla="*/ 3462 w 3735"/>
                <a:gd name="T21" fmla="*/ 204 h 1395"/>
                <a:gd name="T22" fmla="*/ 2969 w 3735"/>
                <a:gd name="T23" fmla="*/ 0 h 1395"/>
                <a:gd name="T24" fmla="*/ 2969 w 3735"/>
                <a:gd name="T25" fmla="*/ 0 h 1395"/>
                <a:gd name="T26" fmla="*/ 2969 w 3735"/>
                <a:gd name="T27" fmla="*/ 0 h 1395"/>
                <a:gd name="T28" fmla="*/ 0 w 3735"/>
                <a:gd name="T29" fmla="*/ 0 h 1395"/>
                <a:gd name="T30" fmla="*/ 0 w 3735"/>
                <a:gd name="T31" fmla="*/ 207 h 1395"/>
                <a:gd name="T32" fmla="*/ 2969 w 3735"/>
                <a:gd name="T33" fmla="*/ 207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35" h="1395">
                  <a:moveTo>
                    <a:pt x="2969" y="207"/>
                  </a:moveTo>
                  <a:cubicBezTo>
                    <a:pt x="2969" y="206"/>
                    <a:pt x="2969" y="206"/>
                    <a:pt x="2969" y="206"/>
                  </a:cubicBezTo>
                  <a:cubicBezTo>
                    <a:pt x="2969" y="206"/>
                    <a:pt x="2969" y="206"/>
                    <a:pt x="2969" y="206"/>
                  </a:cubicBezTo>
                  <a:cubicBezTo>
                    <a:pt x="3095" y="206"/>
                    <a:pt x="3221" y="254"/>
                    <a:pt x="3317" y="350"/>
                  </a:cubicBezTo>
                  <a:cubicBezTo>
                    <a:pt x="3508" y="542"/>
                    <a:pt x="3508" y="853"/>
                    <a:pt x="3317" y="1045"/>
                  </a:cubicBezTo>
                  <a:cubicBezTo>
                    <a:pt x="3221" y="1141"/>
                    <a:pt x="3095" y="1188"/>
                    <a:pt x="2969" y="1189"/>
                  </a:cubicBezTo>
                  <a:cubicBezTo>
                    <a:pt x="2844" y="1189"/>
                    <a:pt x="2718" y="1141"/>
                    <a:pt x="2622" y="1045"/>
                  </a:cubicBezTo>
                  <a:cubicBezTo>
                    <a:pt x="2476" y="1191"/>
                    <a:pt x="2476" y="1191"/>
                    <a:pt x="2476" y="1191"/>
                  </a:cubicBezTo>
                  <a:cubicBezTo>
                    <a:pt x="2612" y="1327"/>
                    <a:pt x="2791" y="1395"/>
                    <a:pt x="2969" y="1395"/>
                  </a:cubicBezTo>
                  <a:cubicBezTo>
                    <a:pt x="3148" y="1395"/>
                    <a:pt x="3326" y="1327"/>
                    <a:pt x="3462" y="1191"/>
                  </a:cubicBezTo>
                  <a:cubicBezTo>
                    <a:pt x="3735" y="918"/>
                    <a:pt x="3735" y="477"/>
                    <a:pt x="3462" y="204"/>
                  </a:cubicBezTo>
                  <a:cubicBezTo>
                    <a:pt x="3326" y="68"/>
                    <a:pt x="3148" y="0"/>
                    <a:pt x="2969" y="0"/>
                  </a:cubicBezTo>
                  <a:cubicBezTo>
                    <a:pt x="2969" y="0"/>
                    <a:pt x="2969" y="0"/>
                    <a:pt x="2969" y="0"/>
                  </a:cubicBezTo>
                  <a:cubicBezTo>
                    <a:pt x="2969" y="0"/>
                    <a:pt x="2969" y="0"/>
                    <a:pt x="29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lnTo>
                    <a:pt x="2969" y="207"/>
                  </a:lnTo>
                  <a:close/>
                </a:path>
              </a:pathLst>
            </a:custGeom>
            <a:solidFill>
              <a:srgbClr val="007A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Barlow" panose="020B0604020202020204" charset="-94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xmlns="" id="{320A28BC-AE81-4C0B-AB73-E7F89498D27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951898" y="2931473"/>
              <a:ext cx="1051886" cy="1547919"/>
            </a:xfrm>
            <a:custGeom>
              <a:avLst/>
              <a:gdLst>
                <a:gd name="T0" fmla="*/ 1113 w 1258"/>
                <a:gd name="T1" fmla="*/ 1112 h 1530"/>
                <a:gd name="T2" fmla="*/ 418 w 1258"/>
                <a:gd name="T3" fmla="*/ 1112 h 1530"/>
                <a:gd name="T4" fmla="*/ 418 w 1258"/>
                <a:gd name="T5" fmla="*/ 418 h 1530"/>
                <a:gd name="T6" fmla="*/ 1113 w 1258"/>
                <a:gd name="T7" fmla="*/ 418 h 1530"/>
                <a:gd name="T8" fmla="*/ 1258 w 1258"/>
                <a:gd name="T9" fmla="*/ 272 h 1530"/>
                <a:gd name="T10" fmla="*/ 272 w 1258"/>
                <a:gd name="T11" fmla="*/ 272 h 1530"/>
                <a:gd name="T12" fmla="*/ 272 w 1258"/>
                <a:gd name="T13" fmla="*/ 1258 h 1530"/>
                <a:gd name="T14" fmla="*/ 1258 w 1258"/>
                <a:gd name="T15" fmla="*/ 1258 h 1530"/>
                <a:gd name="T16" fmla="*/ 1258 w 1258"/>
                <a:gd name="T17" fmla="*/ 1258 h 1530"/>
                <a:gd name="T18" fmla="*/ 1113 w 1258"/>
                <a:gd name="T19" fmla="*/ 1112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8" h="1530">
                  <a:moveTo>
                    <a:pt x="1113" y="1112"/>
                  </a:moveTo>
                  <a:cubicBezTo>
                    <a:pt x="921" y="1304"/>
                    <a:pt x="610" y="1304"/>
                    <a:pt x="418" y="1112"/>
                  </a:cubicBezTo>
                  <a:cubicBezTo>
                    <a:pt x="226" y="920"/>
                    <a:pt x="226" y="609"/>
                    <a:pt x="418" y="418"/>
                  </a:cubicBezTo>
                  <a:cubicBezTo>
                    <a:pt x="610" y="226"/>
                    <a:pt x="921" y="226"/>
                    <a:pt x="1113" y="418"/>
                  </a:cubicBezTo>
                  <a:cubicBezTo>
                    <a:pt x="1258" y="272"/>
                    <a:pt x="1258" y="272"/>
                    <a:pt x="1258" y="272"/>
                  </a:cubicBezTo>
                  <a:cubicBezTo>
                    <a:pt x="986" y="0"/>
                    <a:pt x="545" y="0"/>
                    <a:pt x="272" y="272"/>
                  </a:cubicBezTo>
                  <a:cubicBezTo>
                    <a:pt x="0" y="544"/>
                    <a:pt x="0" y="986"/>
                    <a:pt x="272" y="1258"/>
                  </a:cubicBezTo>
                  <a:cubicBezTo>
                    <a:pt x="545" y="1530"/>
                    <a:pt x="986" y="1530"/>
                    <a:pt x="1258" y="1258"/>
                  </a:cubicBezTo>
                  <a:cubicBezTo>
                    <a:pt x="1258" y="1258"/>
                    <a:pt x="1258" y="1258"/>
                    <a:pt x="1258" y="1258"/>
                  </a:cubicBezTo>
                  <a:cubicBezTo>
                    <a:pt x="1113" y="1112"/>
                    <a:pt x="1113" y="1112"/>
                    <a:pt x="1113" y="1112"/>
                  </a:cubicBezTo>
                  <a:close/>
                </a:path>
              </a:pathLst>
            </a:custGeom>
            <a:solidFill>
              <a:srgbClr val="074D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Barlow" panose="020B0604020202020204" charset="-94"/>
              </a:endParaRPr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xmlns="" id="{C3A22756-C715-4C00-916F-5C152927380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802928" y="2001493"/>
              <a:ext cx="1051886" cy="1547919"/>
            </a:xfrm>
            <a:custGeom>
              <a:avLst/>
              <a:gdLst>
                <a:gd name="T0" fmla="*/ 1113 w 1258"/>
                <a:gd name="T1" fmla="*/ 1112 h 1530"/>
                <a:gd name="T2" fmla="*/ 418 w 1258"/>
                <a:gd name="T3" fmla="*/ 1112 h 1530"/>
                <a:gd name="T4" fmla="*/ 418 w 1258"/>
                <a:gd name="T5" fmla="*/ 418 h 1530"/>
                <a:gd name="T6" fmla="*/ 1113 w 1258"/>
                <a:gd name="T7" fmla="*/ 418 h 1530"/>
                <a:gd name="T8" fmla="*/ 1258 w 1258"/>
                <a:gd name="T9" fmla="*/ 272 h 1530"/>
                <a:gd name="T10" fmla="*/ 272 w 1258"/>
                <a:gd name="T11" fmla="*/ 272 h 1530"/>
                <a:gd name="T12" fmla="*/ 272 w 1258"/>
                <a:gd name="T13" fmla="*/ 1258 h 1530"/>
                <a:gd name="T14" fmla="*/ 1258 w 1258"/>
                <a:gd name="T15" fmla="*/ 1258 h 1530"/>
                <a:gd name="T16" fmla="*/ 1258 w 1258"/>
                <a:gd name="T17" fmla="*/ 1258 h 1530"/>
                <a:gd name="T18" fmla="*/ 1113 w 1258"/>
                <a:gd name="T19" fmla="*/ 1112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8" h="1530">
                  <a:moveTo>
                    <a:pt x="1113" y="1112"/>
                  </a:moveTo>
                  <a:cubicBezTo>
                    <a:pt x="921" y="1304"/>
                    <a:pt x="610" y="1304"/>
                    <a:pt x="418" y="1112"/>
                  </a:cubicBezTo>
                  <a:cubicBezTo>
                    <a:pt x="226" y="920"/>
                    <a:pt x="226" y="609"/>
                    <a:pt x="418" y="418"/>
                  </a:cubicBezTo>
                  <a:cubicBezTo>
                    <a:pt x="610" y="226"/>
                    <a:pt x="921" y="226"/>
                    <a:pt x="1113" y="418"/>
                  </a:cubicBezTo>
                  <a:cubicBezTo>
                    <a:pt x="1258" y="272"/>
                    <a:pt x="1258" y="272"/>
                    <a:pt x="1258" y="272"/>
                  </a:cubicBezTo>
                  <a:cubicBezTo>
                    <a:pt x="986" y="0"/>
                    <a:pt x="545" y="0"/>
                    <a:pt x="272" y="272"/>
                  </a:cubicBezTo>
                  <a:cubicBezTo>
                    <a:pt x="0" y="544"/>
                    <a:pt x="0" y="986"/>
                    <a:pt x="272" y="1258"/>
                  </a:cubicBezTo>
                  <a:cubicBezTo>
                    <a:pt x="545" y="1530"/>
                    <a:pt x="986" y="1530"/>
                    <a:pt x="1258" y="1258"/>
                  </a:cubicBezTo>
                  <a:cubicBezTo>
                    <a:pt x="1258" y="1258"/>
                    <a:pt x="1258" y="1258"/>
                    <a:pt x="1258" y="1258"/>
                  </a:cubicBezTo>
                  <a:cubicBezTo>
                    <a:pt x="1113" y="1112"/>
                    <a:pt x="1113" y="1112"/>
                    <a:pt x="1113" y="1112"/>
                  </a:cubicBezTo>
                  <a:close/>
                </a:path>
              </a:pathLst>
            </a:custGeom>
            <a:solidFill>
              <a:srgbClr val="C2C9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Barlow" panose="020B0604020202020204" charset="-94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xmlns="" id="{A29FB220-28A5-4D27-ADA3-21E1B897EF5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650901" y="2931473"/>
              <a:ext cx="1051886" cy="1547919"/>
            </a:xfrm>
            <a:custGeom>
              <a:avLst/>
              <a:gdLst>
                <a:gd name="T0" fmla="*/ 1113 w 1258"/>
                <a:gd name="T1" fmla="*/ 1112 h 1530"/>
                <a:gd name="T2" fmla="*/ 418 w 1258"/>
                <a:gd name="T3" fmla="*/ 1112 h 1530"/>
                <a:gd name="T4" fmla="*/ 418 w 1258"/>
                <a:gd name="T5" fmla="*/ 418 h 1530"/>
                <a:gd name="T6" fmla="*/ 1113 w 1258"/>
                <a:gd name="T7" fmla="*/ 418 h 1530"/>
                <a:gd name="T8" fmla="*/ 1258 w 1258"/>
                <a:gd name="T9" fmla="*/ 272 h 1530"/>
                <a:gd name="T10" fmla="*/ 272 w 1258"/>
                <a:gd name="T11" fmla="*/ 272 h 1530"/>
                <a:gd name="T12" fmla="*/ 272 w 1258"/>
                <a:gd name="T13" fmla="*/ 1258 h 1530"/>
                <a:gd name="T14" fmla="*/ 1258 w 1258"/>
                <a:gd name="T15" fmla="*/ 1258 h 1530"/>
                <a:gd name="T16" fmla="*/ 1258 w 1258"/>
                <a:gd name="T17" fmla="*/ 1258 h 1530"/>
                <a:gd name="T18" fmla="*/ 1113 w 1258"/>
                <a:gd name="T19" fmla="*/ 1112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8" h="1530">
                  <a:moveTo>
                    <a:pt x="1113" y="1112"/>
                  </a:moveTo>
                  <a:cubicBezTo>
                    <a:pt x="921" y="1304"/>
                    <a:pt x="610" y="1304"/>
                    <a:pt x="418" y="1112"/>
                  </a:cubicBezTo>
                  <a:cubicBezTo>
                    <a:pt x="226" y="920"/>
                    <a:pt x="226" y="609"/>
                    <a:pt x="418" y="418"/>
                  </a:cubicBezTo>
                  <a:cubicBezTo>
                    <a:pt x="610" y="226"/>
                    <a:pt x="921" y="226"/>
                    <a:pt x="1113" y="418"/>
                  </a:cubicBezTo>
                  <a:cubicBezTo>
                    <a:pt x="1258" y="272"/>
                    <a:pt x="1258" y="272"/>
                    <a:pt x="1258" y="272"/>
                  </a:cubicBezTo>
                  <a:cubicBezTo>
                    <a:pt x="986" y="0"/>
                    <a:pt x="545" y="0"/>
                    <a:pt x="272" y="272"/>
                  </a:cubicBezTo>
                  <a:cubicBezTo>
                    <a:pt x="0" y="544"/>
                    <a:pt x="0" y="986"/>
                    <a:pt x="272" y="1258"/>
                  </a:cubicBezTo>
                  <a:cubicBezTo>
                    <a:pt x="545" y="1530"/>
                    <a:pt x="986" y="1530"/>
                    <a:pt x="1258" y="1258"/>
                  </a:cubicBezTo>
                  <a:cubicBezTo>
                    <a:pt x="1258" y="1258"/>
                    <a:pt x="1258" y="1258"/>
                    <a:pt x="1258" y="1258"/>
                  </a:cubicBezTo>
                  <a:cubicBezTo>
                    <a:pt x="1113" y="1112"/>
                    <a:pt x="1113" y="1112"/>
                    <a:pt x="1113" y="1112"/>
                  </a:cubicBezTo>
                  <a:close/>
                </a:path>
              </a:pathLst>
            </a:custGeom>
            <a:solidFill>
              <a:srgbClr val="CB1B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Barlow" panose="020B0604020202020204" charset="-94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B234739F-137F-4F62-9B52-DCFB13D83C1C}"/>
                </a:ext>
              </a:extLst>
            </p:cNvPr>
            <p:cNvSpPr/>
            <p:nvPr/>
          </p:nvSpPr>
          <p:spPr>
            <a:xfrm>
              <a:off x="3278418" y="2603374"/>
              <a:ext cx="696019" cy="579892"/>
            </a:xfrm>
            <a:prstGeom prst="ellipse">
              <a:avLst/>
            </a:prstGeom>
            <a:solidFill>
              <a:srgbClr val="CB1B4A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20B0604020202020204" charset="-94"/>
                  <a:ea typeface="Noto Sans" panose="020B0502040504020204" pitchFamily="34"/>
                  <a:cs typeface="Noto Sans" panose="020B0502040504020204" pitchFamily="34"/>
                </a:rPr>
                <a:t>3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5636EE2E-9B2C-48F7-83F4-AB4F1F6244B3}"/>
                </a:ext>
              </a:extLst>
            </p:cNvPr>
            <p:cNvSpPr/>
            <p:nvPr/>
          </p:nvSpPr>
          <p:spPr>
            <a:xfrm>
              <a:off x="1583852" y="2603374"/>
              <a:ext cx="696019" cy="579892"/>
            </a:xfrm>
            <a:prstGeom prst="ellipse">
              <a:avLst/>
            </a:prstGeom>
            <a:solidFill>
              <a:srgbClr val="42AFB6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20B0604020202020204" charset="-94"/>
                  <a:ea typeface="Noto Sans" panose="020B0502040504020204" pitchFamily="34"/>
                  <a:cs typeface="Noto Sans" panose="020B0502040504020204" pitchFamily="34"/>
                </a:rPr>
                <a:t>1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D104A93C-8179-48EB-AABC-80CB03EBE7B2}"/>
                </a:ext>
              </a:extLst>
            </p:cNvPr>
            <p:cNvSpPr/>
            <p:nvPr/>
          </p:nvSpPr>
          <p:spPr>
            <a:xfrm>
              <a:off x="6667549" y="2603374"/>
              <a:ext cx="696019" cy="579892"/>
            </a:xfrm>
            <a:prstGeom prst="ellipse">
              <a:avLst/>
            </a:prstGeom>
            <a:solidFill>
              <a:srgbClr val="42AFB6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20B0604020202020204" charset="-94"/>
                  <a:ea typeface="Noto Sans" panose="020B0502040504020204" pitchFamily="34"/>
                  <a:cs typeface="Noto Sans" panose="020B0502040504020204" pitchFamily="34"/>
                </a:rPr>
                <a:t>7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A9A48D46-CBA8-4B56-91FF-07438AF0E3FF}"/>
                </a:ext>
              </a:extLst>
            </p:cNvPr>
            <p:cNvSpPr/>
            <p:nvPr/>
          </p:nvSpPr>
          <p:spPr>
            <a:xfrm>
              <a:off x="4972983" y="2603374"/>
              <a:ext cx="696019" cy="579892"/>
            </a:xfrm>
            <a:prstGeom prst="ellipse">
              <a:avLst/>
            </a:prstGeom>
            <a:solidFill>
              <a:srgbClr val="C2C923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20B0604020202020204" charset="-94"/>
                  <a:ea typeface="Noto Sans" panose="020B0502040504020204" pitchFamily="34"/>
                  <a:cs typeface="Noto Sans" panose="020B0502040504020204" pitchFamily="34"/>
                </a:rPr>
                <a:t>5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811A07DF-A3C0-42E0-90E8-C6F5026DD306}"/>
                </a:ext>
              </a:extLst>
            </p:cNvPr>
            <p:cNvSpPr/>
            <p:nvPr/>
          </p:nvSpPr>
          <p:spPr>
            <a:xfrm>
              <a:off x="2431135" y="3309293"/>
              <a:ext cx="696019" cy="579892"/>
            </a:xfrm>
            <a:prstGeom prst="ellipse">
              <a:avLst/>
            </a:prstGeom>
            <a:solidFill>
              <a:srgbClr val="FCB41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20B0604020202020204" charset="-94"/>
                  <a:ea typeface="Noto Sans" panose="020B0502040504020204" pitchFamily="34"/>
                  <a:cs typeface="Noto Sans" panose="020B0502040504020204" pitchFamily="34"/>
                </a:rPr>
                <a:t>2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0B0341B7-8D48-478C-B9E3-628E56FFD7F9}"/>
                </a:ext>
              </a:extLst>
            </p:cNvPr>
            <p:cNvSpPr/>
            <p:nvPr/>
          </p:nvSpPr>
          <p:spPr>
            <a:xfrm>
              <a:off x="4148295" y="3309293"/>
              <a:ext cx="696019" cy="579892"/>
            </a:xfrm>
            <a:prstGeom prst="ellipse">
              <a:avLst/>
            </a:prstGeom>
            <a:solidFill>
              <a:srgbClr val="074D67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20B0604020202020204" charset="-94"/>
                  <a:ea typeface="Noto Sans" panose="020B0502040504020204" pitchFamily="34"/>
                  <a:cs typeface="Noto Sans" panose="020B0502040504020204" pitchFamily="34"/>
                </a:rPr>
                <a:t>4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DE87EE82-E6FC-4E13-8748-4212CE5C8594}"/>
                </a:ext>
              </a:extLst>
            </p:cNvPr>
            <p:cNvSpPr/>
            <p:nvPr/>
          </p:nvSpPr>
          <p:spPr>
            <a:xfrm>
              <a:off x="5808969" y="3309293"/>
              <a:ext cx="696019" cy="579892"/>
            </a:xfrm>
            <a:prstGeom prst="ellipse">
              <a:avLst/>
            </a:prstGeom>
            <a:solidFill>
              <a:srgbClr val="CB1B4A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20B0604020202020204" charset="-94"/>
                  <a:ea typeface="Noto Sans" panose="020B0502040504020204" pitchFamily="34"/>
                  <a:cs typeface="Noto Sans" panose="020B0502040504020204" pitchFamily="34"/>
                </a:rPr>
                <a:t>6</a:t>
              </a:r>
            </a:p>
          </p:txBody>
        </p:sp>
        <p:sp>
          <p:nvSpPr>
            <p:cNvPr id="55" name="TextBox 79">
              <a:extLst>
                <a:ext uri="{FF2B5EF4-FFF2-40B4-BE49-F238E27FC236}">
                  <a16:creationId xmlns:a16="http://schemas.microsoft.com/office/drawing/2014/main" xmlns="" id="{D15115CF-F0E3-449F-88AB-FE290723C434}"/>
                </a:ext>
              </a:extLst>
            </p:cNvPr>
            <p:cNvSpPr txBox="1"/>
            <p:nvPr/>
          </p:nvSpPr>
          <p:spPr>
            <a:xfrm>
              <a:off x="1024909" y="1845975"/>
              <a:ext cx="1786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Barlow" panose="020B0604020202020204" charset="-94"/>
                  <a:ea typeface="Noto Sans" panose="020B0502040504020204" pitchFamily="34"/>
                  <a:cs typeface="Noto Sans" panose="020B0502040504020204" pitchFamily="34"/>
                </a:rPr>
                <a:t>İNSAN</a:t>
              </a:r>
              <a:r>
                <a:rPr kumimoji="0" lang="tr-TR" sz="1200" b="1" i="0" u="none" strike="noStrike" kern="1200" cap="none" spc="0" normalizeH="0" noProof="0" dirty="0" smtClean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Barlow" panose="020B0604020202020204" charset="-94"/>
                  <a:ea typeface="Noto Sans" panose="020B0502040504020204" pitchFamily="34"/>
                  <a:cs typeface="Noto Sans" panose="020B0502040504020204" pitchFamily="34"/>
                </a:rPr>
                <a:t> KAYNAKLARI YÖNETİMİ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Barlow" panose="020B0604020202020204" charset="-9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56" name="TextBox 84">
              <a:extLst>
                <a:ext uri="{FF2B5EF4-FFF2-40B4-BE49-F238E27FC236}">
                  <a16:creationId xmlns:a16="http://schemas.microsoft.com/office/drawing/2014/main" xmlns="" id="{E5E54607-3BEC-458E-B4FE-7DB065A67E2C}"/>
                </a:ext>
              </a:extLst>
            </p:cNvPr>
            <p:cNvSpPr txBox="1"/>
            <p:nvPr/>
          </p:nvSpPr>
          <p:spPr>
            <a:xfrm>
              <a:off x="3094134" y="1809490"/>
              <a:ext cx="1065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Tx/>
                <a:defRPr/>
              </a:pPr>
              <a:r>
                <a:rPr lang="tr-TR" sz="1200" b="1" kern="1200" dirty="0">
                  <a:solidFill>
                    <a:srgbClr val="282F39"/>
                  </a:solidFill>
                  <a:latin typeface="Barlow" panose="020B0604020202020204" charset="-94"/>
                  <a:ea typeface="Noto Sans" panose="020B0502040504020204" pitchFamily="34"/>
                  <a:cs typeface="Noto Sans" panose="020B0502040504020204" pitchFamily="34"/>
                </a:rPr>
                <a:t>İLETİŞİM YÖNETİMİ</a:t>
              </a:r>
              <a:endParaRPr lang="en-GB" sz="1200" b="1" kern="1200" dirty="0">
                <a:solidFill>
                  <a:srgbClr val="282F39"/>
                </a:solidFill>
                <a:latin typeface="Barlow" panose="020B0604020202020204" charset="-9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57" name="TextBox 85">
              <a:extLst>
                <a:ext uri="{FF2B5EF4-FFF2-40B4-BE49-F238E27FC236}">
                  <a16:creationId xmlns:a16="http://schemas.microsoft.com/office/drawing/2014/main" xmlns="" id="{BCA5FBD4-D95A-432E-AEEB-614C3B9DA45B}"/>
                </a:ext>
              </a:extLst>
            </p:cNvPr>
            <p:cNvSpPr txBox="1"/>
            <p:nvPr/>
          </p:nvSpPr>
          <p:spPr>
            <a:xfrm>
              <a:off x="4754810" y="1809490"/>
              <a:ext cx="1065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Barlow" panose="020B0604020202020204" charset="-94"/>
                  <a:ea typeface="Noto Sans" panose="020B0502040504020204" pitchFamily="34"/>
                  <a:cs typeface="Noto Sans" panose="020B0502040504020204" pitchFamily="34"/>
                </a:rPr>
                <a:t>PAYDAŞ YÖNETİMİ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Barlow" panose="020B0604020202020204" charset="-9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58" name="TextBox 86">
              <a:extLst>
                <a:ext uri="{FF2B5EF4-FFF2-40B4-BE49-F238E27FC236}">
                  <a16:creationId xmlns:a16="http://schemas.microsoft.com/office/drawing/2014/main" xmlns="" id="{EEC460DC-FAB8-413E-B445-7D5FEAAA4BE3}"/>
                </a:ext>
              </a:extLst>
            </p:cNvPr>
            <p:cNvSpPr txBox="1"/>
            <p:nvPr/>
          </p:nvSpPr>
          <p:spPr>
            <a:xfrm>
              <a:off x="6483267" y="1809490"/>
              <a:ext cx="1065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Barlow" panose="020B0604020202020204" charset="-94"/>
                  <a:ea typeface="Noto Sans" panose="020B0502040504020204" pitchFamily="34"/>
                  <a:cs typeface="Noto Sans" panose="020B0502040504020204" pitchFamily="34"/>
                </a:rPr>
                <a:t>RİSK YÖNETİMİ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Barlow" panose="020B0604020202020204" charset="-9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59" name="TextBox 87">
              <a:extLst>
                <a:ext uri="{FF2B5EF4-FFF2-40B4-BE49-F238E27FC236}">
                  <a16:creationId xmlns:a16="http://schemas.microsoft.com/office/drawing/2014/main" xmlns="" id="{BF88C297-16B0-4D4B-8967-03E94E623EA4}"/>
                </a:ext>
              </a:extLst>
            </p:cNvPr>
            <p:cNvSpPr txBox="1"/>
            <p:nvPr/>
          </p:nvSpPr>
          <p:spPr>
            <a:xfrm>
              <a:off x="2196705" y="4263076"/>
              <a:ext cx="1065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Tx/>
                <a:defRPr/>
              </a:pPr>
              <a:r>
                <a:rPr lang="tr-TR" sz="1200" b="1" kern="1200" dirty="0">
                  <a:solidFill>
                    <a:srgbClr val="282F39"/>
                  </a:solidFill>
                  <a:latin typeface="Barlow" panose="020B0604020202020204" charset="-94"/>
                  <a:ea typeface="Noto Sans" panose="020B0502040504020204" pitchFamily="34"/>
                  <a:cs typeface="Noto Sans" panose="020B0502040504020204" pitchFamily="34"/>
                </a:rPr>
                <a:t>ZAMAN YÖNETİMİ</a:t>
              </a:r>
              <a:endParaRPr lang="en-GB" sz="1200" b="1" kern="1200" dirty="0">
                <a:solidFill>
                  <a:srgbClr val="282F39"/>
                </a:solidFill>
                <a:latin typeface="Barlow" panose="020B0604020202020204" charset="-9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60" name="TextBox 88">
              <a:extLst>
                <a:ext uri="{FF2B5EF4-FFF2-40B4-BE49-F238E27FC236}">
                  <a16:creationId xmlns:a16="http://schemas.microsoft.com/office/drawing/2014/main" xmlns="" id="{103E2CD6-3F36-4312-8299-A62A8CECD383}"/>
                </a:ext>
              </a:extLst>
            </p:cNvPr>
            <p:cNvSpPr txBox="1"/>
            <p:nvPr/>
          </p:nvSpPr>
          <p:spPr>
            <a:xfrm>
              <a:off x="3925161" y="4263076"/>
              <a:ext cx="1065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200" b="1" kern="1200" dirty="0" smtClean="0">
                  <a:solidFill>
                    <a:srgbClr val="282F39"/>
                  </a:solidFill>
                  <a:latin typeface="Barlow" panose="020B0604020202020204" charset="-94"/>
                  <a:ea typeface="Noto Sans" panose="020B0502040504020204" pitchFamily="34"/>
                  <a:cs typeface="Noto Sans" panose="020B0502040504020204" pitchFamily="34"/>
                </a:rPr>
                <a:t>MALİYET YÖNETİMİ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Barlow" panose="020B0604020202020204" charset="-9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61" name="TextBox 89">
              <a:extLst>
                <a:ext uri="{FF2B5EF4-FFF2-40B4-BE49-F238E27FC236}">
                  <a16:creationId xmlns:a16="http://schemas.microsoft.com/office/drawing/2014/main" xmlns="" id="{57B49B69-B9A3-40BA-8CA5-3E250C770847}"/>
                </a:ext>
              </a:extLst>
            </p:cNvPr>
            <p:cNvSpPr txBox="1"/>
            <p:nvPr/>
          </p:nvSpPr>
          <p:spPr>
            <a:xfrm>
              <a:off x="5585835" y="4263076"/>
              <a:ext cx="1065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Barlow" panose="020B0604020202020204" charset="-94"/>
                  <a:ea typeface="Noto Sans" panose="020B0502040504020204" pitchFamily="34"/>
                  <a:cs typeface="Noto Sans" panose="020B0502040504020204" pitchFamily="34"/>
                </a:rPr>
                <a:t>TEDARİK YÖNETİMİ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Barlow" panose="020B0604020202020204" charset="-9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47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14569" y="504268"/>
            <a:ext cx="2762786" cy="1367040"/>
          </a:xfrm>
        </p:spPr>
        <p:txBody>
          <a:bodyPr/>
          <a:lstStyle/>
          <a:p>
            <a:r>
              <a:rPr lang="tr-TR" sz="3600" b="1" dirty="0" smtClean="0">
                <a:latin typeface="Barlow" panose="020B0604020202020204" charset="-94"/>
              </a:rPr>
              <a:t>İNSAN </a:t>
            </a:r>
            <a:r>
              <a:rPr lang="tr-TR" sz="3600" b="1" dirty="0" smtClean="0">
                <a:latin typeface="Barlow" panose="020B0604020202020204" charset="-94"/>
              </a:rPr>
              <a:t>KAYNAKLARI </a:t>
            </a:r>
            <a:r>
              <a:rPr lang="tr-TR" sz="3600" b="1" dirty="0" smtClean="0">
                <a:latin typeface="Barlow" panose="020B0604020202020204" charset="-94"/>
              </a:rPr>
              <a:t>YÖNETİMİ</a:t>
            </a:r>
            <a:endParaRPr lang="tr-TR" sz="3600" b="1" dirty="0">
              <a:latin typeface="Barlow" panose="020B0604020202020204" charset="-94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7"/>
          <a:stretch/>
        </p:blipFill>
        <p:spPr>
          <a:xfrm>
            <a:off x="0" y="350914"/>
            <a:ext cx="9068017" cy="479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1833" y="507332"/>
            <a:ext cx="2696521" cy="932443"/>
          </a:xfrm>
        </p:spPr>
        <p:txBody>
          <a:bodyPr/>
          <a:lstStyle/>
          <a:p>
            <a:pPr algn="ctr"/>
            <a:r>
              <a:rPr lang="tr-TR" sz="4000" b="1" dirty="0" smtClean="0">
                <a:latin typeface="Barlow" panose="020B0604020202020204" charset="-94"/>
              </a:rPr>
              <a:t>ZAMAN YÖNETİMİ</a:t>
            </a:r>
            <a:endParaRPr lang="tr-TR" sz="4000" b="1" dirty="0">
              <a:latin typeface="Barlow" panose="020B0604020202020204" charset="-94"/>
            </a:endParaRPr>
          </a:p>
        </p:txBody>
      </p:sp>
      <p:sp>
        <p:nvSpPr>
          <p:cNvPr id="43" name="TextBox 97">
            <a:extLst>
              <a:ext uri="{FF2B5EF4-FFF2-40B4-BE49-F238E27FC236}">
                <a16:creationId xmlns:a16="http://schemas.microsoft.com/office/drawing/2014/main" xmlns="" id="{3E2F5768-C08B-40FC-A9A5-670E0A072C8C}"/>
              </a:ext>
            </a:extLst>
          </p:cNvPr>
          <p:cNvSpPr txBox="1"/>
          <p:nvPr/>
        </p:nvSpPr>
        <p:spPr>
          <a:xfrm>
            <a:off x="4260250" y="1887678"/>
            <a:ext cx="4555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1600" kern="1200" dirty="0">
                <a:solidFill>
                  <a:schemeClr val="tx1"/>
                </a:solidFill>
                <a:latin typeface="Barlow" panose="020B0604020202020204" charset="-94"/>
              </a:rPr>
              <a:t>Pandemi nedeni ile bu süre </a:t>
            </a:r>
            <a:r>
              <a:rPr lang="en-US" sz="1600" b="1" kern="1200" dirty="0">
                <a:solidFill>
                  <a:schemeClr val="tx1"/>
                </a:solidFill>
                <a:latin typeface="Barlow" panose="020B0604020202020204" charset="-94"/>
              </a:rPr>
              <a:t>199</a:t>
            </a:r>
            <a:r>
              <a:rPr lang="en-US" sz="1600" kern="1200" dirty="0">
                <a:solidFill>
                  <a:schemeClr val="tx1"/>
                </a:solidFill>
                <a:latin typeface="Barlow" panose="020B0604020202020204" charset="-94"/>
              </a:rPr>
              <a:t> </a:t>
            </a:r>
            <a:r>
              <a:rPr lang="en-US" sz="1600" b="1" kern="1200" dirty="0">
                <a:solidFill>
                  <a:schemeClr val="tx1"/>
                </a:solidFill>
                <a:latin typeface="Barlow" panose="020B0604020202020204" charset="-94"/>
              </a:rPr>
              <a:t>günde</a:t>
            </a:r>
            <a:r>
              <a:rPr lang="en-US" sz="1600" kern="1200" dirty="0">
                <a:solidFill>
                  <a:schemeClr val="tx1"/>
                </a:solidFill>
                <a:latin typeface="Barlow" panose="020B0604020202020204" charset="-94"/>
              </a:rPr>
              <a:t> tamamlanmıştır.</a:t>
            </a:r>
            <a:endParaRPr lang="en-GB" sz="1600" kern="1200" dirty="0">
              <a:solidFill>
                <a:schemeClr val="tx1"/>
              </a:solidFill>
              <a:latin typeface="Barlow" panose="020B0604020202020204" charset="-9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4" name="TextBox 98">
            <a:extLst>
              <a:ext uri="{FF2B5EF4-FFF2-40B4-BE49-F238E27FC236}">
                <a16:creationId xmlns:a16="http://schemas.microsoft.com/office/drawing/2014/main" xmlns="" id="{42D69298-51BF-4CCC-B61E-F67931AF4984}"/>
              </a:ext>
            </a:extLst>
          </p:cNvPr>
          <p:cNvSpPr txBox="1"/>
          <p:nvPr/>
        </p:nvSpPr>
        <p:spPr>
          <a:xfrm>
            <a:off x="4255681" y="2568753"/>
            <a:ext cx="4582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tr-TR" sz="1600" dirty="0" smtClean="0">
                <a:solidFill>
                  <a:schemeClr val="tx1"/>
                </a:solidFill>
                <a:latin typeface="Barlow" panose="020B0604020202020204" charset="-94"/>
              </a:rPr>
              <a:t>Pandemi neden ile toplantıların </a:t>
            </a:r>
            <a:r>
              <a:rPr lang="tr-TR" sz="1600" dirty="0">
                <a:solidFill>
                  <a:schemeClr val="tx1"/>
                </a:solidFill>
                <a:latin typeface="Barlow" panose="020B0604020202020204" charset="-94"/>
              </a:rPr>
              <a:t>online ortama taşınması </a:t>
            </a:r>
            <a:r>
              <a:rPr lang="tr-TR" sz="1600" dirty="0" smtClean="0">
                <a:solidFill>
                  <a:schemeClr val="tx1"/>
                </a:solidFill>
                <a:latin typeface="Barlow" panose="020B0604020202020204" charset="-94"/>
              </a:rPr>
              <a:t>ile;</a:t>
            </a:r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1600" b="1" dirty="0">
                <a:solidFill>
                  <a:schemeClr val="tx1"/>
                </a:solidFill>
                <a:latin typeface="Barlow" panose="020B0604020202020204" charset="-94"/>
              </a:rPr>
              <a:t>S</a:t>
            </a:r>
            <a:r>
              <a:rPr lang="tr-TR" sz="1600" b="1" dirty="0" smtClean="0">
                <a:solidFill>
                  <a:schemeClr val="tx1"/>
                </a:solidFill>
                <a:latin typeface="Barlow" panose="020B0604020202020204" charset="-94"/>
              </a:rPr>
              <a:t>BYS </a:t>
            </a:r>
            <a:r>
              <a:rPr lang="tr-TR" sz="1600" dirty="0" smtClean="0">
                <a:solidFill>
                  <a:schemeClr val="tx1"/>
                </a:solidFill>
                <a:latin typeface="Barlow" panose="020B0604020202020204" charset="-94"/>
              </a:rPr>
              <a:t>ekibi </a:t>
            </a:r>
            <a:r>
              <a:rPr lang="tr-TR" sz="1600" dirty="0">
                <a:solidFill>
                  <a:schemeClr val="tx1"/>
                </a:solidFill>
                <a:latin typeface="Barlow" panose="020B0604020202020204" charset="-94"/>
              </a:rPr>
              <a:t>ile </a:t>
            </a:r>
            <a:r>
              <a:rPr lang="tr-TR" sz="1600" b="1" dirty="0">
                <a:solidFill>
                  <a:schemeClr val="tx1"/>
                </a:solidFill>
                <a:latin typeface="Barlow" panose="020B0604020202020204" charset="-94"/>
              </a:rPr>
              <a:t>haftalık, </a:t>
            </a:r>
            <a:endParaRPr lang="tr-TR" sz="1600" b="1" dirty="0" smtClean="0">
              <a:solidFill>
                <a:schemeClr val="tx1"/>
              </a:solidFill>
              <a:latin typeface="Barlow" panose="020B0604020202020204" charset="-94"/>
            </a:endParaRPr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1600" b="1" dirty="0" smtClean="0">
                <a:solidFill>
                  <a:schemeClr val="tx1"/>
                </a:solidFill>
                <a:latin typeface="Barlow" panose="020B0604020202020204" charset="-94"/>
              </a:rPr>
              <a:t>HIMSS </a:t>
            </a:r>
            <a:r>
              <a:rPr lang="tr-TR" sz="1600" b="1" dirty="0">
                <a:solidFill>
                  <a:schemeClr val="tx1"/>
                </a:solidFill>
                <a:latin typeface="Barlow" panose="020B0604020202020204" charset="-94"/>
              </a:rPr>
              <a:t>TÜRKİYE</a:t>
            </a:r>
            <a:r>
              <a:rPr lang="tr-TR" sz="1600" dirty="0">
                <a:solidFill>
                  <a:schemeClr val="tx1"/>
                </a:solidFill>
                <a:latin typeface="Barlow" panose="020B0604020202020204" charset="-94"/>
              </a:rPr>
              <a:t> </a:t>
            </a:r>
            <a:r>
              <a:rPr lang="tr-TR" sz="1600" dirty="0" smtClean="0">
                <a:solidFill>
                  <a:schemeClr val="tx1"/>
                </a:solidFill>
                <a:latin typeface="Barlow" panose="020B0604020202020204" charset="-94"/>
              </a:rPr>
              <a:t>ekibi </a:t>
            </a:r>
            <a:r>
              <a:rPr lang="tr-TR" sz="1600" dirty="0">
                <a:solidFill>
                  <a:schemeClr val="tx1"/>
                </a:solidFill>
                <a:latin typeface="Barlow" panose="020B0604020202020204" charset="-94"/>
              </a:rPr>
              <a:t>ile </a:t>
            </a:r>
            <a:r>
              <a:rPr lang="tr-TR" sz="1600" b="1" dirty="0" smtClean="0">
                <a:solidFill>
                  <a:schemeClr val="tx1"/>
                </a:solidFill>
                <a:latin typeface="Barlow" panose="020B0604020202020204" charset="-94"/>
              </a:rPr>
              <a:t>aylık</a:t>
            </a:r>
            <a:endParaRPr lang="tr-TR" sz="1600" b="1" dirty="0">
              <a:solidFill>
                <a:schemeClr val="tx1"/>
              </a:solidFill>
              <a:latin typeface="Barlow" panose="020B0604020202020204" charset="-94"/>
            </a:endParaRPr>
          </a:p>
        </p:txBody>
      </p:sp>
      <p:sp>
        <p:nvSpPr>
          <p:cNvPr id="42" name="TextBox 93">
            <a:extLst>
              <a:ext uri="{FF2B5EF4-FFF2-40B4-BE49-F238E27FC236}">
                <a16:creationId xmlns:a16="http://schemas.microsoft.com/office/drawing/2014/main" xmlns="" id="{E936570C-1559-4767-BD7F-6861F975EADF}"/>
              </a:ext>
            </a:extLst>
          </p:cNvPr>
          <p:cNvSpPr txBox="1"/>
          <p:nvPr/>
        </p:nvSpPr>
        <p:spPr>
          <a:xfrm>
            <a:off x="4260249" y="651252"/>
            <a:ext cx="4752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1600" b="1" kern="1200" dirty="0">
                <a:solidFill>
                  <a:schemeClr val="tx1"/>
                </a:solidFill>
                <a:latin typeface="Barlow" panose="020B0604020202020204" charset="-94"/>
              </a:rPr>
              <a:t>Mart 2020 </a:t>
            </a:r>
            <a:r>
              <a:rPr lang="en-US" sz="1600" kern="1200" dirty="0" smtClean="0">
                <a:solidFill>
                  <a:schemeClr val="tx1"/>
                </a:solidFill>
                <a:latin typeface="Barlow" panose="020B0604020202020204" charset="-94"/>
              </a:rPr>
              <a:t>de başlanan HIMSS-7 </a:t>
            </a:r>
            <a:r>
              <a:rPr lang="en-US" sz="1600" kern="1200" dirty="0">
                <a:solidFill>
                  <a:schemeClr val="tx1"/>
                </a:solidFill>
                <a:latin typeface="Barlow" panose="020B0604020202020204" charset="-94"/>
              </a:rPr>
              <a:t>çalışmaları pandemi nedeni ile    </a:t>
            </a:r>
            <a:r>
              <a:rPr lang="en-US" sz="1600" kern="1200" dirty="0" smtClean="0">
                <a:solidFill>
                  <a:schemeClr val="tx1"/>
                </a:solidFill>
                <a:latin typeface="Barlow" panose="020B0604020202020204" charset="-94"/>
              </a:rPr>
              <a:t>durdurulmuş</a:t>
            </a:r>
            <a:r>
              <a:rPr lang="tr-TR" sz="1600" kern="1200" dirty="0" smtClean="0">
                <a:solidFill>
                  <a:schemeClr val="tx1"/>
                </a:solidFill>
                <a:latin typeface="Barlow" panose="020B0604020202020204" charset="-94"/>
              </a:rPr>
              <a:t>tur.</a:t>
            </a:r>
            <a:r>
              <a:rPr lang="tr-TR" sz="1600" b="1" kern="1200" dirty="0" smtClean="0">
                <a:solidFill>
                  <a:schemeClr val="tx1"/>
                </a:solidFill>
                <a:latin typeface="Barlow" panose="020B0604020202020204" charset="-94"/>
              </a:rPr>
              <a:t> </a:t>
            </a:r>
            <a:r>
              <a:rPr lang="en-US" sz="1600" b="1" kern="1200" dirty="0" smtClean="0">
                <a:solidFill>
                  <a:schemeClr val="tx1"/>
                </a:solidFill>
                <a:latin typeface="Barlow" panose="020B0604020202020204" charset="-94"/>
              </a:rPr>
              <a:t>Ağustos </a:t>
            </a:r>
            <a:r>
              <a:rPr lang="en-US" sz="1600" b="1" kern="1200" dirty="0">
                <a:solidFill>
                  <a:schemeClr val="tx1"/>
                </a:solidFill>
                <a:latin typeface="Barlow" panose="020B0604020202020204" charset="-94"/>
              </a:rPr>
              <a:t>2020</a:t>
            </a:r>
            <a:r>
              <a:rPr lang="en-US" sz="1600" kern="1200" dirty="0">
                <a:solidFill>
                  <a:schemeClr val="tx1"/>
                </a:solidFill>
                <a:latin typeface="Barlow" panose="020B0604020202020204" charset="-94"/>
              </a:rPr>
              <a:t>’de tekrar başlanarak </a:t>
            </a:r>
            <a:r>
              <a:rPr lang="en-US" sz="1600" b="1" kern="1200" dirty="0">
                <a:solidFill>
                  <a:schemeClr val="tx1"/>
                </a:solidFill>
                <a:latin typeface="Barlow" panose="020B0604020202020204" charset="-94"/>
              </a:rPr>
              <a:t>120 günlük </a:t>
            </a:r>
            <a:r>
              <a:rPr lang="en-US" sz="1600" kern="1200" dirty="0">
                <a:solidFill>
                  <a:schemeClr val="tx1"/>
                </a:solidFill>
                <a:latin typeface="Barlow" panose="020B0604020202020204" charset="-94"/>
              </a:rPr>
              <a:t>bir proje süresi belirlenmiştir. </a:t>
            </a:r>
            <a:endParaRPr lang="tr-TR" sz="1600" kern="1200" dirty="0" smtClean="0">
              <a:solidFill>
                <a:schemeClr val="tx1"/>
              </a:solidFill>
              <a:latin typeface="Barlow" panose="020B0604020202020204" charset="-94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E88FF675-17DB-448D-A903-A80261FA38E8}"/>
              </a:ext>
            </a:extLst>
          </p:cNvPr>
          <p:cNvSpPr/>
          <p:nvPr/>
        </p:nvSpPr>
        <p:spPr>
          <a:xfrm>
            <a:off x="439196" y="4220291"/>
            <a:ext cx="2250118" cy="290108"/>
          </a:xfrm>
          <a:prstGeom prst="ellipse">
            <a:avLst/>
          </a:prstGeom>
          <a:solidFill>
            <a:srgbClr val="000000">
              <a:alpha val="1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7" name="AutoShape 3">
            <a:extLst>
              <a:ext uri="{FF2B5EF4-FFF2-40B4-BE49-F238E27FC236}">
                <a16:creationId xmlns:a16="http://schemas.microsoft.com/office/drawing/2014/main" xmlns="" id="{D973A8D7-7135-40B6-B774-A659EAAC2B6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26562" y="1656954"/>
            <a:ext cx="2727213" cy="239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xmlns="" id="{E8778CBF-BF28-45A9-8825-A3E463D4FAE6}"/>
              </a:ext>
            </a:extLst>
          </p:cNvPr>
          <p:cNvSpPr>
            <a:spLocks noEditPoints="1"/>
          </p:cNvSpPr>
          <p:nvPr/>
        </p:nvSpPr>
        <p:spPr bwMode="auto">
          <a:xfrm>
            <a:off x="230675" y="1653319"/>
            <a:ext cx="2718988" cy="2402807"/>
          </a:xfrm>
          <a:custGeom>
            <a:avLst/>
            <a:gdLst>
              <a:gd name="T0" fmla="*/ 486 w 658"/>
              <a:gd name="T1" fmla="*/ 587 h 658"/>
              <a:gd name="T2" fmla="*/ 432 w 658"/>
              <a:gd name="T3" fmla="*/ 571 h 658"/>
              <a:gd name="T4" fmla="*/ 379 w 658"/>
              <a:gd name="T5" fmla="*/ 603 h 658"/>
              <a:gd name="T6" fmla="*/ 342 w 658"/>
              <a:gd name="T7" fmla="*/ 657 h 658"/>
              <a:gd name="T8" fmla="*/ 275 w 658"/>
              <a:gd name="T9" fmla="*/ 652 h 658"/>
              <a:gd name="T10" fmla="*/ 251 w 658"/>
              <a:gd name="T11" fmla="*/ 594 h 658"/>
              <a:gd name="T12" fmla="*/ 201 w 658"/>
              <a:gd name="T13" fmla="*/ 558 h 658"/>
              <a:gd name="T14" fmla="*/ 134 w 658"/>
              <a:gd name="T15" fmla="*/ 576 h 658"/>
              <a:gd name="T16" fmla="*/ 89 w 658"/>
              <a:gd name="T17" fmla="*/ 553 h 658"/>
              <a:gd name="T18" fmla="*/ 66 w 658"/>
              <a:gd name="T19" fmla="*/ 494 h 658"/>
              <a:gd name="T20" fmla="*/ 92 w 658"/>
              <a:gd name="T21" fmla="*/ 449 h 658"/>
              <a:gd name="T22" fmla="*/ 78 w 658"/>
              <a:gd name="T23" fmla="*/ 402 h 658"/>
              <a:gd name="T24" fmla="*/ 18 w 658"/>
              <a:gd name="T25" fmla="*/ 366 h 658"/>
              <a:gd name="T26" fmla="*/ 3 w 658"/>
              <a:gd name="T27" fmla="*/ 283 h 658"/>
              <a:gd name="T28" fmla="*/ 66 w 658"/>
              <a:gd name="T29" fmla="*/ 251 h 658"/>
              <a:gd name="T30" fmla="*/ 102 w 658"/>
              <a:gd name="T31" fmla="*/ 200 h 658"/>
              <a:gd name="T32" fmla="*/ 83 w 658"/>
              <a:gd name="T33" fmla="*/ 136 h 658"/>
              <a:gd name="T34" fmla="*/ 132 w 658"/>
              <a:gd name="T35" fmla="*/ 66 h 658"/>
              <a:gd name="T36" fmla="*/ 197 w 658"/>
              <a:gd name="T37" fmla="*/ 87 h 658"/>
              <a:gd name="T38" fmla="*/ 259 w 658"/>
              <a:gd name="T39" fmla="*/ 78 h 658"/>
              <a:gd name="T40" fmla="*/ 292 w 658"/>
              <a:gd name="T41" fmla="*/ 19 h 658"/>
              <a:gd name="T42" fmla="*/ 377 w 658"/>
              <a:gd name="T43" fmla="*/ 4 h 658"/>
              <a:gd name="T44" fmla="*/ 408 w 658"/>
              <a:gd name="T45" fmla="*/ 66 h 658"/>
              <a:gd name="T46" fmla="*/ 456 w 658"/>
              <a:gd name="T47" fmla="*/ 102 h 658"/>
              <a:gd name="T48" fmla="*/ 524 w 658"/>
              <a:gd name="T49" fmla="*/ 83 h 658"/>
              <a:gd name="T50" fmla="*/ 582 w 658"/>
              <a:gd name="T51" fmla="*/ 118 h 658"/>
              <a:gd name="T52" fmla="*/ 587 w 658"/>
              <a:gd name="T53" fmla="*/ 171 h 658"/>
              <a:gd name="T54" fmla="*/ 569 w 658"/>
              <a:gd name="T55" fmla="*/ 227 h 658"/>
              <a:gd name="T56" fmla="*/ 601 w 658"/>
              <a:gd name="T57" fmla="*/ 279 h 658"/>
              <a:gd name="T58" fmla="*/ 657 w 658"/>
              <a:gd name="T59" fmla="*/ 317 h 658"/>
              <a:gd name="T60" fmla="*/ 654 w 658"/>
              <a:gd name="T61" fmla="*/ 377 h 658"/>
              <a:gd name="T62" fmla="*/ 594 w 658"/>
              <a:gd name="T63" fmla="*/ 407 h 658"/>
              <a:gd name="T64" fmla="*/ 560 w 658"/>
              <a:gd name="T65" fmla="*/ 451 h 658"/>
              <a:gd name="T66" fmla="*/ 575 w 658"/>
              <a:gd name="T67" fmla="*/ 523 h 658"/>
              <a:gd name="T68" fmla="*/ 527 w 658"/>
              <a:gd name="T69" fmla="*/ 592 h 658"/>
              <a:gd name="T70" fmla="*/ 529 w 658"/>
              <a:gd name="T71" fmla="*/ 329 h 658"/>
              <a:gd name="T72" fmla="*/ 129 w 658"/>
              <a:gd name="T73" fmla="*/ 330 h 658"/>
              <a:gd name="T74" fmla="*/ 529 w 658"/>
              <a:gd name="T75" fmla="*/ 329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58" h="658">
                <a:moveTo>
                  <a:pt x="511" y="597"/>
                </a:moveTo>
                <a:cubicBezTo>
                  <a:pt x="501" y="598"/>
                  <a:pt x="494" y="591"/>
                  <a:pt x="486" y="587"/>
                </a:cubicBezTo>
                <a:cubicBezTo>
                  <a:pt x="476" y="582"/>
                  <a:pt x="467" y="576"/>
                  <a:pt x="457" y="571"/>
                </a:cubicBezTo>
                <a:cubicBezTo>
                  <a:pt x="449" y="567"/>
                  <a:pt x="440" y="567"/>
                  <a:pt x="432" y="571"/>
                </a:cubicBezTo>
                <a:cubicBezTo>
                  <a:pt x="421" y="575"/>
                  <a:pt x="411" y="578"/>
                  <a:pt x="400" y="582"/>
                </a:cubicBezTo>
                <a:cubicBezTo>
                  <a:pt x="390" y="586"/>
                  <a:pt x="383" y="593"/>
                  <a:pt x="379" y="603"/>
                </a:cubicBezTo>
                <a:cubicBezTo>
                  <a:pt x="375" y="614"/>
                  <a:pt x="370" y="626"/>
                  <a:pt x="367" y="638"/>
                </a:cubicBezTo>
                <a:cubicBezTo>
                  <a:pt x="364" y="647"/>
                  <a:pt x="353" y="658"/>
                  <a:pt x="342" y="657"/>
                </a:cubicBezTo>
                <a:cubicBezTo>
                  <a:pt x="328" y="657"/>
                  <a:pt x="313" y="658"/>
                  <a:pt x="299" y="657"/>
                </a:cubicBezTo>
                <a:cubicBezTo>
                  <a:pt x="291" y="656"/>
                  <a:pt x="283" y="655"/>
                  <a:pt x="275" y="652"/>
                </a:cubicBezTo>
                <a:cubicBezTo>
                  <a:pt x="266" y="649"/>
                  <a:pt x="262" y="641"/>
                  <a:pt x="260" y="632"/>
                </a:cubicBezTo>
                <a:cubicBezTo>
                  <a:pt x="257" y="619"/>
                  <a:pt x="254" y="606"/>
                  <a:pt x="251" y="594"/>
                </a:cubicBezTo>
                <a:cubicBezTo>
                  <a:pt x="247" y="583"/>
                  <a:pt x="240" y="576"/>
                  <a:pt x="230" y="572"/>
                </a:cubicBezTo>
                <a:cubicBezTo>
                  <a:pt x="220" y="567"/>
                  <a:pt x="211" y="563"/>
                  <a:pt x="201" y="558"/>
                </a:cubicBezTo>
                <a:cubicBezTo>
                  <a:pt x="189" y="552"/>
                  <a:pt x="177" y="554"/>
                  <a:pt x="165" y="561"/>
                </a:cubicBezTo>
                <a:cubicBezTo>
                  <a:pt x="155" y="566"/>
                  <a:pt x="144" y="571"/>
                  <a:pt x="134" y="576"/>
                </a:cubicBezTo>
                <a:cubicBezTo>
                  <a:pt x="124" y="579"/>
                  <a:pt x="114" y="579"/>
                  <a:pt x="106" y="571"/>
                </a:cubicBezTo>
                <a:cubicBezTo>
                  <a:pt x="100" y="565"/>
                  <a:pt x="95" y="559"/>
                  <a:pt x="89" y="553"/>
                </a:cubicBezTo>
                <a:cubicBezTo>
                  <a:pt x="82" y="545"/>
                  <a:pt x="75" y="537"/>
                  <a:pt x="68" y="529"/>
                </a:cubicBezTo>
                <a:cubicBezTo>
                  <a:pt x="59" y="518"/>
                  <a:pt x="59" y="507"/>
                  <a:pt x="66" y="494"/>
                </a:cubicBezTo>
                <a:cubicBezTo>
                  <a:pt x="73" y="482"/>
                  <a:pt x="81" y="470"/>
                  <a:pt x="88" y="458"/>
                </a:cubicBezTo>
                <a:cubicBezTo>
                  <a:pt x="90" y="455"/>
                  <a:pt x="91" y="452"/>
                  <a:pt x="92" y="449"/>
                </a:cubicBezTo>
                <a:cubicBezTo>
                  <a:pt x="95" y="443"/>
                  <a:pt x="91" y="439"/>
                  <a:pt x="89" y="434"/>
                </a:cubicBezTo>
                <a:cubicBezTo>
                  <a:pt x="86" y="423"/>
                  <a:pt x="82" y="413"/>
                  <a:pt x="78" y="402"/>
                </a:cubicBezTo>
                <a:cubicBezTo>
                  <a:pt x="74" y="391"/>
                  <a:pt x="66" y="383"/>
                  <a:pt x="54" y="379"/>
                </a:cubicBezTo>
                <a:cubicBezTo>
                  <a:pt x="42" y="375"/>
                  <a:pt x="30" y="371"/>
                  <a:pt x="18" y="366"/>
                </a:cubicBezTo>
                <a:cubicBezTo>
                  <a:pt x="9" y="362"/>
                  <a:pt x="1" y="355"/>
                  <a:pt x="1" y="343"/>
                </a:cubicBezTo>
                <a:cubicBezTo>
                  <a:pt x="0" y="323"/>
                  <a:pt x="0" y="303"/>
                  <a:pt x="3" y="283"/>
                </a:cubicBezTo>
                <a:cubicBezTo>
                  <a:pt x="5" y="271"/>
                  <a:pt x="15" y="262"/>
                  <a:pt x="26" y="260"/>
                </a:cubicBezTo>
                <a:cubicBezTo>
                  <a:pt x="40" y="257"/>
                  <a:pt x="53" y="254"/>
                  <a:pt x="66" y="251"/>
                </a:cubicBezTo>
                <a:cubicBezTo>
                  <a:pt x="75" y="248"/>
                  <a:pt x="82" y="242"/>
                  <a:pt x="86" y="234"/>
                </a:cubicBezTo>
                <a:cubicBezTo>
                  <a:pt x="92" y="223"/>
                  <a:pt x="97" y="211"/>
                  <a:pt x="102" y="200"/>
                </a:cubicBezTo>
                <a:cubicBezTo>
                  <a:pt x="106" y="191"/>
                  <a:pt x="105" y="181"/>
                  <a:pt x="101" y="172"/>
                </a:cubicBezTo>
                <a:cubicBezTo>
                  <a:pt x="95" y="160"/>
                  <a:pt x="89" y="148"/>
                  <a:pt x="83" y="136"/>
                </a:cubicBezTo>
                <a:cubicBezTo>
                  <a:pt x="79" y="125"/>
                  <a:pt x="80" y="115"/>
                  <a:pt x="87" y="107"/>
                </a:cubicBezTo>
                <a:cubicBezTo>
                  <a:pt x="100" y="91"/>
                  <a:pt x="115" y="78"/>
                  <a:pt x="132" y="66"/>
                </a:cubicBezTo>
                <a:cubicBezTo>
                  <a:pt x="141" y="60"/>
                  <a:pt x="153" y="60"/>
                  <a:pt x="162" y="65"/>
                </a:cubicBezTo>
                <a:cubicBezTo>
                  <a:pt x="173" y="72"/>
                  <a:pt x="185" y="80"/>
                  <a:pt x="197" y="87"/>
                </a:cubicBezTo>
                <a:cubicBezTo>
                  <a:pt x="206" y="92"/>
                  <a:pt x="217" y="93"/>
                  <a:pt x="228" y="90"/>
                </a:cubicBezTo>
                <a:cubicBezTo>
                  <a:pt x="238" y="86"/>
                  <a:pt x="249" y="83"/>
                  <a:pt x="259" y="78"/>
                </a:cubicBezTo>
                <a:cubicBezTo>
                  <a:pt x="267" y="75"/>
                  <a:pt x="274" y="68"/>
                  <a:pt x="277" y="59"/>
                </a:cubicBezTo>
                <a:cubicBezTo>
                  <a:pt x="282" y="46"/>
                  <a:pt x="287" y="32"/>
                  <a:pt x="292" y="19"/>
                </a:cubicBezTo>
                <a:cubicBezTo>
                  <a:pt x="295" y="9"/>
                  <a:pt x="306" y="1"/>
                  <a:pt x="316" y="0"/>
                </a:cubicBezTo>
                <a:cubicBezTo>
                  <a:pt x="337" y="0"/>
                  <a:pt x="357" y="1"/>
                  <a:pt x="377" y="4"/>
                </a:cubicBezTo>
                <a:cubicBezTo>
                  <a:pt x="386" y="5"/>
                  <a:pt x="396" y="16"/>
                  <a:pt x="398" y="26"/>
                </a:cubicBezTo>
                <a:cubicBezTo>
                  <a:pt x="401" y="39"/>
                  <a:pt x="404" y="53"/>
                  <a:pt x="408" y="66"/>
                </a:cubicBezTo>
                <a:cubicBezTo>
                  <a:pt x="410" y="75"/>
                  <a:pt x="416" y="82"/>
                  <a:pt x="424" y="87"/>
                </a:cubicBezTo>
                <a:cubicBezTo>
                  <a:pt x="434" y="92"/>
                  <a:pt x="445" y="97"/>
                  <a:pt x="456" y="102"/>
                </a:cubicBezTo>
                <a:cubicBezTo>
                  <a:pt x="467" y="106"/>
                  <a:pt x="477" y="105"/>
                  <a:pt x="487" y="100"/>
                </a:cubicBezTo>
                <a:cubicBezTo>
                  <a:pt x="500" y="94"/>
                  <a:pt x="512" y="88"/>
                  <a:pt x="524" y="83"/>
                </a:cubicBezTo>
                <a:cubicBezTo>
                  <a:pt x="534" y="79"/>
                  <a:pt x="544" y="80"/>
                  <a:pt x="552" y="88"/>
                </a:cubicBezTo>
                <a:cubicBezTo>
                  <a:pt x="562" y="98"/>
                  <a:pt x="574" y="107"/>
                  <a:pt x="582" y="118"/>
                </a:cubicBezTo>
                <a:cubicBezTo>
                  <a:pt x="590" y="127"/>
                  <a:pt x="599" y="137"/>
                  <a:pt x="597" y="151"/>
                </a:cubicBezTo>
                <a:cubicBezTo>
                  <a:pt x="596" y="159"/>
                  <a:pt x="591" y="165"/>
                  <a:pt x="587" y="171"/>
                </a:cubicBezTo>
                <a:cubicBezTo>
                  <a:pt x="582" y="181"/>
                  <a:pt x="576" y="190"/>
                  <a:pt x="570" y="199"/>
                </a:cubicBezTo>
                <a:cubicBezTo>
                  <a:pt x="564" y="208"/>
                  <a:pt x="563" y="217"/>
                  <a:pt x="569" y="227"/>
                </a:cubicBezTo>
                <a:cubicBezTo>
                  <a:pt x="573" y="236"/>
                  <a:pt x="576" y="246"/>
                  <a:pt x="579" y="255"/>
                </a:cubicBezTo>
                <a:cubicBezTo>
                  <a:pt x="583" y="266"/>
                  <a:pt x="590" y="275"/>
                  <a:pt x="601" y="279"/>
                </a:cubicBezTo>
                <a:cubicBezTo>
                  <a:pt x="613" y="283"/>
                  <a:pt x="626" y="288"/>
                  <a:pt x="638" y="292"/>
                </a:cubicBezTo>
                <a:cubicBezTo>
                  <a:pt x="648" y="295"/>
                  <a:pt x="658" y="306"/>
                  <a:pt x="657" y="317"/>
                </a:cubicBezTo>
                <a:cubicBezTo>
                  <a:pt x="657" y="322"/>
                  <a:pt x="658" y="328"/>
                  <a:pt x="658" y="334"/>
                </a:cubicBezTo>
                <a:cubicBezTo>
                  <a:pt x="657" y="348"/>
                  <a:pt x="656" y="363"/>
                  <a:pt x="654" y="377"/>
                </a:cubicBezTo>
                <a:cubicBezTo>
                  <a:pt x="653" y="386"/>
                  <a:pt x="642" y="396"/>
                  <a:pt x="633" y="398"/>
                </a:cubicBezTo>
                <a:cubicBezTo>
                  <a:pt x="620" y="401"/>
                  <a:pt x="607" y="404"/>
                  <a:pt x="594" y="407"/>
                </a:cubicBezTo>
                <a:cubicBezTo>
                  <a:pt x="581" y="411"/>
                  <a:pt x="574" y="421"/>
                  <a:pt x="569" y="433"/>
                </a:cubicBezTo>
                <a:cubicBezTo>
                  <a:pt x="566" y="440"/>
                  <a:pt x="563" y="446"/>
                  <a:pt x="560" y="451"/>
                </a:cubicBezTo>
                <a:cubicBezTo>
                  <a:pt x="552" y="465"/>
                  <a:pt x="553" y="479"/>
                  <a:pt x="560" y="493"/>
                </a:cubicBezTo>
                <a:cubicBezTo>
                  <a:pt x="565" y="503"/>
                  <a:pt x="570" y="513"/>
                  <a:pt x="575" y="523"/>
                </a:cubicBezTo>
                <a:cubicBezTo>
                  <a:pt x="579" y="534"/>
                  <a:pt x="578" y="544"/>
                  <a:pt x="570" y="553"/>
                </a:cubicBezTo>
                <a:cubicBezTo>
                  <a:pt x="557" y="567"/>
                  <a:pt x="543" y="580"/>
                  <a:pt x="527" y="592"/>
                </a:cubicBezTo>
                <a:cubicBezTo>
                  <a:pt x="522" y="595"/>
                  <a:pt x="517" y="597"/>
                  <a:pt x="511" y="597"/>
                </a:cubicBezTo>
                <a:close/>
                <a:moveTo>
                  <a:pt x="529" y="329"/>
                </a:moveTo>
                <a:cubicBezTo>
                  <a:pt x="529" y="219"/>
                  <a:pt x="438" y="129"/>
                  <a:pt x="329" y="129"/>
                </a:cubicBezTo>
                <a:cubicBezTo>
                  <a:pt x="218" y="130"/>
                  <a:pt x="129" y="219"/>
                  <a:pt x="129" y="330"/>
                </a:cubicBezTo>
                <a:cubicBezTo>
                  <a:pt x="130" y="439"/>
                  <a:pt x="219" y="529"/>
                  <a:pt x="329" y="529"/>
                </a:cubicBezTo>
                <a:cubicBezTo>
                  <a:pt x="440" y="529"/>
                  <a:pt x="529" y="439"/>
                  <a:pt x="529" y="3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9" name="Freeform 7">
            <a:extLst>
              <a:ext uri="{FF2B5EF4-FFF2-40B4-BE49-F238E27FC236}">
                <a16:creationId xmlns:a16="http://schemas.microsoft.com/office/drawing/2014/main" xmlns="" id="{BD55753C-C0DA-4049-9678-D0330D5F6013}"/>
              </a:ext>
            </a:extLst>
          </p:cNvPr>
          <p:cNvSpPr>
            <a:spLocks/>
          </p:cNvSpPr>
          <p:nvPr/>
        </p:nvSpPr>
        <p:spPr bwMode="auto">
          <a:xfrm>
            <a:off x="1368043" y="2467583"/>
            <a:ext cx="361983" cy="683400"/>
          </a:xfrm>
          <a:custGeom>
            <a:avLst/>
            <a:gdLst>
              <a:gd name="T0" fmla="*/ 67 w 88"/>
              <a:gd name="T1" fmla="*/ 46 h 187"/>
              <a:gd name="T2" fmla="*/ 67 w 88"/>
              <a:gd name="T3" fmla="*/ 72 h 187"/>
              <a:gd name="T4" fmla="*/ 72 w 88"/>
              <a:gd name="T5" fmla="*/ 83 h 187"/>
              <a:gd name="T6" fmla="*/ 76 w 88"/>
              <a:gd name="T7" fmla="*/ 127 h 187"/>
              <a:gd name="T8" fmla="*/ 59 w 88"/>
              <a:gd name="T9" fmla="*/ 135 h 187"/>
              <a:gd name="T10" fmla="*/ 48 w 88"/>
              <a:gd name="T11" fmla="*/ 143 h 187"/>
              <a:gd name="T12" fmla="*/ 28 w 88"/>
              <a:gd name="T13" fmla="*/ 177 h 187"/>
              <a:gd name="T14" fmla="*/ 10 w 88"/>
              <a:gd name="T15" fmla="*/ 183 h 187"/>
              <a:gd name="T16" fmla="*/ 4 w 88"/>
              <a:gd name="T17" fmla="*/ 166 h 187"/>
              <a:gd name="T18" fmla="*/ 27 w 88"/>
              <a:gd name="T19" fmla="*/ 127 h 187"/>
              <a:gd name="T20" fmla="*/ 27 w 88"/>
              <a:gd name="T21" fmla="*/ 120 h 187"/>
              <a:gd name="T22" fmla="*/ 37 w 88"/>
              <a:gd name="T23" fmla="*/ 81 h 187"/>
              <a:gd name="T24" fmla="*/ 41 w 88"/>
              <a:gd name="T25" fmla="*/ 74 h 187"/>
              <a:gd name="T26" fmla="*/ 41 w 88"/>
              <a:gd name="T27" fmla="*/ 17 h 187"/>
              <a:gd name="T28" fmla="*/ 48 w 88"/>
              <a:gd name="T29" fmla="*/ 5 h 187"/>
              <a:gd name="T30" fmla="*/ 67 w 88"/>
              <a:gd name="T31" fmla="*/ 15 h 187"/>
              <a:gd name="T32" fmla="*/ 67 w 88"/>
              <a:gd name="T33" fmla="*/ 20 h 187"/>
              <a:gd name="T34" fmla="*/ 67 w 88"/>
              <a:gd name="T35" fmla="*/ 46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8" h="187">
                <a:moveTo>
                  <a:pt x="67" y="46"/>
                </a:moveTo>
                <a:cubicBezTo>
                  <a:pt x="67" y="55"/>
                  <a:pt x="68" y="64"/>
                  <a:pt x="67" y="72"/>
                </a:cubicBezTo>
                <a:cubicBezTo>
                  <a:pt x="67" y="77"/>
                  <a:pt x="69" y="80"/>
                  <a:pt x="72" y="83"/>
                </a:cubicBezTo>
                <a:cubicBezTo>
                  <a:pt x="86" y="93"/>
                  <a:pt x="88" y="115"/>
                  <a:pt x="76" y="127"/>
                </a:cubicBezTo>
                <a:cubicBezTo>
                  <a:pt x="71" y="131"/>
                  <a:pt x="65" y="133"/>
                  <a:pt x="59" y="135"/>
                </a:cubicBezTo>
                <a:cubicBezTo>
                  <a:pt x="54" y="136"/>
                  <a:pt x="50" y="138"/>
                  <a:pt x="48" y="143"/>
                </a:cubicBezTo>
                <a:cubicBezTo>
                  <a:pt x="42" y="155"/>
                  <a:pt x="35" y="166"/>
                  <a:pt x="28" y="177"/>
                </a:cubicBezTo>
                <a:cubicBezTo>
                  <a:pt x="24" y="184"/>
                  <a:pt x="16" y="187"/>
                  <a:pt x="10" y="183"/>
                </a:cubicBezTo>
                <a:cubicBezTo>
                  <a:pt x="5" y="181"/>
                  <a:pt x="0" y="173"/>
                  <a:pt x="4" y="166"/>
                </a:cubicBezTo>
                <a:cubicBezTo>
                  <a:pt x="12" y="153"/>
                  <a:pt x="19" y="140"/>
                  <a:pt x="27" y="127"/>
                </a:cubicBezTo>
                <a:cubicBezTo>
                  <a:pt x="28" y="125"/>
                  <a:pt x="28" y="122"/>
                  <a:pt x="27" y="120"/>
                </a:cubicBezTo>
                <a:cubicBezTo>
                  <a:pt x="21" y="105"/>
                  <a:pt x="24" y="90"/>
                  <a:pt x="37" y="81"/>
                </a:cubicBezTo>
                <a:cubicBezTo>
                  <a:pt x="40" y="79"/>
                  <a:pt x="41" y="77"/>
                  <a:pt x="41" y="74"/>
                </a:cubicBezTo>
                <a:cubicBezTo>
                  <a:pt x="41" y="55"/>
                  <a:pt x="41" y="36"/>
                  <a:pt x="41" y="17"/>
                </a:cubicBezTo>
                <a:cubicBezTo>
                  <a:pt x="41" y="12"/>
                  <a:pt x="43" y="7"/>
                  <a:pt x="48" y="5"/>
                </a:cubicBezTo>
                <a:cubicBezTo>
                  <a:pt x="57" y="0"/>
                  <a:pt x="66" y="5"/>
                  <a:pt x="67" y="15"/>
                </a:cubicBezTo>
                <a:cubicBezTo>
                  <a:pt x="67" y="16"/>
                  <a:pt x="67" y="18"/>
                  <a:pt x="67" y="20"/>
                </a:cubicBezTo>
                <a:cubicBezTo>
                  <a:pt x="67" y="29"/>
                  <a:pt x="67" y="38"/>
                  <a:pt x="67" y="46"/>
                </a:cubicBezTo>
                <a:close/>
              </a:path>
            </a:pathLst>
          </a:custGeom>
          <a:solidFill>
            <a:srgbClr val="282F3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0" name="Freeform 8">
            <a:extLst>
              <a:ext uri="{FF2B5EF4-FFF2-40B4-BE49-F238E27FC236}">
                <a16:creationId xmlns:a16="http://schemas.microsoft.com/office/drawing/2014/main" xmlns="" id="{512FFD7A-1FC4-4738-80B5-780DCA304A9B}"/>
              </a:ext>
            </a:extLst>
          </p:cNvPr>
          <p:cNvSpPr>
            <a:spLocks/>
          </p:cNvSpPr>
          <p:nvPr/>
        </p:nvSpPr>
        <p:spPr bwMode="auto">
          <a:xfrm>
            <a:off x="1532581" y="2278558"/>
            <a:ext cx="115176" cy="167215"/>
          </a:xfrm>
          <a:custGeom>
            <a:avLst/>
            <a:gdLst>
              <a:gd name="T0" fmla="*/ 28 w 28"/>
              <a:gd name="T1" fmla="*/ 46 h 46"/>
              <a:gd name="T2" fmla="*/ 0 w 28"/>
              <a:gd name="T3" fmla="*/ 46 h 46"/>
              <a:gd name="T4" fmla="*/ 0 w 28"/>
              <a:gd name="T5" fmla="*/ 0 h 46"/>
              <a:gd name="T6" fmla="*/ 28 w 28"/>
              <a:gd name="T7" fmla="*/ 0 h 46"/>
              <a:gd name="T8" fmla="*/ 28 w 28"/>
              <a:gd name="T9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46">
                <a:moveTo>
                  <a:pt x="28" y="46"/>
                </a:moveTo>
                <a:cubicBezTo>
                  <a:pt x="19" y="46"/>
                  <a:pt x="9" y="46"/>
                  <a:pt x="0" y="46"/>
                </a:cubicBezTo>
                <a:cubicBezTo>
                  <a:pt x="0" y="30"/>
                  <a:pt x="0" y="15"/>
                  <a:pt x="0" y="0"/>
                </a:cubicBezTo>
                <a:cubicBezTo>
                  <a:pt x="9" y="0"/>
                  <a:pt x="19" y="0"/>
                  <a:pt x="28" y="0"/>
                </a:cubicBezTo>
                <a:cubicBezTo>
                  <a:pt x="28" y="15"/>
                  <a:pt x="28" y="30"/>
                  <a:pt x="28" y="46"/>
                </a:cubicBezTo>
                <a:close/>
              </a:path>
            </a:pathLst>
          </a:custGeom>
          <a:solidFill>
            <a:srgbClr val="282F3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1" name="Freeform 9">
            <a:extLst>
              <a:ext uri="{FF2B5EF4-FFF2-40B4-BE49-F238E27FC236}">
                <a16:creationId xmlns:a16="http://schemas.microsoft.com/office/drawing/2014/main" xmlns="" id="{0EF94BFB-C5EC-45C2-AC54-AFD85CCE681C}"/>
              </a:ext>
            </a:extLst>
          </p:cNvPr>
          <p:cNvSpPr>
            <a:spLocks/>
          </p:cNvSpPr>
          <p:nvPr/>
        </p:nvSpPr>
        <p:spPr bwMode="auto">
          <a:xfrm>
            <a:off x="2052931" y="2803832"/>
            <a:ext cx="191276" cy="101783"/>
          </a:xfrm>
          <a:custGeom>
            <a:avLst/>
            <a:gdLst>
              <a:gd name="T0" fmla="*/ 0 w 46"/>
              <a:gd name="T1" fmla="*/ 0 h 28"/>
              <a:gd name="T2" fmla="*/ 46 w 46"/>
              <a:gd name="T3" fmla="*/ 0 h 28"/>
              <a:gd name="T4" fmla="*/ 46 w 46"/>
              <a:gd name="T5" fmla="*/ 28 h 28"/>
              <a:gd name="T6" fmla="*/ 0 w 46"/>
              <a:gd name="T7" fmla="*/ 28 h 28"/>
              <a:gd name="T8" fmla="*/ 0 w 46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28">
                <a:moveTo>
                  <a:pt x="0" y="0"/>
                </a:moveTo>
                <a:cubicBezTo>
                  <a:pt x="16" y="0"/>
                  <a:pt x="31" y="0"/>
                  <a:pt x="46" y="0"/>
                </a:cubicBezTo>
                <a:cubicBezTo>
                  <a:pt x="46" y="9"/>
                  <a:pt x="46" y="18"/>
                  <a:pt x="46" y="28"/>
                </a:cubicBezTo>
                <a:cubicBezTo>
                  <a:pt x="31" y="28"/>
                  <a:pt x="16" y="28"/>
                  <a:pt x="0" y="28"/>
                </a:cubicBezTo>
                <a:cubicBezTo>
                  <a:pt x="0" y="19"/>
                  <a:pt x="0" y="9"/>
                  <a:pt x="0" y="0"/>
                </a:cubicBezTo>
                <a:close/>
              </a:path>
            </a:pathLst>
          </a:custGeom>
          <a:solidFill>
            <a:srgbClr val="282F3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2" name="Freeform 10">
            <a:extLst>
              <a:ext uri="{FF2B5EF4-FFF2-40B4-BE49-F238E27FC236}">
                <a16:creationId xmlns:a16="http://schemas.microsoft.com/office/drawing/2014/main" xmlns="" id="{26F709FD-383E-44E8-AAFB-338E67923E8A}"/>
              </a:ext>
            </a:extLst>
          </p:cNvPr>
          <p:cNvSpPr>
            <a:spLocks/>
          </p:cNvSpPr>
          <p:nvPr/>
        </p:nvSpPr>
        <p:spPr bwMode="auto">
          <a:xfrm>
            <a:off x="938188" y="2803832"/>
            <a:ext cx="185104" cy="101783"/>
          </a:xfrm>
          <a:custGeom>
            <a:avLst/>
            <a:gdLst>
              <a:gd name="T0" fmla="*/ 45 w 45"/>
              <a:gd name="T1" fmla="*/ 0 h 28"/>
              <a:gd name="T2" fmla="*/ 45 w 45"/>
              <a:gd name="T3" fmla="*/ 28 h 28"/>
              <a:gd name="T4" fmla="*/ 0 w 45"/>
              <a:gd name="T5" fmla="*/ 28 h 28"/>
              <a:gd name="T6" fmla="*/ 0 w 45"/>
              <a:gd name="T7" fmla="*/ 0 h 28"/>
              <a:gd name="T8" fmla="*/ 45 w 45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28">
                <a:moveTo>
                  <a:pt x="45" y="0"/>
                </a:moveTo>
                <a:cubicBezTo>
                  <a:pt x="45" y="9"/>
                  <a:pt x="45" y="19"/>
                  <a:pt x="45" y="28"/>
                </a:cubicBezTo>
                <a:cubicBezTo>
                  <a:pt x="30" y="28"/>
                  <a:pt x="15" y="28"/>
                  <a:pt x="0" y="28"/>
                </a:cubicBezTo>
                <a:cubicBezTo>
                  <a:pt x="0" y="19"/>
                  <a:pt x="0" y="10"/>
                  <a:pt x="0" y="0"/>
                </a:cubicBezTo>
                <a:cubicBezTo>
                  <a:pt x="15" y="0"/>
                  <a:pt x="30" y="0"/>
                  <a:pt x="45" y="0"/>
                </a:cubicBezTo>
                <a:close/>
              </a:path>
            </a:pathLst>
          </a:custGeom>
          <a:solidFill>
            <a:srgbClr val="282F3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3" name="Freeform 11">
            <a:extLst>
              <a:ext uri="{FF2B5EF4-FFF2-40B4-BE49-F238E27FC236}">
                <a16:creationId xmlns:a16="http://schemas.microsoft.com/office/drawing/2014/main" xmlns="" id="{06F3DC1D-73CA-4C25-9154-B12B2F21B82C}"/>
              </a:ext>
            </a:extLst>
          </p:cNvPr>
          <p:cNvSpPr>
            <a:spLocks/>
          </p:cNvSpPr>
          <p:nvPr/>
        </p:nvSpPr>
        <p:spPr bwMode="auto">
          <a:xfrm>
            <a:off x="1532581" y="3270942"/>
            <a:ext cx="115176" cy="165398"/>
          </a:xfrm>
          <a:custGeom>
            <a:avLst/>
            <a:gdLst>
              <a:gd name="T0" fmla="*/ 28 w 28"/>
              <a:gd name="T1" fmla="*/ 0 h 45"/>
              <a:gd name="T2" fmla="*/ 28 w 28"/>
              <a:gd name="T3" fmla="*/ 45 h 45"/>
              <a:gd name="T4" fmla="*/ 0 w 28"/>
              <a:gd name="T5" fmla="*/ 45 h 45"/>
              <a:gd name="T6" fmla="*/ 0 w 28"/>
              <a:gd name="T7" fmla="*/ 0 h 45"/>
              <a:gd name="T8" fmla="*/ 28 w 28"/>
              <a:gd name="T9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45">
                <a:moveTo>
                  <a:pt x="28" y="0"/>
                </a:moveTo>
                <a:cubicBezTo>
                  <a:pt x="28" y="15"/>
                  <a:pt x="28" y="30"/>
                  <a:pt x="28" y="45"/>
                </a:cubicBezTo>
                <a:cubicBezTo>
                  <a:pt x="19" y="45"/>
                  <a:pt x="9" y="45"/>
                  <a:pt x="0" y="45"/>
                </a:cubicBezTo>
                <a:cubicBezTo>
                  <a:pt x="0" y="30"/>
                  <a:pt x="0" y="15"/>
                  <a:pt x="0" y="0"/>
                </a:cubicBezTo>
                <a:cubicBezTo>
                  <a:pt x="9" y="0"/>
                  <a:pt x="19" y="0"/>
                  <a:pt x="28" y="0"/>
                </a:cubicBezTo>
                <a:close/>
              </a:path>
            </a:pathLst>
          </a:custGeom>
          <a:solidFill>
            <a:srgbClr val="282F3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4" name="Freeform 12">
            <a:extLst>
              <a:ext uri="{FF2B5EF4-FFF2-40B4-BE49-F238E27FC236}">
                <a16:creationId xmlns:a16="http://schemas.microsoft.com/office/drawing/2014/main" xmlns="" id="{AEC9FDD9-D2BE-4FB2-B679-32276B2DE81A}"/>
              </a:ext>
            </a:extLst>
          </p:cNvPr>
          <p:cNvSpPr>
            <a:spLocks/>
          </p:cNvSpPr>
          <p:nvPr/>
        </p:nvSpPr>
        <p:spPr bwMode="auto">
          <a:xfrm>
            <a:off x="1991230" y="2533015"/>
            <a:ext cx="185104" cy="143588"/>
          </a:xfrm>
          <a:custGeom>
            <a:avLst/>
            <a:gdLst>
              <a:gd name="T0" fmla="*/ 45 w 45"/>
              <a:gd name="T1" fmla="*/ 20 h 39"/>
              <a:gd name="T2" fmla="*/ 11 w 45"/>
              <a:gd name="T3" fmla="*/ 39 h 39"/>
              <a:gd name="T4" fmla="*/ 0 w 45"/>
              <a:gd name="T5" fmla="*/ 19 h 39"/>
              <a:gd name="T6" fmla="*/ 33 w 45"/>
              <a:gd name="T7" fmla="*/ 0 h 39"/>
              <a:gd name="T8" fmla="*/ 45 w 45"/>
              <a:gd name="T9" fmla="*/ 2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39">
                <a:moveTo>
                  <a:pt x="45" y="20"/>
                </a:moveTo>
                <a:cubicBezTo>
                  <a:pt x="33" y="26"/>
                  <a:pt x="23" y="32"/>
                  <a:pt x="11" y="39"/>
                </a:cubicBezTo>
                <a:cubicBezTo>
                  <a:pt x="7" y="32"/>
                  <a:pt x="4" y="26"/>
                  <a:pt x="0" y="19"/>
                </a:cubicBezTo>
                <a:cubicBezTo>
                  <a:pt x="11" y="13"/>
                  <a:pt x="22" y="6"/>
                  <a:pt x="33" y="0"/>
                </a:cubicBezTo>
                <a:cubicBezTo>
                  <a:pt x="37" y="7"/>
                  <a:pt x="41" y="13"/>
                  <a:pt x="45" y="20"/>
                </a:cubicBezTo>
                <a:close/>
              </a:path>
            </a:pathLst>
          </a:custGeom>
          <a:solidFill>
            <a:srgbClr val="282F3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5" name="Freeform 13">
            <a:extLst>
              <a:ext uri="{FF2B5EF4-FFF2-40B4-BE49-F238E27FC236}">
                <a16:creationId xmlns:a16="http://schemas.microsoft.com/office/drawing/2014/main" xmlns="" id="{D0FD5863-BB3D-462A-9526-E11DB7F53D35}"/>
              </a:ext>
            </a:extLst>
          </p:cNvPr>
          <p:cNvSpPr>
            <a:spLocks/>
          </p:cNvSpPr>
          <p:nvPr/>
        </p:nvSpPr>
        <p:spPr bwMode="auto">
          <a:xfrm>
            <a:off x="1793783" y="2336720"/>
            <a:ext cx="160424" cy="163580"/>
          </a:xfrm>
          <a:custGeom>
            <a:avLst/>
            <a:gdLst>
              <a:gd name="T0" fmla="*/ 20 w 39"/>
              <a:gd name="T1" fmla="*/ 45 h 45"/>
              <a:gd name="T2" fmla="*/ 0 w 39"/>
              <a:gd name="T3" fmla="*/ 34 h 45"/>
              <a:gd name="T4" fmla="*/ 19 w 39"/>
              <a:gd name="T5" fmla="*/ 0 h 45"/>
              <a:gd name="T6" fmla="*/ 39 w 39"/>
              <a:gd name="T7" fmla="*/ 12 h 45"/>
              <a:gd name="T8" fmla="*/ 20 w 39"/>
              <a:gd name="T9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45">
                <a:moveTo>
                  <a:pt x="20" y="45"/>
                </a:moveTo>
                <a:cubicBezTo>
                  <a:pt x="13" y="41"/>
                  <a:pt x="6" y="37"/>
                  <a:pt x="0" y="34"/>
                </a:cubicBezTo>
                <a:cubicBezTo>
                  <a:pt x="6" y="22"/>
                  <a:pt x="13" y="12"/>
                  <a:pt x="19" y="0"/>
                </a:cubicBezTo>
                <a:cubicBezTo>
                  <a:pt x="26" y="4"/>
                  <a:pt x="32" y="8"/>
                  <a:pt x="39" y="12"/>
                </a:cubicBezTo>
                <a:cubicBezTo>
                  <a:pt x="33" y="23"/>
                  <a:pt x="26" y="34"/>
                  <a:pt x="20" y="45"/>
                </a:cubicBezTo>
                <a:close/>
              </a:path>
            </a:pathLst>
          </a:custGeom>
          <a:solidFill>
            <a:srgbClr val="282F3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6" name="Freeform 14">
            <a:extLst>
              <a:ext uri="{FF2B5EF4-FFF2-40B4-BE49-F238E27FC236}">
                <a16:creationId xmlns:a16="http://schemas.microsoft.com/office/drawing/2014/main" xmlns="" id="{E226B92E-876A-4BF2-A3C0-B901B3C7F40F}"/>
              </a:ext>
            </a:extLst>
          </p:cNvPr>
          <p:cNvSpPr>
            <a:spLocks/>
          </p:cNvSpPr>
          <p:nvPr/>
        </p:nvSpPr>
        <p:spPr bwMode="auto">
          <a:xfrm>
            <a:off x="1991230" y="3041930"/>
            <a:ext cx="180991" cy="138134"/>
          </a:xfrm>
          <a:custGeom>
            <a:avLst/>
            <a:gdLst>
              <a:gd name="T0" fmla="*/ 33 w 44"/>
              <a:gd name="T1" fmla="*/ 38 h 38"/>
              <a:gd name="T2" fmla="*/ 3 w 44"/>
              <a:gd name="T3" fmla="*/ 21 h 38"/>
              <a:gd name="T4" fmla="*/ 1 w 44"/>
              <a:gd name="T5" fmla="*/ 16 h 38"/>
              <a:gd name="T6" fmla="*/ 10 w 44"/>
              <a:gd name="T7" fmla="*/ 1 h 38"/>
              <a:gd name="T8" fmla="*/ 13 w 44"/>
              <a:gd name="T9" fmla="*/ 1 h 38"/>
              <a:gd name="T10" fmla="*/ 44 w 44"/>
              <a:gd name="T11" fmla="*/ 18 h 38"/>
              <a:gd name="T12" fmla="*/ 33 w 44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" h="38">
                <a:moveTo>
                  <a:pt x="33" y="38"/>
                </a:moveTo>
                <a:cubicBezTo>
                  <a:pt x="22" y="32"/>
                  <a:pt x="13" y="26"/>
                  <a:pt x="3" y="21"/>
                </a:cubicBezTo>
                <a:cubicBezTo>
                  <a:pt x="0" y="20"/>
                  <a:pt x="0" y="18"/>
                  <a:pt x="1" y="16"/>
                </a:cubicBezTo>
                <a:cubicBezTo>
                  <a:pt x="4" y="11"/>
                  <a:pt x="7" y="6"/>
                  <a:pt x="10" y="1"/>
                </a:cubicBezTo>
                <a:cubicBezTo>
                  <a:pt x="10" y="1"/>
                  <a:pt x="13" y="0"/>
                  <a:pt x="13" y="1"/>
                </a:cubicBezTo>
                <a:cubicBezTo>
                  <a:pt x="24" y="6"/>
                  <a:pt x="34" y="12"/>
                  <a:pt x="44" y="18"/>
                </a:cubicBezTo>
                <a:cubicBezTo>
                  <a:pt x="40" y="25"/>
                  <a:pt x="37" y="31"/>
                  <a:pt x="33" y="38"/>
                </a:cubicBezTo>
                <a:close/>
              </a:path>
            </a:pathLst>
          </a:custGeom>
          <a:solidFill>
            <a:srgbClr val="282F3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7" name="Freeform 15">
            <a:extLst>
              <a:ext uri="{FF2B5EF4-FFF2-40B4-BE49-F238E27FC236}">
                <a16:creationId xmlns:a16="http://schemas.microsoft.com/office/drawing/2014/main" xmlns="" id="{A400540C-968A-43F8-A12F-FB28E89DC0ED}"/>
              </a:ext>
            </a:extLst>
          </p:cNvPr>
          <p:cNvSpPr>
            <a:spLocks/>
          </p:cNvSpPr>
          <p:nvPr/>
        </p:nvSpPr>
        <p:spPr bwMode="auto">
          <a:xfrm>
            <a:off x="1793783" y="3209146"/>
            <a:ext cx="156311" cy="159945"/>
          </a:xfrm>
          <a:custGeom>
            <a:avLst/>
            <a:gdLst>
              <a:gd name="T0" fmla="*/ 20 w 38"/>
              <a:gd name="T1" fmla="*/ 0 h 44"/>
              <a:gd name="T2" fmla="*/ 38 w 38"/>
              <a:gd name="T3" fmla="*/ 30 h 44"/>
              <a:gd name="T4" fmla="*/ 37 w 38"/>
              <a:gd name="T5" fmla="*/ 35 h 44"/>
              <a:gd name="T6" fmla="*/ 19 w 38"/>
              <a:gd name="T7" fmla="*/ 44 h 44"/>
              <a:gd name="T8" fmla="*/ 0 w 38"/>
              <a:gd name="T9" fmla="*/ 11 h 44"/>
              <a:gd name="T10" fmla="*/ 20 w 38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" h="44">
                <a:moveTo>
                  <a:pt x="20" y="0"/>
                </a:moveTo>
                <a:cubicBezTo>
                  <a:pt x="26" y="10"/>
                  <a:pt x="32" y="20"/>
                  <a:pt x="38" y="30"/>
                </a:cubicBezTo>
                <a:cubicBezTo>
                  <a:pt x="38" y="31"/>
                  <a:pt x="38" y="34"/>
                  <a:pt x="37" y="35"/>
                </a:cubicBezTo>
                <a:cubicBezTo>
                  <a:pt x="31" y="38"/>
                  <a:pt x="26" y="41"/>
                  <a:pt x="19" y="44"/>
                </a:cubicBezTo>
                <a:cubicBezTo>
                  <a:pt x="13" y="33"/>
                  <a:pt x="7" y="23"/>
                  <a:pt x="0" y="11"/>
                </a:cubicBezTo>
                <a:cubicBezTo>
                  <a:pt x="7" y="8"/>
                  <a:pt x="13" y="4"/>
                  <a:pt x="20" y="0"/>
                </a:cubicBezTo>
                <a:close/>
              </a:path>
            </a:pathLst>
          </a:custGeom>
          <a:solidFill>
            <a:srgbClr val="282F3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8" name="Freeform 16">
            <a:extLst>
              <a:ext uri="{FF2B5EF4-FFF2-40B4-BE49-F238E27FC236}">
                <a16:creationId xmlns:a16="http://schemas.microsoft.com/office/drawing/2014/main" xmlns="" id="{451FFD31-4DE2-46D5-817C-D5D892A41C26}"/>
              </a:ext>
            </a:extLst>
          </p:cNvPr>
          <p:cNvSpPr>
            <a:spLocks/>
          </p:cNvSpPr>
          <p:nvPr/>
        </p:nvSpPr>
        <p:spPr bwMode="auto">
          <a:xfrm>
            <a:off x="1222016" y="3212781"/>
            <a:ext cx="162482" cy="159945"/>
          </a:xfrm>
          <a:custGeom>
            <a:avLst/>
            <a:gdLst>
              <a:gd name="T0" fmla="*/ 0 w 39"/>
              <a:gd name="T1" fmla="*/ 32 h 44"/>
              <a:gd name="T2" fmla="*/ 16 w 39"/>
              <a:gd name="T3" fmla="*/ 5 h 44"/>
              <a:gd name="T4" fmla="*/ 26 w 39"/>
              <a:gd name="T5" fmla="*/ 3 h 44"/>
              <a:gd name="T6" fmla="*/ 39 w 39"/>
              <a:gd name="T7" fmla="*/ 11 h 44"/>
              <a:gd name="T8" fmla="*/ 22 w 39"/>
              <a:gd name="T9" fmla="*/ 41 h 44"/>
              <a:gd name="T10" fmla="*/ 17 w 39"/>
              <a:gd name="T11" fmla="*/ 42 h 44"/>
              <a:gd name="T12" fmla="*/ 0 w 39"/>
              <a:gd name="T13" fmla="*/ 3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44">
                <a:moveTo>
                  <a:pt x="0" y="32"/>
                </a:moveTo>
                <a:cubicBezTo>
                  <a:pt x="6" y="23"/>
                  <a:pt x="11" y="14"/>
                  <a:pt x="16" y="5"/>
                </a:cubicBezTo>
                <a:cubicBezTo>
                  <a:pt x="19" y="0"/>
                  <a:pt x="20" y="0"/>
                  <a:pt x="26" y="3"/>
                </a:cubicBezTo>
                <a:cubicBezTo>
                  <a:pt x="30" y="5"/>
                  <a:pt x="35" y="8"/>
                  <a:pt x="39" y="11"/>
                </a:cubicBezTo>
                <a:cubicBezTo>
                  <a:pt x="33" y="21"/>
                  <a:pt x="28" y="31"/>
                  <a:pt x="22" y="41"/>
                </a:cubicBezTo>
                <a:cubicBezTo>
                  <a:pt x="21" y="43"/>
                  <a:pt x="19" y="44"/>
                  <a:pt x="17" y="42"/>
                </a:cubicBezTo>
                <a:cubicBezTo>
                  <a:pt x="11" y="38"/>
                  <a:pt x="6" y="35"/>
                  <a:pt x="0" y="32"/>
                </a:cubicBezTo>
                <a:close/>
              </a:path>
            </a:pathLst>
          </a:custGeom>
          <a:solidFill>
            <a:srgbClr val="282F3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9" name="Freeform 17">
            <a:extLst>
              <a:ext uri="{FF2B5EF4-FFF2-40B4-BE49-F238E27FC236}">
                <a16:creationId xmlns:a16="http://schemas.microsoft.com/office/drawing/2014/main" xmlns="" id="{1B5EB481-F817-4763-993A-F73265C1C631}"/>
              </a:ext>
            </a:extLst>
          </p:cNvPr>
          <p:cNvSpPr>
            <a:spLocks/>
          </p:cNvSpPr>
          <p:nvPr/>
        </p:nvSpPr>
        <p:spPr bwMode="auto">
          <a:xfrm>
            <a:off x="1226129" y="2340355"/>
            <a:ext cx="162482" cy="159945"/>
          </a:xfrm>
          <a:custGeom>
            <a:avLst/>
            <a:gdLst>
              <a:gd name="T0" fmla="*/ 39 w 39"/>
              <a:gd name="T1" fmla="*/ 33 h 44"/>
              <a:gd name="T2" fmla="*/ 19 w 39"/>
              <a:gd name="T3" fmla="*/ 44 h 44"/>
              <a:gd name="T4" fmla="*/ 4 w 39"/>
              <a:gd name="T5" fmla="*/ 19 h 44"/>
              <a:gd name="T6" fmla="*/ 8 w 39"/>
              <a:gd name="T7" fmla="*/ 6 h 44"/>
              <a:gd name="T8" fmla="*/ 14 w 39"/>
              <a:gd name="T9" fmla="*/ 3 h 44"/>
              <a:gd name="T10" fmla="*/ 20 w 39"/>
              <a:gd name="T11" fmla="*/ 0 h 44"/>
              <a:gd name="T12" fmla="*/ 39 w 39"/>
              <a:gd name="T13" fmla="*/ 3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44">
                <a:moveTo>
                  <a:pt x="39" y="33"/>
                </a:moveTo>
                <a:cubicBezTo>
                  <a:pt x="32" y="37"/>
                  <a:pt x="26" y="40"/>
                  <a:pt x="19" y="44"/>
                </a:cubicBezTo>
                <a:cubicBezTo>
                  <a:pt x="14" y="35"/>
                  <a:pt x="9" y="27"/>
                  <a:pt x="4" y="19"/>
                </a:cubicBezTo>
                <a:cubicBezTo>
                  <a:pt x="0" y="11"/>
                  <a:pt x="0" y="11"/>
                  <a:pt x="8" y="6"/>
                </a:cubicBezTo>
                <a:cubicBezTo>
                  <a:pt x="10" y="5"/>
                  <a:pt x="12" y="4"/>
                  <a:pt x="14" y="3"/>
                </a:cubicBezTo>
                <a:cubicBezTo>
                  <a:pt x="16" y="2"/>
                  <a:pt x="18" y="1"/>
                  <a:pt x="20" y="0"/>
                </a:cubicBezTo>
                <a:cubicBezTo>
                  <a:pt x="26" y="11"/>
                  <a:pt x="32" y="21"/>
                  <a:pt x="39" y="33"/>
                </a:cubicBezTo>
                <a:close/>
              </a:path>
            </a:pathLst>
          </a:custGeom>
          <a:solidFill>
            <a:srgbClr val="282F3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0" name="Freeform 18">
            <a:extLst>
              <a:ext uri="{FF2B5EF4-FFF2-40B4-BE49-F238E27FC236}">
                <a16:creationId xmlns:a16="http://schemas.microsoft.com/office/drawing/2014/main" xmlns="" id="{7CFA8155-B8A6-43E5-8B78-387D51B5334D}"/>
              </a:ext>
            </a:extLst>
          </p:cNvPr>
          <p:cNvSpPr>
            <a:spLocks/>
          </p:cNvSpPr>
          <p:nvPr/>
        </p:nvSpPr>
        <p:spPr bwMode="auto">
          <a:xfrm>
            <a:off x="1008116" y="3038295"/>
            <a:ext cx="176878" cy="138134"/>
          </a:xfrm>
          <a:custGeom>
            <a:avLst/>
            <a:gdLst>
              <a:gd name="T0" fmla="*/ 0 w 43"/>
              <a:gd name="T1" fmla="*/ 19 h 38"/>
              <a:gd name="T2" fmla="*/ 32 w 43"/>
              <a:gd name="T3" fmla="*/ 0 h 38"/>
              <a:gd name="T4" fmla="*/ 43 w 43"/>
              <a:gd name="T5" fmla="*/ 17 h 38"/>
              <a:gd name="T6" fmla="*/ 41 w 43"/>
              <a:gd name="T7" fmla="*/ 21 h 38"/>
              <a:gd name="T8" fmla="*/ 14 w 43"/>
              <a:gd name="T9" fmla="*/ 37 h 38"/>
              <a:gd name="T10" fmla="*/ 9 w 43"/>
              <a:gd name="T11" fmla="*/ 36 h 38"/>
              <a:gd name="T12" fmla="*/ 0 w 43"/>
              <a:gd name="T13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" h="38">
                <a:moveTo>
                  <a:pt x="0" y="19"/>
                </a:moveTo>
                <a:cubicBezTo>
                  <a:pt x="11" y="12"/>
                  <a:pt x="21" y="6"/>
                  <a:pt x="32" y="0"/>
                </a:cubicBezTo>
                <a:cubicBezTo>
                  <a:pt x="36" y="6"/>
                  <a:pt x="40" y="11"/>
                  <a:pt x="43" y="17"/>
                </a:cubicBezTo>
                <a:cubicBezTo>
                  <a:pt x="43" y="18"/>
                  <a:pt x="42" y="20"/>
                  <a:pt x="41" y="21"/>
                </a:cubicBezTo>
                <a:cubicBezTo>
                  <a:pt x="32" y="26"/>
                  <a:pt x="23" y="31"/>
                  <a:pt x="14" y="37"/>
                </a:cubicBezTo>
                <a:cubicBezTo>
                  <a:pt x="12" y="38"/>
                  <a:pt x="10" y="38"/>
                  <a:pt x="9" y="36"/>
                </a:cubicBezTo>
                <a:cubicBezTo>
                  <a:pt x="6" y="30"/>
                  <a:pt x="3" y="25"/>
                  <a:pt x="0" y="19"/>
                </a:cubicBezTo>
                <a:close/>
              </a:path>
            </a:pathLst>
          </a:custGeom>
          <a:solidFill>
            <a:srgbClr val="282F3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1" name="Freeform 19">
            <a:extLst>
              <a:ext uri="{FF2B5EF4-FFF2-40B4-BE49-F238E27FC236}">
                <a16:creationId xmlns:a16="http://schemas.microsoft.com/office/drawing/2014/main" xmlns="" id="{4B0D3B2A-0E30-4734-869E-949D875D77B5}"/>
              </a:ext>
            </a:extLst>
          </p:cNvPr>
          <p:cNvSpPr>
            <a:spLocks/>
          </p:cNvSpPr>
          <p:nvPr/>
        </p:nvSpPr>
        <p:spPr bwMode="auto">
          <a:xfrm>
            <a:off x="1008116" y="2533015"/>
            <a:ext cx="180991" cy="143588"/>
          </a:xfrm>
          <a:custGeom>
            <a:avLst/>
            <a:gdLst>
              <a:gd name="T0" fmla="*/ 44 w 44"/>
              <a:gd name="T1" fmla="*/ 20 h 39"/>
              <a:gd name="T2" fmla="*/ 32 w 44"/>
              <a:gd name="T3" fmla="*/ 39 h 39"/>
              <a:gd name="T4" fmla="*/ 1 w 44"/>
              <a:gd name="T5" fmla="*/ 21 h 39"/>
              <a:gd name="T6" fmla="*/ 1 w 44"/>
              <a:gd name="T7" fmla="*/ 18 h 39"/>
              <a:gd name="T8" fmla="*/ 11 w 44"/>
              <a:gd name="T9" fmla="*/ 0 h 39"/>
              <a:gd name="T10" fmla="*/ 44 w 44"/>
              <a:gd name="T11" fmla="*/ 2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" h="39">
                <a:moveTo>
                  <a:pt x="44" y="20"/>
                </a:moveTo>
                <a:cubicBezTo>
                  <a:pt x="40" y="26"/>
                  <a:pt x="36" y="33"/>
                  <a:pt x="32" y="39"/>
                </a:cubicBezTo>
                <a:cubicBezTo>
                  <a:pt x="22" y="33"/>
                  <a:pt x="11" y="27"/>
                  <a:pt x="1" y="21"/>
                </a:cubicBezTo>
                <a:cubicBezTo>
                  <a:pt x="1" y="21"/>
                  <a:pt x="0" y="19"/>
                  <a:pt x="1" y="18"/>
                </a:cubicBezTo>
                <a:cubicBezTo>
                  <a:pt x="4" y="12"/>
                  <a:pt x="7" y="7"/>
                  <a:pt x="11" y="0"/>
                </a:cubicBezTo>
                <a:cubicBezTo>
                  <a:pt x="22" y="7"/>
                  <a:pt x="33" y="13"/>
                  <a:pt x="44" y="20"/>
                </a:cubicBezTo>
                <a:close/>
              </a:path>
            </a:pathLst>
          </a:custGeom>
          <a:solidFill>
            <a:srgbClr val="282F3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21277BA3-6EE9-4E9A-916E-0017279D06D0}"/>
              </a:ext>
            </a:extLst>
          </p:cNvPr>
          <p:cNvSpPr/>
          <p:nvPr/>
        </p:nvSpPr>
        <p:spPr>
          <a:xfrm>
            <a:off x="1453879" y="2735349"/>
            <a:ext cx="272578" cy="240881"/>
          </a:xfrm>
          <a:prstGeom prst="ellipse">
            <a:avLst/>
          </a:prstGeom>
          <a:solidFill>
            <a:srgbClr val="282F3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74" name="Group 99">
            <a:extLst>
              <a:ext uri="{FF2B5EF4-FFF2-40B4-BE49-F238E27FC236}">
                <a16:creationId xmlns:a16="http://schemas.microsoft.com/office/drawing/2014/main" xmlns="" id="{FA4F89FD-9AA2-4E5E-BC8D-B854E384E492}"/>
              </a:ext>
            </a:extLst>
          </p:cNvPr>
          <p:cNvGrpSpPr/>
          <p:nvPr/>
        </p:nvGrpSpPr>
        <p:grpSpPr>
          <a:xfrm>
            <a:off x="3632526" y="1948494"/>
            <a:ext cx="427402" cy="403868"/>
            <a:chOff x="3187685" y="2367566"/>
            <a:chExt cx="2122867" cy="2122867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289D79DF-BFBE-4B69-9E3C-A810364298C3}"/>
                </a:ext>
              </a:extLst>
            </p:cNvPr>
            <p:cNvSpPr/>
            <p:nvPr/>
          </p:nvSpPr>
          <p:spPr>
            <a:xfrm>
              <a:off x="3187685" y="2367566"/>
              <a:ext cx="2122867" cy="2122867"/>
            </a:xfrm>
            <a:prstGeom prst="ellipse">
              <a:avLst/>
            </a:prstGeom>
            <a:noFill/>
            <a:ln w="47625" cap="flat" cmpd="sng" algn="ctr">
              <a:solidFill>
                <a:srgbClr val="CB1B4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</a:p>
          </p:txBody>
        </p:sp>
        <p:sp>
          <p:nvSpPr>
            <p:cNvPr id="76" name="Rectangle: Rounded Corners 101">
              <a:extLst>
                <a:ext uri="{FF2B5EF4-FFF2-40B4-BE49-F238E27FC236}">
                  <a16:creationId xmlns:a16="http://schemas.microsoft.com/office/drawing/2014/main" xmlns="" id="{49DDC9EA-FA14-46B6-858C-EDF6464DD670}"/>
                </a:ext>
              </a:extLst>
            </p:cNvPr>
            <p:cNvSpPr/>
            <p:nvPr/>
          </p:nvSpPr>
          <p:spPr>
            <a:xfrm rot="2700000">
              <a:off x="4125005" y="3606989"/>
              <a:ext cx="566564" cy="152423"/>
            </a:xfrm>
            <a:prstGeom prst="roundRect">
              <a:avLst>
                <a:gd name="adj" fmla="val 45798"/>
              </a:avLst>
            </a:prstGeom>
            <a:solidFill>
              <a:srgbClr val="282F3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7" name="Rectangle: Rounded Corners 102">
              <a:extLst>
                <a:ext uri="{FF2B5EF4-FFF2-40B4-BE49-F238E27FC236}">
                  <a16:creationId xmlns:a16="http://schemas.microsoft.com/office/drawing/2014/main" xmlns="" id="{90006C16-1ACA-47CC-9367-522BB525ADD8}"/>
                </a:ext>
              </a:extLst>
            </p:cNvPr>
            <p:cNvSpPr/>
            <p:nvPr/>
          </p:nvSpPr>
          <p:spPr>
            <a:xfrm rot="5400000">
              <a:off x="3717108" y="2977775"/>
              <a:ext cx="1080404" cy="149292"/>
            </a:xfrm>
            <a:prstGeom prst="roundRect">
              <a:avLst>
                <a:gd name="adj" fmla="val 45798"/>
              </a:avLst>
            </a:prstGeom>
            <a:solidFill>
              <a:srgbClr val="282F3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78" name="Group 39">
            <a:extLst>
              <a:ext uri="{FF2B5EF4-FFF2-40B4-BE49-F238E27FC236}">
                <a16:creationId xmlns:a16="http://schemas.microsoft.com/office/drawing/2014/main" xmlns="" id="{E97AECB6-A415-4B79-8DD1-0BB7A19068E6}"/>
              </a:ext>
            </a:extLst>
          </p:cNvPr>
          <p:cNvGrpSpPr/>
          <p:nvPr/>
        </p:nvGrpSpPr>
        <p:grpSpPr>
          <a:xfrm>
            <a:off x="3632526" y="2940190"/>
            <a:ext cx="427402" cy="403868"/>
            <a:chOff x="3187685" y="2367566"/>
            <a:chExt cx="2122867" cy="2122867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xmlns="" id="{E9D9CA60-BADA-4FBC-9EC8-A4EC064C4917}"/>
                </a:ext>
              </a:extLst>
            </p:cNvPr>
            <p:cNvSpPr/>
            <p:nvPr/>
          </p:nvSpPr>
          <p:spPr>
            <a:xfrm>
              <a:off x="3187685" y="2367566"/>
              <a:ext cx="2122867" cy="2122867"/>
            </a:xfrm>
            <a:prstGeom prst="ellipse">
              <a:avLst/>
            </a:prstGeom>
            <a:noFill/>
            <a:ln w="47625" cap="flat" cmpd="sng" algn="ctr">
              <a:solidFill>
                <a:srgbClr val="CB1B4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</a:p>
          </p:txBody>
        </p:sp>
        <p:sp>
          <p:nvSpPr>
            <p:cNvPr id="80" name="Rectangle: Rounded Corners 41">
              <a:extLst>
                <a:ext uri="{FF2B5EF4-FFF2-40B4-BE49-F238E27FC236}">
                  <a16:creationId xmlns:a16="http://schemas.microsoft.com/office/drawing/2014/main" xmlns="" id="{A1823C00-7CD3-4AB5-BD6A-AE4C2E492492}"/>
                </a:ext>
              </a:extLst>
            </p:cNvPr>
            <p:cNvSpPr/>
            <p:nvPr/>
          </p:nvSpPr>
          <p:spPr>
            <a:xfrm rot="2700000">
              <a:off x="4125005" y="3606989"/>
              <a:ext cx="566564" cy="152423"/>
            </a:xfrm>
            <a:prstGeom prst="roundRect">
              <a:avLst>
                <a:gd name="adj" fmla="val 45798"/>
              </a:avLst>
            </a:prstGeom>
            <a:solidFill>
              <a:srgbClr val="282F3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1" name="Rectangle: Rounded Corners 42">
              <a:extLst>
                <a:ext uri="{FF2B5EF4-FFF2-40B4-BE49-F238E27FC236}">
                  <a16:creationId xmlns:a16="http://schemas.microsoft.com/office/drawing/2014/main" xmlns="" id="{95B661F1-792F-48B1-9D7D-27853DA032B3}"/>
                </a:ext>
              </a:extLst>
            </p:cNvPr>
            <p:cNvSpPr/>
            <p:nvPr/>
          </p:nvSpPr>
          <p:spPr>
            <a:xfrm rot="5400000">
              <a:off x="3717108" y="2977775"/>
              <a:ext cx="1080404" cy="149292"/>
            </a:xfrm>
            <a:prstGeom prst="roundRect">
              <a:avLst>
                <a:gd name="adj" fmla="val 45798"/>
              </a:avLst>
            </a:prstGeom>
            <a:solidFill>
              <a:srgbClr val="282F3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82" name="Group 43">
            <a:extLst>
              <a:ext uri="{FF2B5EF4-FFF2-40B4-BE49-F238E27FC236}">
                <a16:creationId xmlns:a16="http://schemas.microsoft.com/office/drawing/2014/main" xmlns="" id="{F7755A0D-627C-418B-9CAB-C65DBFD4BC70}"/>
              </a:ext>
            </a:extLst>
          </p:cNvPr>
          <p:cNvGrpSpPr/>
          <p:nvPr/>
        </p:nvGrpSpPr>
        <p:grpSpPr>
          <a:xfrm>
            <a:off x="3664571" y="3931886"/>
            <a:ext cx="427402" cy="403868"/>
            <a:chOff x="3187685" y="2367566"/>
            <a:chExt cx="2122867" cy="2122867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5F794F78-B1F8-40C5-9BEB-92F24BDD3BFE}"/>
                </a:ext>
              </a:extLst>
            </p:cNvPr>
            <p:cNvSpPr/>
            <p:nvPr/>
          </p:nvSpPr>
          <p:spPr>
            <a:xfrm>
              <a:off x="3187685" y="2367566"/>
              <a:ext cx="2122867" cy="2122867"/>
            </a:xfrm>
            <a:prstGeom prst="ellipse">
              <a:avLst/>
            </a:prstGeom>
            <a:noFill/>
            <a:ln w="47625" cap="flat" cmpd="sng" algn="ctr">
              <a:solidFill>
                <a:srgbClr val="CB1B4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</a:p>
          </p:txBody>
        </p:sp>
        <p:sp>
          <p:nvSpPr>
            <p:cNvPr id="84" name="Rectangle: Rounded Corners 45">
              <a:extLst>
                <a:ext uri="{FF2B5EF4-FFF2-40B4-BE49-F238E27FC236}">
                  <a16:creationId xmlns:a16="http://schemas.microsoft.com/office/drawing/2014/main" xmlns="" id="{E4F84156-3EC1-4007-9274-EF50EF7D4591}"/>
                </a:ext>
              </a:extLst>
            </p:cNvPr>
            <p:cNvSpPr/>
            <p:nvPr/>
          </p:nvSpPr>
          <p:spPr>
            <a:xfrm rot="2700000">
              <a:off x="4125005" y="3606989"/>
              <a:ext cx="566564" cy="152423"/>
            </a:xfrm>
            <a:prstGeom prst="roundRect">
              <a:avLst>
                <a:gd name="adj" fmla="val 45798"/>
              </a:avLst>
            </a:prstGeom>
            <a:solidFill>
              <a:srgbClr val="282F3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5" name="Rectangle: Rounded Corners 46">
              <a:extLst>
                <a:ext uri="{FF2B5EF4-FFF2-40B4-BE49-F238E27FC236}">
                  <a16:creationId xmlns:a16="http://schemas.microsoft.com/office/drawing/2014/main" xmlns="" id="{D4F87321-DD94-434E-B335-C946C5CCB70E}"/>
                </a:ext>
              </a:extLst>
            </p:cNvPr>
            <p:cNvSpPr/>
            <p:nvPr/>
          </p:nvSpPr>
          <p:spPr>
            <a:xfrm rot="5400000">
              <a:off x="3717108" y="2977775"/>
              <a:ext cx="1080404" cy="149292"/>
            </a:xfrm>
            <a:prstGeom prst="roundRect">
              <a:avLst>
                <a:gd name="adj" fmla="val 45798"/>
              </a:avLst>
            </a:prstGeom>
            <a:solidFill>
              <a:srgbClr val="282F3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86" name="Group 99">
            <a:extLst>
              <a:ext uri="{FF2B5EF4-FFF2-40B4-BE49-F238E27FC236}">
                <a16:creationId xmlns:a16="http://schemas.microsoft.com/office/drawing/2014/main" xmlns="" id="{FA4F89FD-9AA2-4E5E-BC8D-B854E384E492}"/>
              </a:ext>
            </a:extLst>
          </p:cNvPr>
          <p:cNvGrpSpPr/>
          <p:nvPr/>
        </p:nvGrpSpPr>
        <p:grpSpPr>
          <a:xfrm>
            <a:off x="3600481" y="956798"/>
            <a:ext cx="427402" cy="403868"/>
            <a:chOff x="3187685" y="2367566"/>
            <a:chExt cx="2122867" cy="2122867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289D79DF-BFBE-4B69-9E3C-A810364298C3}"/>
                </a:ext>
              </a:extLst>
            </p:cNvPr>
            <p:cNvSpPr/>
            <p:nvPr/>
          </p:nvSpPr>
          <p:spPr>
            <a:xfrm>
              <a:off x="3187685" y="2367566"/>
              <a:ext cx="2122867" cy="2122867"/>
            </a:xfrm>
            <a:prstGeom prst="ellipse">
              <a:avLst/>
            </a:prstGeom>
            <a:noFill/>
            <a:ln w="47625" cap="flat" cmpd="sng" algn="ctr">
              <a:solidFill>
                <a:srgbClr val="CB1B4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</a:p>
          </p:txBody>
        </p:sp>
        <p:sp>
          <p:nvSpPr>
            <p:cNvPr id="88" name="Rectangle: Rounded Corners 101">
              <a:extLst>
                <a:ext uri="{FF2B5EF4-FFF2-40B4-BE49-F238E27FC236}">
                  <a16:creationId xmlns:a16="http://schemas.microsoft.com/office/drawing/2014/main" xmlns="" id="{49DDC9EA-FA14-46B6-858C-EDF6464DD670}"/>
                </a:ext>
              </a:extLst>
            </p:cNvPr>
            <p:cNvSpPr/>
            <p:nvPr/>
          </p:nvSpPr>
          <p:spPr>
            <a:xfrm rot="2700000">
              <a:off x="4125005" y="3606989"/>
              <a:ext cx="566564" cy="152423"/>
            </a:xfrm>
            <a:prstGeom prst="roundRect">
              <a:avLst>
                <a:gd name="adj" fmla="val 45798"/>
              </a:avLst>
            </a:prstGeom>
            <a:solidFill>
              <a:srgbClr val="282F3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9" name="Rectangle: Rounded Corners 102">
              <a:extLst>
                <a:ext uri="{FF2B5EF4-FFF2-40B4-BE49-F238E27FC236}">
                  <a16:creationId xmlns:a16="http://schemas.microsoft.com/office/drawing/2014/main" xmlns="" id="{90006C16-1ACA-47CC-9367-522BB525ADD8}"/>
                </a:ext>
              </a:extLst>
            </p:cNvPr>
            <p:cNvSpPr/>
            <p:nvPr/>
          </p:nvSpPr>
          <p:spPr>
            <a:xfrm rot="5400000">
              <a:off x="3717108" y="2977775"/>
              <a:ext cx="1080404" cy="149292"/>
            </a:xfrm>
            <a:prstGeom prst="roundRect">
              <a:avLst>
                <a:gd name="adj" fmla="val 45798"/>
              </a:avLst>
            </a:prstGeom>
            <a:solidFill>
              <a:srgbClr val="282F3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90" name="TextBox 98">
            <a:extLst>
              <a:ext uri="{FF2B5EF4-FFF2-40B4-BE49-F238E27FC236}">
                <a16:creationId xmlns:a16="http://schemas.microsoft.com/office/drawing/2014/main" xmlns="" id="{42D69298-51BF-4CCC-B61E-F67931AF4984}"/>
              </a:ext>
            </a:extLst>
          </p:cNvPr>
          <p:cNvSpPr txBox="1"/>
          <p:nvPr/>
        </p:nvSpPr>
        <p:spPr>
          <a:xfrm>
            <a:off x="4255681" y="3796319"/>
            <a:ext cx="4582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tr-TR" sz="1600" dirty="0" smtClean="0">
                <a:solidFill>
                  <a:schemeClr val="tx1"/>
                </a:solidFill>
                <a:latin typeface="Barlow" panose="020B0604020202020204" charset="-94"/>
              </a:rPr>
              <a:t>SBYS ve YBBYS ile </a:t>
            </a:r>
            <a:r>
              <a:rPr lang="tr-TR" sz="1600" b="1" dirty="0" smtClean="0">
                <a:solidFill>
                  <a:schemeClr val="tx1"/>
                </a:solidFill>
                <a:latin typeface="Barlow" panose="020B0604020202020204" charset="-94"/>
              </a:rPr>
              <a:t>toplamda</a:t>
            </a:r>
            <a:r>
              <a:rPr lang="tr-TR" sz="1600" dirty="0" smtClean="0">
                <a:solidFill>
                  <a:schemeClr val="tx1"/>
                </a:solidFill>
                <a:latin typeface="Barlow" panose="020B0604020202020204" charset="-94"/>
              </a:rPr>
              <a:t> </a:t>
            </a:r>
            <a:r>
              <a:rPr lang="tr-TR" sz="1600" b="1" dirty="0">
                <a:solidFill>
                  <a:schemeClr val="tx1"/>
                </a:solidFill>
                <a:latin typeface="Barlow" panose="020B0604020202020204" charset="-94"/>
              </a:rPr>
              <a:t>128 saat </a:t>
            </a:r>
            <a:r>
              <a:rPr lang="tr-TR" sz="1600" dirty="0" smtClean="0">
                <a:solidFill>
                  <a:schemeClr val="tx1"/>
                </a:solidFill>
                <a:latin typeface="Barlow" panose="020B0604020202020204" charset="-94"/>
              </a:rPr>
              <a:t>Online </a:t>
            </a:r>
            <a:r>
              <a:rPr lang="tr-TR" sz="1600" dirty="0">
                <a:solidFill>
                  <a:schemeClr val="tx1"/>
                </a:solidFill>
                <a:latin typeface="Barlow" panose="020B0604020202020204" charset="-94"/>
              </a:rPr>
              <a:t>görüşme yapılmıştır</a:t>
            </a:r>
            <a:r>
              <a:rPr lang="tr-TR" sz="1600" dirty="0" smtClean="0">
                <a:solidFill>
                  <a:schemeClr val="tx1"/>
                </a:solidFill>
                <a:latin typeface="Barlow" panose="020B0604020202020204" charset="-94"/>
              </a:rPr>
              <a:t>.</a:t>
            </a:r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1600" b="1" dirty="0" smtClean="0">
                <a:solidFill>
                  <a:schemeClr val="tx1"/>
                </a:solidFill>
                <a:latin typeface="Barlow" panose="020B0604020202020204" charset="-94"/>
              </a:rPr>
              <a:t>23 Hafta içi</a:t>
            </a:r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1600" b="1" dirty="0" smtClean="0">
                <a:solidFill>
                  <a:schemeClr val="tx1"/>
                </a:solidFill>
                <a:latin typeface="Barlow" panose="020B0604020202020204" charset="-94"/>
              </a:rPr>
              <a:t>9 Hafta sonu</a:t>
            </a:r>
          </a:p>
        </p:txBody>
      </p:sp>
    </p:spTree>
    <p:extLst>
      <p:ext uri="{BB962C8B-B14F-4D97-AF65-F5344CB8AC3E}">
        <p14:creationId xmlns:p14="http://schemas.microsoft.com/office/powerpoint/2010/main" val="19977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Theme 86">
      <a:dk1>
        <a:sysClr val="windowText" lastClr="000000"/>
      </a:dk1>
      <a:lt1>
        <a:sysClr val="window" lastClr="FFFFFF"/>
      </a:lt1>
      <a:dk2>
        <a:srgbClr val="303C4E"/>
      </a:dk2>
      <a:lt2>
        <a:srgbClr val="E7E6E6"/>
      </a:lt2>
      <a:accent1>
        <a:srgbClr val="F13B48"/>
      </a:accent1>
      <a:accent2>
        <a:srgbClr val="FCC009"/>
      </a:accent2>
      <a:accent3>
        <a:srgbClr val="01B2D4"/>
      </a:accent3>
      <a:accent4>
        <a:srgbClr val="ADCE25"/>
      </a:accent4>
      <a:accent5>
        <a:srgbClr val="8B409A"/>
      </a:accent5>
      <a:accent6>
        <a:srgbClr val="937863"/>
      </a:accent6>
      <a:hlink>
        <a:srgbClr val="0563C1"/>
      </a:hlink>
      <a:folHlink>
        <a:srgbClr val="954F72"/>
      </a:folHlink>
    </a:clrScheme>
    <a:fontScheme name="Custom 5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5391</TotalTime>
  <Words>2865</Words>
  <Application>Microsoft Office PowerPoint</Application>
  <PresentationFormat>Ekran Gösterisi (16:9)</PresentationFormat>
  <Paragraphs>476</Paragraphs>
  <Slides>51</Slides>
  <Notes>15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13</vt:i4>
      </vt:variant>
      <vt:variant>
        <vt:lpstr>Tema</vt:lpstr>
      </vt:variant>
      <vt:variant>
        <vt:i4>6</vt:i4>
      </vt:variant>
      <vt:variant>
        <vt:lpstr>Slayt Başlıkları</vt:lpstr>
      </vt:variant>
      <vt:variant>
        <vt:i4>51</vt:i4>
      </vt:variant>
    </vt:vector>
  </HeadingPairs>
  <TitlesOfParts>
    <vt:vector size="70" baseType="lpstr">
      <vt:lpstr>Barlow SemiBold</vt:lpstr>
      <vt:lpstr>Raleway SemiBold</vt:lpstr>
      <vt:lpstr>Freestyle Script</vt:lpstr>
      <vt:lpstr>Noto Sans</vt:lpstr>
      <vt:lpstr>Times New Roman</vt:lpstr>
      <vt:lpstr>Roboto</vt:lpstr>
      <vt:lpstr>Wingdings</vt:lpstr>
      <vt:lpstr>Raleway</vt:lpstr>
      <vt:lpstr>Open Sans</vt:lpstr>
      <vt:lpstr>Barlow</vt:lpstr>
      <vt:lpstr>Arial</vt:lpstr>
      <vt:lpstr>Calibri</vt:lpstr>
      <vt:lpstr>Barlow Light</vt:lpstr>
      <vt:lpstr>Gaoler template</vt:lpstr>
      <vt:lpstr>Default Theme</vt:lpstr>
      <vt:lpstr>1_Gaoler template</vt:lpstr>
      <vt:lpstr>2_Gaoler template</vt:lpstr>
      <vt:lpstr>3_Gaoler template</vt:lpstr>
      <vt:lpstr>5_Gaoler template</vt:lpstr>
      <vt:lpstr>PowerPoint Sunusu</vt:lpstr>
      <vt:lpstr>PowerPoint Sunusu</vt:lpstr>
      <vt:lpstr>PowerPoint Sunusu</vt:lpstr>
      <vt:lpstr>DİJİTALLEŞME HEDEFİMİZ</vt:lpstr>
      <vt:lpstr>PowerPoint Sunusu</vt:lpstr>
      <vt:lpstr>Hımss Emram Seviye 7 Validasyon Projesi</vt:lpstr>
      <vt:lpstr>PowerPoint Sunusu</vt:lpstr>
      <vt:lpstr>İNSAN KAYNAKLARI YÖNETİMİ</vt:lpstr>
      <vt:lpstr>ZAMAN YÖNETİMİ</vt:lpstr>
      <vt:lpstr>ZAMAN YÖNETİMİ</vt:lpstr>
      <vt:lpstr>İLETİŞİM YÖNTEMİ</vt:lpstr>
      <vt:lpstr>BİLİŞİM TEKNOLOJİLERİ CİHAZ ENVANTERİ</vt:lpstr>
      <vt:lpstr>PowerPoint Sunusu</vt:lpstr>
      <vt:lpstr>PowerPoint Sunusu</vt:lpstr>
      <vt:lpstr>PowerPoint Sunusu</vt:lpstr>
      <vt:lpstr>HIMSS SEVİYE 7 PROJE KAPSAM YÖNETİMİ</vt:lpstr>
      <vt:lpstr>Bilgi Teknolojileri Güvenliği</vt:lpstr>
      <vt:lpstr>Felaket Kurtarma ve İş Sürekliliği</vt:lpstr>
      <vt:lpstr>Felaket Kurtarma ve İş Sürekliliği</vt:lpstr>
      <vt:lpstr>PowerPoint Sunusu</vt:lpstr>
      <vt:lpstr>PowerPoint Sunusu</vt:lpstr>
      <vt:lpstr>PowerPoint Sunusu</vt:lpstr>
      <vt:lpstr>Kapalı Döngü Anne Sütü Uygulaması</vt:lpstr>
      <vt:lpstr>Kapalı Döngü Kan Transfüzyonu Uygulaması</vt:lpstr>
      <vt:lpstr>PowerPoint Sunusu</vt:lpstr>
      <vt:lpstr>   </vt:lpstr>
      <vt:lpstr>Klinik ve Tıbbi Dokümantasyon</vt:lpstr>
      <vt:lpstr>Diyet Modülü</vt:lpstr>
      <vt:lpstr>Bilgisayarlı Order Girişi</vt:lpstr>
      <vt:lpstr>PowerPoint Sunusu</vt:lpstr>
      <vt:lpstr>TIBBİ CİHAZ ENTEGRASYONU</vt:lpstr>
      <vt:lpstr>Yoğun Bakım Yönetim Sistemi</vt:lpstr>
      <vt:lpstr>Dijital Kağıtsız Acil</vt:lpstr>
      <vt:lpstr>Tıbbi Görüntüleme</vt:lpstr>
      <vt:lpstr>PowerPoint Sunusu</vt:lpstr>
      <vt:lpstr>Hekim Karar Destek Sistemi</vt:lpstr>
      <vt:lpstr>PowerPoint Sunusu</vt:lpstr>
      <vt:lpstr>PowerPoint Sunusu</vt:lpstr>
      <vt:lpstr>PowerPoint Sunusu</vt:lpstr>
      <vt:lpstr>PowerPoint Sunusu</vt:lpstr>
      <vt:lpstr>VAKA ANALİZİ</vt:lpstr>
      <vt:lpstr>PowerPoint Sunusu</vt:lpstr>
      <vt:lpstr>PowerPoint Sunusu</vt:lpstr>
      <vt:lpstr>Kapalı Döngü İlaç Uygulaması</vt:lpstr>
      <vt:lpstr>Kapalı Döngü İlaç Uygulaması</vt:lpstr>
      <vt:lpstr>PowerPoint Sunusu</vt:lpstr>
      <vt:lpstr>İlaç Transferi Sistemi</vt:lpstr>
      <vt:lpstr>PowerPoint Sunusu</vt:lpstr>
      <vt:lpstr>HEMŞİRE ASİSTANI</vt:lpstr>
      <vt:lpstr>TEŞEKKÜRLER</vt:lpstr>
      <vt:lpstr>BİZİ TAKİP EDİN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Tuğba Şahin</dc:creator>
  <cp:lastModifiedBy>İsmail Çoban</cp:lastModifiedBy>
  <cp:revision>405</cp:revision>
  <dcterms:modified xsi:type="dcterms:W3CDTF">2021-11-22T06:01:23Z</dcterms:modified>
</cp:coreProperties>
</file>